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8"/>
  </p:notesMasterIdLst>
  <p:sldIdLst>
    <p:sldId id="256" r:id="rId2"/>
    <p:sldId id="258" r:id="rId3"/>
    <p:sldId id="259" r:id="rId4"/>
    <p:sldId id="268" r:id="rId5"/>
    <p:sldId id="269" r:id="rId6"/>
    <p:sldId id="267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-55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D36C68-DDAB-4D09-8E72-8E937BD7768C}" type="datetimeFigureOut">
              <a:rPr lang="ru-RU" smtClean="0"/>
              <a:t>14.02.2025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48289E-2F4B-4BDB-9E3D-307BE649A8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579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159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334DE7C-1FE1-0674-0E85-B13B72EF9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xmlns="" id="{0BBCCA82-D790-E2C5-1B50-C378E342A0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xmlns="" id="{3C185B08-198B-BEB6-F2E2-684C640D1E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044B2FAD-F67E-97E8-C093-DC666ED819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0680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AADF6CC-1669-3E40-6335-903CCCAB0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xmlns="" id="{250A1958-DF08-FDE6-7F55-547E33CDF2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xmlns="" id="{81433F84-7D75-30BF-B493-2936521DC0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190B122A-2EDE-2D15-8239-17CEEA3AC7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48289E-2F4B-4BDB-9E3D-307BE649A8B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919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D2006A-6BE7-43E8-8AD6-C09FC266B36F}" type="datetime1">
              <a:rPr lang="ru-RU" smtClean="0"/>
              <a:t>14.02.2025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844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D85EE-4AB9-42CD-8126-E74FE77A9ED8}" type="datetime1">
              <a:rPr lang="ru-RU" smtClean="0"/>
              <a:t>14.02.2025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673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B916C-83BE-4CC1-8A21-D05CD30C43DB}" type="datetime1">
              <a:rPr lang="ru-RU" smtClean="0"/>
              <a:t>14.02.2025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018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13183-B2A1-4784-80CE-65A33D52CB0B}" type="datetime1">
              <a:rPr lang="ru-RU" smtClean="0"/>
              <a:t>14.02.2025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980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88E9-D2C3-4436-BFEE-5F0C2E0896FE}" type="datetime1">
              <a:rPr lang="ru-RU" smtClean="0"/>
              <a:t>14.02.2025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74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5BC7-66CE-44BA-84C4-ADF5D358A8E5}" type="datetime1">
              <a:rPr lang="ru-RU" smtClean="0"/>
              <a:t>14.02.2025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502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5F641-8A7B-48BB-9924-29525D09D843}" type="datetime1">
              <a:rPr lang="ru-RU" smtClean="0"/>
              <a:t>14.02.2025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410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4CC1A-CDB1-4CBC-83A8-3EB958439194}" type="datetime1">
              <a:rPr lang="ru-RU" smtClean="0"/>
              <a:t>14.02.2025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1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5C5F1-78C0-4305-B0EC-8CEF047F6C93}" type="datetime1">
              <a:rPr lang="ru-RU" smtClean="0"/>
              <a:t>14.02.2025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414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670FB-17C0-4434-90C8-A4668EF13565}" type="datetime1">
              <a:rPr lang="ru-RU" smtClean="0"/>
              <a:t>14.02.2025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246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5D1FD-3FC4-47EA-B2EB-FF46800F6009}" type="datetime1">
              <a:rPr lang="ru-RU" smtClean="0"/>
              <a:t>14.02.2025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02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09404-ED28-47FE-9DC5-C6BCEA110D1D}" type="datetime1">
              <a:rPr lang="ru-RU" smtClean="0"/>
              <a:t>14.02.2025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0F9EB-2112-4866-8AFC-0758B0B74D1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8562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06758" y="2972462"/>
            <a:ext cx="3831772" cy="1029256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Отчет по лабораторной работе №0</a:t>
            </a:r>
            <a:b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Основы сетевого программирования</a:t>
            </a:r>
            <a:b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Проектирование приложения</a:t>
            </a:r>
            <a:endParaRPr lang="ru-RU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45714" y="4001718"/>
            <a:ext cx="3846286" cy="166590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r"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6304-010302</a:t>
            </a: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endParaRPr lang="ru-RU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Воронин Павел </a:t>
            </a: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Максимович</a:t>
            </a:r>
          </a:p>
          <a:p>
            <a:pPr algn="r"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Фомин Максим Андреевич</a:t>
            </a:r>
            <a:endParaRPr lang="ru-RU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>
              <a:lnSpc>
                <a:spcPct val="115000"/>
              </a:lnSpc>
              <a:spcAft>
                <a:spcPts val="1000"/>
              </a:spcAft>
            </a:pPr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99501" y="6093318"/>
            <a:ext cx="3846286" cy="30777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Elektra Text Pro" panose="02000503030000020004" pitchFamily="50" charset="-52"/>
              </a:rPr>
              <a:t>15.02.2025</a:t>
            </a:r>
            <a:endParaRPr lang="ru-RU" sz="1400" dirty="0">
              <a:solidFill>
                <a:schemeClr val="bg1"/>
              </a:solidFill>
              <a:latin typeface="Elektra Text Pro" panose="02000503030000020004" pitchFamily="50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482473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37449" y="875528"/>
            <a:ext cx="7347428" cy="2039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49580">
              <a:spcAft>
                <a:spcPts val="1500"/>
              </a:spcAft>
            </a:pPr>
            <a:r>
              <a:rPr lang="ru-RU" sz="2400" b="0" i="0" dirty="0">
                <a:effectLst/>
                <a:latin typeface="Times New Roman" pitchFamily="18" charset="0"/>
                <a:cs typeface="Times New Roman" pitchFamily="18" charset="0"/>
              </a:rPr>
              <a:t>“Art Gallery” стремится сделать мир искусства более открытым и доступным, соединяя талантливых художников с их потенциальными покупателями и </a:t>
            </a:r>
            <a:r>
              <a:rPr lang="ru-RU" sz="2400" b="0" i="0" dirty="0" smtClean="0">
                <a:effectLst/>
                <a:latin typeface="Times New Roman" pitchFamily="18" charset="0"/>
                <a:cs typeface="Times New Roman" pitchFamily="18" charset="0"/>
              </a:rPr>
              <a:t>ценителями </a:t>
            </a:r>
            <a:r>
              <a:rPr lang="ru-RU" sz="2400" kern="1400" spc="25" dirty="0" smtClean="0">
                <a:effectLst/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художников </a:t>
            </a:r>
            <a:r>
              <a:rPr lang="ru-RU" sz="2400" kern="1400" spc="25" dirty="0">
                <a:effectLst/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и картин”.</a:t>
            </a:r>
          </a:p>
          <a:p>
            <a:pPr indent="449580">
              <a:spcAft>
                <a:spcPts val="1500"/>
              </a:spcAft>
            </a:pPr>
            <a:endParaRPr lang="ru-RU" sz="1800" kern="1400" spc="25" dirty="0">
              <a:effectLst/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63536" y="292486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indent="449580">
              <a:spcAft>
                <a:spcPts val="1500"/>
              </a:spcAft>
            </a:pPr>
            <a:r>
              <a:rPr lang="ru-RU" sz="1800" kern="1400" spc="25" dirty="0">
                <a:solidFill>
                  <a:schemeClr val="bg1"/>
                </a:solidFill>
                <a:effectLst/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Приложение “Art Gallery” / “Галерея художников и картин”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05759" y="6341149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E79BFED-6ECD-4563-B483-CEA192FFFCCF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2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4661" y="944539"/>
            <a:ext cx="1741098" cy="1741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54" y="2914548"/>
            <a:ext cx="3963415" cy="2585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087" y="2914548"/>
            <a:ext cx="4009151" cy="2585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0522" y="3410256"/>
            <a:ext cx="3979030" cy="2585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6022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51321" y="301532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Краткое изложение проделанных заданий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09953" y="6324371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4CB11690-5800-4A0D-8C28-71894E2CF362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3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40278" y="980753"/>
            <a:ext cx="102654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Начальный этап: Для дальнейшей работы с веб-приложением необходимо понимать о чем будет само приложение, чтобы приступить к выполнению контрольных точек, мы создали фундамент – небольшая база данных со связью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many-to-many, ER-</a:t>
            </a:r>
            <a:r>
              <a:rPr lang="ru-RU" sz="2000" dirty="0">
                <a:latin typeface="Times New Roman" pitchFamily="18" charset="0"/>
                <a:cs typeface="Times New Roman" pitchFamily="18" charset="0"/>
              </a:rPr>
              <a:t>Диаграмму которой представили в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отчете. (при помощи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VisualParadigm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E1EC5238-87DE-E10D-F645-3918C7D1D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336" y="2600809"/>
            <a:ext cx="4617144" cy="35206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F51A783-B51F-059E-C23C-6D6E03846F24}"/>
              </a:ext>
            </a:extLst>
          </p:cNvPr>
          <p:cNvSpPr txBox="1"/>
          <p:nvPr/>
        </p:nvSpPr>
        <p:spPr>
          <a:xfrm>
            <a:off x="633743" y="2181081"/>
            <a:ext cx="5839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	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046" y="4775933"/>
            <a:ext cx="1202173" cy="1202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8654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D0F6D0F0-1378-644A-584A-B16D7D264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C5B5454-596A-8BF2-25AF-2443EEE83490}"/>
              </a:ext>
            </a:extLst>
          </p:cNvPr>
          <p:cNvSpPr txBox="1"/>
          <p:nvPr/>
        </p:nvSpPr>
        <p:spPr>
          <a:xfrm>
            <a:off x="2163536" y="292486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Краткое изложение проделанных заданий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2A6B17C-5BB7-55E2-84C8-ADA0EF63DADE}"/>
              </a:ext>
            </a:extLst>
          </p:cNvPr>
          <p:cNvSpPr txBox="1"/>
          <p:nvPr/>
        </p:nvSpPr>
        <p:spPr>
          <a:xfrm>
            <a:off x="11105759" y="6341149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E79BFED-6ECD-4563-B483-CEA192FFFCCF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4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2A83AEE-149D-1AED-DB16-DE8F06CB258C}"/>
              </a:ext>
            </a:extLst>
          </p:cNvPr>
          <p:cNvSpPr txBox="1"/>
          <p:nvPr/>
        </p:nvSpPr>
        <p:spPr>
          <a:xfrm>
            <a:off x="615636" y="1221765"/>
            <a:ext cx="11146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	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Нашей командой был создан совместный гит-репозиторий, в котором будет вся информация по проекту и сам проект. Внутрь репозитория добавлен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gitignore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исключающий ненужные файлы.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047881AF-86BE-822D-9F21-FEC8003B5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896" y="2428043"/>
            <a:ext cx="11040176" cy="2125203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599" y="4792692"/>
            <a:ext cx="1200509" cy="1200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6100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0AB65F0C-4CD5-AC5E-BE07-DBA976198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28C0B31-0C41-2BE1-09C8-42E14392733D}"/>
              </a:ext>
            </a:extLst>
          </p:cNvPr>
          <p:cNvSpPr txBox="1"/>
          <p:nvPr/>
        </p:nvSpPr>
        <p:spPr>
          <a:xfrm>
            <a:off x="2163536" y="292486"/>
            <a:ext cx="789867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  <a:latin typeface="Elektra Text Pro" panose="02000503030000020004" pitchFamily="50" charset="-52"/>
              </a:rPr>
              <a:t>Краткое изложение проделанных заданий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C72DCF7-9E64-5F95-02E3-B14BAF09419A}"/>
              </a:ext>
            </a:extLst>
          </p:cNvPr>
          <p:cNvSpPr txBox="1"/>
          <p:nvPr/>
        </p:nvSpPr>
        <p:spPr>
          <a:xfrm>
            <a:off x="11105759" y="6341149"/>
            <a:ext cx="469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9E79BFED-6ECD-4563-B483-CEA192FFFCCF}" type="slidenum">
              <a:rPr lang="ru-RU">
                <a:solidFill>
                  <a:schemeClr val="bg1"/>
                </a:solidFill>
                <a:latin typeface="Elektra Medium Pro" panose="02000803000000020004" pitchFamily="50" charset="-52"/>
              </a:rPr>
              <a:t>5</a:t>
            </a:fld>
            <a:endParaRPr lang="ru-RU" dirty="0">
              <a:solidFill>
                <a:schemeClr val="bg1"/>
              </a:solidFill>
              <a:latin typeface="Elektra Medium Pro" panose="02000803000000020004" pitchFamily="50" charset="-5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7828C90-F6F1-9FF7-26DD-4226762CD275}"/>
              </a:ext>
            </a:extLst>
          </p:cNvPr>
          <p:cNvSpPr txBox="1"/>
          <p:nvPr/>
        </p:nvSpPr>
        <p:spPr>
          <a:xfrm>
            <a:off x="615636" y="1221766"/>
            <a:ext cx="80666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	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Мы планируем разрабатывать наш проект используя ЯП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для программирования была выбрана среда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VSC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в которую мы установили расширение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Python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 и расширение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Docker</a:t>
            </a:r>
            <a:r>
              <a:rPr lang="ru-RU" dirty="0">
                <a:latin typeface="Times New Roman" pitchFamily="18" charset="0"/>
                <a:cs typeface="Times New Roman" pitchFamily="18" charset="0"/>
              </a:rPr>
              <a:t>, для упрощения процесса разработки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ECA11410-67D6-2A55-2223-05F5B224FA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36" y="4011463"/>
            <a:ext cx="5200650" cy="10096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E1BD511D-7E3B-2501-AD1F-16AF42D886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636" y="2705044"/>
            <a:ext cx="3181350" cy="1028700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597" y="2061563"/>
            <a:ext cx="1545715" cy="1545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5620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3"/>
            <a:ext cx="12192000" cy="685457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20477" y="2598003"/>
            <a:ext cx="3831772" cy="830997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БЛАГОДАРИМ </a:t>
            </a:r>
          </a:p>
          <a:p>
            <a:pPr algn="ctr"/>
            <a:r>
              <a:rPr lang="ru-RU" sz="2400" b="1" dirty="0">
                <a:solidFill>
                  <a:schemeClr val="bg1"/>
                </a:solidFill>
                <a:latin typeface="Elektra Text Pro" panose="02000503030000020004" pitchFamily="50" charset="-52"/>
              </a:rPr>
              <a:t>ЗА ВНИМАНИЕ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0223" y="4786672"/>
            <a:ext cx="1804358" cy="1804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124638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551</TotalTime>
  <Words>75</Words>
  <Application>Microsoft Office PowerPoint</Application>
  <PresentationFormat>Произвольный</PresentationFormat>
  <Paragraphs>23</Paragraphs>
  <Slides>6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Степанов</dc:creator>
  <cp:lastModifiedBy>Пользователь</cp:lastModifiedBy>
  <cp:revision>26</cp:revision>
  <dcterms:created xsi:type="dcterms:W3CDTF">2016-03-09T10:31:39Z</dcterms:created>
  <dcterms:modified xsi:type="dcterms:W3CDTF">2025-02-14T17:04:46Z</dcterms:modified>
</cp:coreProperties>
</file>