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8"/>
  </p:notesMasterIdLst>
  <p:sldIdLst>
    <p:sldId id="256" r:id="rId2"/>
    <p:sldId id="258" r:id="rId3"/>
    <p:sldId id="259" r:id="rId4"/>
    <p:sldId id="268" r:id="rId5"/>
    <p:sldId id="269" r:id="rId6"/>
    <p:sldId id="267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D36C68-DDAB-4D09-8E72-8E937BD7768C}" type="datetimeFigureOut">
              <a:rPr lang="ru-RU" smtClean="0"/>
              <a:t>14.02.2025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48289E-2F4B-4BDB-9E3D-307BE649A8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0579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48289E-2F4B-4BDB-9E3D-307BE649A8BF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9159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34DE7C-1FE1-0674-0E85-B13B72EF9A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0BBCCA82-D790-E2C5-1B50-C378E342A04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3C185B08-198B-BEB6-F2E2-684C640D1E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44B2FAD-F67E-97E8-C093-DC666ED8199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48289E-2F4B-4BDB-9E3D-307BE649A8BF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06807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ADF6CC-1669-3E40-6335-903CCCAB00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250A1958-DF08-FDE6-7F55-547E33CDF28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81433F84-7D75-30BF-B493-2936521DC0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90B122A-2EDE-2D15-8239-17CEEA3AC7E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48289E-2F4B-4BDB-9E3D-307BE649A8BF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39197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2006A-6BE7-43E8-8AD6-C09FC266B36F}" type="datetime1">
              <a:rPr lang="ru-RU" smtClean="0"/>
              <a:t>14.02.2025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1844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D85EE-4AB9-42CD-8126-E74FE77A9ED8}" type="datetime1">
              <a:rPr lang="ru-RU" smtClean="0"/>
              <a:t>14.02.2025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6734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B916C-83BE-4CC1-8A21-D05CD30C43DB}" type="datetime1">
              <a:rPr lang="ru-RU" smtClean="0"/>
              <a:t>14.02.2025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0180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13183-B2A1-4784-80CE-65A33D52CB0B}" type="datetime1">
              <a:rPr lang="ru-RU" smtClean="0"/>
              <a:t>14.02.2025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980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388E9-D2C3-4436-BFEE-5F0C2E0896FE}" type="datetime1">
              <a:rPr lang="ru-RU" smtClean="0"/>
              <a:t>14.02.2025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8742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15BC7-66CE-44BA-84C4-ADF5D358A8E5}" type="datetime1">
              <a:rPr lang="ru-RU" smtClean="0"/>
              <a:t>14.02.2025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9502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5F641-8A7B-48BB-9924-29525D09D843}" type="datetime1">
              <a:rPr lang="ru-RU" smtClean="0"/>
              <a:t>14.02.2025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2410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4CC1A-CDB1-4CBC-83A8-3EB958439194}" type="datetime1">
              <a:rPr lang="ru-RU" smtClean="0"/>
              <a:t>14.02.2025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616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5C5F1-78C0-4305-B0EC-8CEF047F6C93}" type="datetime1">
              <a:rPr lang="ru-RU" smtClean="0"/>
              <a:t>14.02.2025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4142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670FB-17C0-4434-90C8-A4668EF13565}" type="datetime1">
              <a:rPr lang="ru-RU" smtClean="0"/>
              <a:t>14.02.2025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5246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5D1FD-3FC4-47EA-B2EB-FF46800F6009}" type="datetime1">
              <a:rPr lang="ru-RU" smtClean="0"/>
              <a:t>14.02.2025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2027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109404-ED28-47FE-9DC5-C6BCEA110D1D}" type="datetime1">
              <a:rPr lang="ru-RU" smtClean="0"/>
              <a:t>14.02.2025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8562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3"/>
            <a:ext cx="12192000" cy="685457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606758" y="2972462"/>
            <a:ext cx="3831772" cy="1029256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Отчет по лабораторной работе №0</a:t>
            </a:r>
            <a:b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Основы сетевого программирования</a:t>
            </a:r>
            <a:b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</a:br>
            <a: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Проектирование приложения</a:t>
            </a:r>
            <a:endParaRPr lang="ru-RU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45714" y="4001718"/>
            <a:ext cx="3846286" cy="1665905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r">
              <a:lnSpc>
                <a:spcPct val="115000"/>
              </a:lnSpc>
              <a:spcAft>
                <a:spcPts val="1000"/>
              </a:spcAft>
            </a:pPr>
            <a: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6304-010302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endParaRPr lang="ru-RU" sz="18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r">
              <a:lnSpc>
                <a:spcPct val="115000"/>
              </a:lnSpc>
              <a:spcAft>
                <a:spcPts val="1000"/>
              </a:spcAft>
            </a:pPr>
            <a: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Воронин Павел </a:t>
            </a:r>
            <a: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Максимович</a:t>
            </a:r>
          </a:p>
          <a:p>
            <a:pPr algn="r">
              <a:lnSpc>
                <a:spcPct val="115000"/>
              </a:lnSpc>
              <a:spcAft>
                <a:spcPts val="1000"/>
              </a:spcAft>
            </a:pPr>
            <a: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Фомин Максим Андреевич</a:t>
            </a:r>
            <a:endParaRPr lang="ru-RU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r">
              <a:lnSpc>
                <a:spcPct val="115000"/>
              </a:lnSpc>
              <a:spcAft>
                <a:spcPts val="1000"/>
              </a:spcAft>
            </a:pPr>
            <a:endParaRPr lang="ru-RU" sz="1400" dirty="0">
              <a:solidFill>
                <a:schemeClr val="bg1"/>
              </a:solidFill>
              <a:latin typeface="Elektra Text Pro" panose="02000503030000020004" pitchFamily="50" charset="-5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99501" y="6093318"/>
            <a:ext cx="3846286" cy="307777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Elektra Text Pro" panose="02000503030000020004" pitchFamily="50" charset="-52"/>
              </a:rPr>
              <a:t>15.02.2025</a:t>
            </a:r>
            <a:endParaRPr lang="ru-RU" sz="1400" dirty="0">
              <a:solidFill>
                <a:schemeClr val="bg1"/>
              </a:solidFill>
              <a:latin typeface="Elektra Text Pro" panose="02000503030000020004" pitchFamily="50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482473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91130" y="944539"/>
            <a:ext cx="9645044" cy="13926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9580">
              <a:spcAft>
                <a:spcPts val="1500"/>
              </a:spcAft>
            </a:pPr>
            <a:r>
              <a:rPr lang="ru-RU" b="0" i="0" dirty="0">
                <a:effectLst/>
                <a:latin typeface="Inter"/>
              </a:rPr>
              <a:t>“Art Gallery” стремится сделать мир искусства более открытым и доступным, соединяя талантливых художников с их потенциальными покупателями и </a:t>
            </a:r>
            <a:r>
              <a:rPr lang="ru-RU" b="0" i="0" dirty="0" err="1">
                <a:effectLst/>
                <a:latin typeface="Inter"/>
              </a:rPr>
              <a:t>ценителями.</a:t>
            </a:r>
            <a:r>
              <a:rPr lang="ru-RU" sz="1800" kern="1400" spc="25" dirty="0" err="1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художников</a:t>
            </a:r>
            <a:r>
              <a:rPr lang="ru-RU" sz="1800" kern="1400" spc="25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и картин”.</a:t>
            </a:r>
          </a:p>
          <a:p>
            <a:pPr indent="449580">
              <a:spcAft>
                <a:spcPts val="1500"/>
              </a:spcAft>
            </a:pPr>
            <a:endParaRPr lang="ru-RU" sz="1800" kern="1400" spc="25" dirty="0">
              <a:effectLst/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63536" y="292486"/>
            <a:ext cx="7898675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indent="449580">
              <a:spcAft>
                <a:spcPts val="1500"/>
              </a:spcAft>
            </a:pPr>
            <a:r>
              <a:rPr lang="ru-RU" sz="1800" kern="1400" spc="25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Приложение “Art Gallery” / “Галерея художников и картин”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105759" y="6341149"/>
            <a:ext cx="469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9E79BFED-6ECD-4563-B483-CEA192FFFCCF}" type="slidenum">
              <a:rPr lang="ru-RU">
                <a:solidFill>
                  <a:schemeClr val="bg1"/>
                </a:solidFill>
                <a:latin typeface="Elektra Medium Pro" panose="02000803000000020004" pitchFamily="50" charset="-52"/>
              </a:rPr>
              <a:t>2</a:t>
            </a:fld>
            <a:endParaRPr lang="ru-RU" dirty="0">
              <a:solidFill>
                <a:schemeClr val="bg1"/>
              </a:solidFill>
              <a:latin typeface="Elektra Medium Pro" panose="02000803000000020004" pitchFamily="50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806022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351321" y="301532"/>
            <a:ext cx="7898675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  <a:latin typeface="Elektra Text Pro" panose="02000503030000020004" pitchFamily="50" charset="-52"/>
              </a:rPr>
              <a:t>Краткое изложение проделанных заданий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109953" y="6324371"/>
            <a:ext cx="469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CB11690-5800-4A0D-8C28-71894E2CF362}" type="slidenum">
              <a:rPr lang="ru-RU">
                <a:solidFill>
                  <a:schemeClr val="bg1"/>
                </a:solidFill>
                <a:latin typeface="Elektra Medium Pro" panose="02000803000000020004" pitchFamily="50" charset="-52"/>
              </a:rPr>
              <a:t>3</a:t>
            </a:fld>
            <a:endParaRPr lang="ru-RU" dirty="0">
              <a:solidFill>
                <a:schemeClr val="bg1"/>
              </a:solidFill>
              <a:latin typeface="Elektra Medium Pro" panose="02000803000000020004" pitchFamily="50" charset="-5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9159" y="980753"/>
            <a:ext cx="84113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/>
              <a:t>	Начальный этап: Для дальнейшей работы с веб-приложением необходимо понимать о чем будет само приложение, чтобы приступить к выполнению контрольных точек, мы создали фундамент – небольшая база данных со связью </a:t>
            </a:r>
            <a:r>
              <a:rPr lang="en-US" dirty="0"/>
              <a:t>many-to-many, ER-</a:t>
            </a:r>
            <a:r>
              <a:rPr lang="ru-RU" dirty="0"/>
              <a:t>Диаграмму которой представили в отчете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1EC5238-87DE-E10D-F645-3918C7D1D7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8939" y="2181080"/>
            <a:ext cx="4683236" cy="357106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F51A783-B51F-059E-C23C-6D6E03846F24}"/>
              </a:ext>
            </a:extLst>
          </p:cNvPr>
          <p:cNvSpPr txBox="1"/>
          <p:nvPr/>
        </p:nvSpPr>
        <p:spPr>
          <a:xfrm>
            <a:off x="633743" y="2181081"/>
            <a:ext cx="5839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878654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0F6D0F0-1378-644A-584A-B16D7D2649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C5B5454-596A-8BF2-25AF-2443EEE83490}"/>
              </a:ext>
            </a:extLst>
          </p:cNvPr>
          <p:cNvSpPr txBox="1"/>
          <p:nvPr/>
        </p:nvSpPr>
        <p:spPr>
          <a:xfrm>
            <a:off x="2163536" y="292486"/>
            <a:ext cx="7898675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  <a:latin typeface="Elektra Text Pro" panose="02000503030000020004" pitchFamily="50" charset="-52"/>
              </a:rPr>
              <a:t>Краткое изложение проделанных заданий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A6B17C-5BB7-55E2-84C8-ADA0EF63DADE}"/>
              </a:ext>
            </a:extLst>
          </p:cNvPr>
          <p:cNvSpPr txBox="1"/>
          <p:nvPr/>
        </p:nvSpPr>
        <p:spPr>
          <a:xfrm>
            <a:off x="11105759" y="6341149"/>
            <a:ext cx="469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9E79BFED-6ECD-4563-B483-CEA192FFFCCF}" type="slidenum">
              <a:rPr lang="ru-RU">
                <a:solidFill>
                  <a:schemeClr val="bg1"/>
                </a:solidFill>
                <a:latin typeface="Elektra Medium Pro" panose="02000803000000020004" pitchFamily="50" charset="-52"/>
              </a:rPr>
              <a:t>4</a:t>
            </a:fld>
            <a:endParaRPr lang="ru-RU" dirty="0">
              <a:solidFill>
                <a:schemeClr val="bg1"/>
              </a:solidFill>
              <a:latin typeface="Elektra Medium Pro" panose="02000803000000020004" pitchFamily="50" charset="-5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2A83AEE-149D-1AED-DB16-DE8F06CB258C}"/>
              </a:ext>
            </a:extLst>
          </p:cNvPr>
          <p:cNvSpPr txBox="1"/>
          <p:nvPr/>
        </p:nvSpPr>
        <p:spPr>
          <a:xfrm>
            <a:off x="615636" y="1221765"/>
            <a:ext cx="111464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	Нашей командой был создан совместный гит-репозиторий, в котором будет вся информация по проекту и сам проект. Внутрь репозитория добавлен </a:t>
            </a:r>
            <a:r>
              <a:rPr lang="en-US" dirty="0"/>
              <a:t>.</a:t>
            </a:r>
            <a:r>
              <a:rPr lang="en-US" dirty="0" err="1"/>
              <a:t>gitignore</a:t>
            </a:r>
            <a:r>
              <a:rPr lang="ru-RU" dirty="0"/>
              <a:t>, исключающий ненужные файлы.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47881AF-86BE-822D-9F21-FEC8003B5C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896" y="2428043"/>
            <a:ext cx="11040176" cy="2125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100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AB65F0C-4CD5-AC5E-BE07-DBA976198E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28C0B31-0C41-2BE1-09C8-42E14392733D}"/>
              </a:ext>
            </a:extLst>
          </p:cNvPr>
          <p:cNvSpPr txBox="1"/>
          <p:nvPr/>
        </p:nvSpPr>
        <p:spPr>
          <a:xfrm>
            <a:off x="2163536" y="292486"/>
            <a:ext cx="7898675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  <a:latin typeface="Elektra Text Pro" panose="02000503030000020004" pitchFamily="50" charset="-52"/>
              </a:rPr>
              <a:t>Краткое изложение проделанных заданий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72DCF7-9E64-5F95-02E3-B14BAF09419A}"/>
              </a:ext>
            </a:extLst>
          </p:cNvPr>
          <p:cNvSpPr txBox="1"/>
          <p:nvPr/>
        </p:nvSpPr>
        <p:spPr>
          <a:xfrm>
            <a:off x="11105759" y="6341149"/>
            <a:ext cx="469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9E79BFED-6ECD-4563-B483-CEA192FFFCCF}" type="slidenum">
              <a:rPr lang="ru-RU">
                <a:solidFill>
                  <a:schemeClr val="bg1"/>
                </a:solidFill>
                <a:latin typeface="Elektra Medium Pro" panose="02000803000000020004" pitchFamily="50" charset="-52"/>
              </a:rPr>
              <a:t>5</a:t>
            </a:fld>
            <a:endParaRPr lang="ru-RU" dirty="0">
              <a:solidFill>
                <a:schemeClr val="bg1"/>
              </a:solidFill>
              <a:latin typeface="Elektra Medium Pro" panose="02000803000000020004" pitchFamily="50" charset="-5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7828C90-F6F1-9FF7-26DD-4226762CD275}"/>
              </a:ext>
            </a:extLst>
          </p:cNvPr>
          <p:cNvSpPr txBox="1"/>
          <p:nvPr/>
        </p:nvSpPr>
        <p:spPr>
          <a:xfrm>
            <a:off x="615636" y="1221766"/>
            <a:ext cx="80666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	Мы планируем разрабатывать наш проект используя ЯП </a:t>
            </a:r>
            <a:r>
              <a:rPr lang="en-US" dirty="0"/>
              <a:t>Python</a:t>
            </a:r>
            <a:r>
              <a:rPr lang="ru-RU" dirty="0"/>
              <a:t>, для программирования была выбрана среда </a:t>
            </a:r>
            <a:r>
              <a:rPr lang="en-US" dirty="0"/>
              <a:t>VSC</a:t>
            </a:r>
            <a:r>
              <a:rPr lang="ru-RU" dirty="0"/>
              <a:t>, в которую мы установили расширение </a:t>
            </a:r>
            <a:r>
              <a:rPr lang="en-US" dirty="0"/>
              <a:t>Python</a:t>
            </a:r>
            <a:r>
              <a:rPr lang="ru-RU" dirty="0"/>
              <a:t> и расширение </a:t>
            </a:r>
            <a:r>
              <a:rPr lang="en-US" dirty="0"/>
              <a:t>Docker</a:t>
            </a:r>
            <a:r>
              <a:rPr lang="ru-RU" dirty="0"/>
              <a:t>, для упрощения процесса разработки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CA11410-67D6-2A55-2223-05F5B224FA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636" y="4011463"/>
            <a:ext cx="5200650" cy="100965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1BD511D-7E3B-2501-AD1F-16AF42D886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5636" y="2705044"/>
            <a:ext cx="318135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620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3"/>
            <a:ext cx="12192000" cy="685457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620477" y="2598003"/>
            <a:ext cx="3831772" cy="830997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sz="2400" b="1" dirty="0">
                <a:solidFill>
                  <a:schemeClr val="bg1"/>
                </a:solidFill>
                <a:latin typeface="Elektra Text Pro" panose="02000503030000020004" pitchFamily="50" charset="-52"/>
              </a:rPr>
              <a:t>БЛАГОДАРИМ </a:t>
            </a:r>
          </a:p>
          <a:p>
            <a:pPr algn="ctr"/>
            <a:r>
              <a:rPr lang="ru-RU" sz="2400" b="1" dirty="0">
                <a:solidFill>
                  <a:schemeClr val="bg1"/>
                </a:solidFill>
                <a:latin typeface="Elektra Text Pro" panose="02000503030000020004" pitchFamily="50" charset="-52"/>
              </a:rPr>
              <a:t>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45124638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491</TotalTime>
  <Words>185</Words>
  <Application>Microsoft Office PowerPoint</Application>
  <PresentationFormat>Широкоэкранный</PresentationFormat>
  <Paragraphs>23</Paragraphs>
  <Slides>6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5" baseType="lpstr">
      <vt:lpstr>Arial</vt:lpstr>
      <vt:lpstr>Calibri</vt:lpstr>
      <vt:lpstr>Calibri Light</vt:lpstr>
      <vt:lpstr>Cambria</vt:lpstr>
      <vt:lpstr>Elektra Medium Pro</vt:lpstr>
      <vt:lpstr>Elektra Text Pro</vt:lpstr>
      <vt:lpstr>Inter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Евгений Степанов</dc:creator>
  <cp:lastModifiedBy>vracksup</cp:lastModifiedBy>
  <cp:revision>23</cp:revision>
  <dcterms:created xsi:type="dcterms:W3CDTF">2016-03-09T10:31:39Z</dcterms:created>
  <dcterms:modified xsi:type="dcterms:W3CDTF">2025-02-14T15:48:19Z</dcterms:modified>
</cp:coreProperties>
</file>