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7"/>
  </p:notesMasterIdLst>
  <p:sldIdLst>
    <p:sldId id="256" r:id="rId2"/>
    <p:sldId id="258" r:id="rId3"/>
    <p:sldId id="259" r:id="rId4"/>
    <p:sldId id="268" r:id="rId5"/>
    <p:sldId id="267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8" y="2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t>29.03.2025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15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4DE7C-1FE1-0674-0E85-B13B72EF9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0BBCCA82-D790-E2C5-1B50-C378E342A0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C185B08-198B-BEB6-F2E2-684C640D1E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4B2FAD-F67E-97E8-C093-DC666ED81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68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t>29.03.2025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84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t>29.03.2025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73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t>29.03.2025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18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t>29.03.2025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8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t>29.03.2025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4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t>29.03.2025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t>29.03.2025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1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t>29.03.2025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1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t>29.03.2025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t>29.03.2025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t>29.03.2025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02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t>29.03.2025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6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06758" y="2972462"/>
            <a:ext cx="3831772" cy="102925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Отчет по лабораторной работе №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b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Основы сетевого программирования</a:t>
            </a:r>
            <a:b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45714" y="4001718"/>
            <a:ext cx="3846286" cy="166590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6304-010302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Воронин Павел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Максимович</a:t>
            </a: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Фомин Максим Андреевич</a:t>
            </a:r>
            <a:endParaRPr lang="ru-RU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99501" y="6093318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29</a:t>
            </a:r>
            <a:r>
              <a:rPr lang="en-US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.0</a:t>
            </a:r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3</a:t>
            </a:r>
            <a:r>
              <a:rPr lang="en-US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.2025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46662" y="254386"/>
            <a:ext cx="8368938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indent="449580">
              <a:spcAft>
                <a:spcPts val="1500"/>
              </a:spcAft>
            </a:pPr>
            <a:r>
              <a:rPr lang="ru-RU" sz="1800" b="1" kern="1400" spc="2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</a:t>
            </a:r>
            <a:r>
              <a:rPr lang="ru-RU" b="1" kern="1400" spc="2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ное изменения внешнего дизайна веб-приложения и базы данных</a:t>
            </a:r>
            <a:endParaRPr lang="ru-RU" sz="1800" b="1" kern="1400" spc="25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05759" y="634114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2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B44D89-E19E-495E-A3D5-0FB08993A689}"/>
              </a:ext>
            </a:extLst>
          </p:cNvPr>
          <p:cNvSpPr txBox="1"/>
          <p:nvPr/>
        </p:nvSpPr>
        <p:spPr>
          <a:xfrm>
            <a:off x="492018" y="891316"/>
            <a:ext cx="11466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Сайт был полностью переделан, так как не предоставлял возможности удобного использования веб-приложения, была изменена база данных, вместо затычки в виде </a:t>
            </a:r>
            <a:r>
              <a:rPr lang="en-US" dirty="0"/>
              <a:t>faker</a:t>
            </a:r>
            <a:r>
              <a:rPr lang="ru-RU" dirty="0"/>
              <a:t>, база данных была заполнена реальными художниками и картинами. </a:t>
            </a:r>
          </a:p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371C0FD-A299-48AF-9AC1-6A9D4FCC0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1902" y="2551543"/>
            <a:ext cx="7498080" cy="34151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294D5A-1B20-42CA-BA88-11F87103E16E}"/>
              </a:ext>
            </a:extLst>
          </p:cNvPr>
          <p:cNvSpPr txBox="1"/>
          <p:nvPr/>
        </p:nvSpPr>
        <p:spPr>
          <a:xfrm>
            <a:off x="492018" y="2928480"/>
            <a:ext cx="3511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Мейн</a:t>
            </a:r>
            <a:r>
              <a:rPr lang="ru-RU" dirty="0"/>
              <a:t> страница теперь выглядит следующим образом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F4C2B59-72FD-4838-A8D0-7A3748588D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31" y="3669254"/>
            <a:ext cx="4003040" cy="229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2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28248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Страница обработки </a:t>
            </a:r>
            <a:r>
              <a:rPr lang="en-US" dirty="0">
                <a:solidFill>
                  <a:schemeClr val="bg1"/>
                </a:solidFill>
                <a:latin typeface="Elektra Text Pro" panose="02000503030000020004" pitchFamily="50" charset="-52"/>
              </a:rPr>
              <a:t>API</a:t>
            </a:r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 запросов</a:t>
            </a:r>
            <a:endParaRPr lang="en-US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3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51A783-B51F-059E-C23C-6D6E03846F24}"/>
              </a:ext>
            </a:extLst>
          </p:cNvPr>
          <p:cNvSpPr txBox="1"/>
          <p:nvPr/>
        </p:nvSpPr>
        <p:spPr>
          <a:xfrm>
            <a:off x="633743" y="2181081"/>
            <a:ext cx="58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A507E2-B427-43EE-B4F2-5A948C5ADD8F}"/>
              </a:ext>
            </a:extLst>
          </p:cNvPr>
          <p:cNvSpPr txBox="1"/>
          <p:nvPr/>
        </p:nvSpPr>
        <p:spPr>
          <a:xfrm>
            <a:off x="493868" y="975818"/>
            <a:ext cx="11322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Была добавлена отдельная </a:t>
            </a:r>
            <a:r>
              <a:rPr lang="en-US" dirty="0"/>
              <a:t>HMTL</a:t>
            </a:r>
            <a:r>
              <a:rPr lang="ru-RU" dirty="0"/>
              <a:t> страница, в которой осуществляется редакция всевозможных таблиц в базе данных, будь то художники, теги, или картины.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2CF7299-4635-440A-8639-40BC5DB13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19" y="1972573"/>
            <a:ext cx="5839485" cy="29668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32636C-F0FE-4C3D-8857-DE8BA606AEC2}"/>
              </a:ext>
            </a:extLst>
          </p:cNvPr>
          <p:cNvSpPr txBox="1"/>
          <p:nvPr/>
        </p:nvSpPr>
        <p:spPr>
          <a:xfrm>
            <a:off x="1958855" y="4939377"/>
            <a:ext cx="91510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  <a:p>
            <a:r>
              <a:rPr lang="ru-RU" dirty="0"/>
              <a:t>	С этой новой страницей стала доступна полная редакция, соответственно запросам. Новая страница обрабатывает все </a:t>
            </a:r>
            <a:r>
              <a:rPr lang="en-US" dirty="0"/>
              <a:t>CRUD</a:t>
            </a:r>
            <a:r>
              <a:rPr lang="ru-RU" dirty="0"/>
              <a:t> запросы, информация по каждому запросу отображается на сервере.</a:t>
            </a:r>
          </a:p>
          <a:p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8BF76B-9097-4B75-8ED1-41310476E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006" y="1972573"/>
            <a:ext cx="6592898" cy="296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5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F6D0F0-1378-644A-584A-B16D7D264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3796798C-8159-43F0-BDA6-5EEFDF51C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266" y="918312"/>
            <a:ext cx="3166734" cy="206547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AF003DD3-32C5-4EF1-9138-B7DE7A0E0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824" y="4149899"/>
            <a:ext cx="3179210" cy="2065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5B5454-596A-8BF2-25AF-2443EEE83490}"/>
              </a:ext>
            </a:extLst>
          </p:cNvPr>
          <p:cNvSpPr txBox="1"/>
          <p:nvPr/>
        </p:nvSpPr>
        <p:spPr>
          <a:xfrm>
            <a:off x="2050959" y="313748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Изменение </a:t>
            </a:r>
            <a:r>
              <a:rPr lang="en-US" dirty="0">
                <a:solidFill>
                  <a:schemeClr val="bg1"/>
                </a:solidFill>
                <a:latin typeface="Elektra Text Pro" panose="02000503030000020004" pitchFamily="50" charset="-52"/>
              </a:rPr>
              <a:t>views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A6B17C-5BB7-55E2-84C8-ADA0EF63DADE}"/>
              </a:ext>
            </a:extLst>
          </p:cNvPr>
          <p:cNvSpPr txBox="1"/>
          <p:nvPr/>
        </p:nvSpPr>
        <p:spPr>
          <a:xfrm>
            <a:off x="11105759" y="634114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4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9" y="5140640"/>
            <a:ext cx="1200509" cy="1200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9348D3-F467-49BE-AD0C-0C941767D775}"/>
              </a:ext>
            </a:extLst>
          </p:cNvPr>
          <p:cNvSpPr txBox="1"/>
          <p:nvPr/>
        </p:nvSpPr>
        <p:spPr>
          <a:xfrm>
            <a:off x="305057" y="1114086"/>
            <a:ext cx="8720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dirty="0"/>
              <a:t>Код представлений моделей был изменен, теперь с помощью новых представлений и обработки </a:t>
            </a:r>
            <a:r>
              <a:rPr lang="en-US" dirty="0" err="1"/>
              <a:t>url</a:t>
            </a:r>
            <a:r>
              <a:rPr lang="ru-RU" dirty="0"/>
              <a:t> запросов можно изменять данные.</a:t>
            </a: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2B16727A-CC1A-4276-B8E0-31996C7B5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982" y="2454939"/>
            <a:ext cx="3211304" cy="2070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8060EFC-E9B5-45BC-A834-D22A81D56C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1949" y="1951049"/>
            <a:ext cx="5455319" cy="436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0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0477" y="2598003"/>
            <a:ext cx="3831772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БЛАГОДАРИМ </a:t>
            </a:r>
          </a:p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ЗА ВНИМАНИЕ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223" y="4786672"/>
            <a:ext cx="1804358" cy="1804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12463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699</TotalTime>
  <Words>162</Words>
  <Application>Microsoft Office PowerPoint</Application>
  <PresentationFormat>Широкоэкранный</PresentationFormat>
  <Paragraphs>22</Paragraphs>
  <Slides>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Elektra Medium Pro</vt:lpstr>
      <vt:lpstr>Elektra Text Pro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Anastasia Lobanova</cp:lastModifiedBy>
  <cp:revision>38</cp:revision>
  <dcterms:created xsi:type="dcterms:W3CDTF">2016-03-09T10:31:39Z</dcterms:created>
  <dcterms:modified xsi:type="dcterms:W3CDTF">2025-03-29T12:27:19Z</dcterms:modified>
</cp:coreProperties>
</file>