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59" r:id="rId4"/>
    <p:sldId id="268" r:id="rId5"/>
    <p:sldId id="269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334DE7C-1FE1-0674-0E85-B13B72EF9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0BBCCA82-D790-E2C5-1B50-C378E342A0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3C185B08-198B-BEB6-F2E2-684C640D1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44B2FAD-F67E-97E8-C093-DC666ED81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68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AADF6CC-1669-3E40-6335-903CCCAB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250A1958-DF08-FDE6-7F55-547E33CDF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81433F84-7D75-30BF-B493-2936521DC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190B122A-2EDE-2D15-8239-17CEEA3AC7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91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14.02.2025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14.02.2025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14.02.2025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972462"/>
            <a:ext cx="3831772" cy="102925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Отчет по лабораторной работе №0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Основы сетевого программирования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 приложения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5714" y="4001718"/>
            <a:ext cx="3846286" cy="166590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6304-010302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Воронин Павел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Максимович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Фомин Максим Андреевич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15.02.2025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7449" y="875528"/>
            <a:ext cx="7347428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spcAft>
                <a:spcPts val="1500"/>
              </a:spcAft>
            </a:pPr>
            <a:r>
              <a:rPr lang="ru-RU" sz="2400" b="0" i="0" dirty="0">
                <a:effectLst/>
                <a:latin typeface="Times New Roman" pitchFamily="18" charset="0"/>
                <a:cs typeface="Times New Roman" pitchFamily="18" charset="0"/>
              </a:rPr>
              <a:t>“Art Gallery” стремится сделать мир искусства более открытым и доступным, соединяя талантливых художников с их потенциальными покупателями и </a:t>
            </a:r>
            <a:r>
              <a:rPr lang="ru-RU" sz="2400" b="0" i="0" dirty="0" smtClean="0">
                <a:effectLst/>
                <a:latin typeface="Times New Roman" pitchFamily="18" charset="0"/>
                <a:cs typeface="Times New Roman" pitchFamily="18" charset="0"/>
              </a:rPr>
              <a:t>ценителями </a:t>
            </a:r>
            <a:r>
              <a:rPr lang="ru-RU" sz="2400" kern="1400" spc="25" dirty="0" smtClean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художников </a:t>
            </a:r>
            <a:r>
              <a:rPr lang="ru-RU" sz="2400" kern="1400" spc="25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и </a:t>
            </a:r>
            <a:r>
              <a:rPr lang="ru-RU" sz="2400" kern="1400" spc="25" dirty="0" smtClean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картин.</a:t>
            </a:r>
            <a:endParaRPr lang="ru-RU" sz="2400" kern="1400" spc="25" dirty="0"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indent="449580">
              <a:spcAft>
                <a:spcPts val="1500"/>
              </a:spcAft>
            </a:pPr>
            <a:endParaRPr lang="ru-RU" sz="1800" kern="1400" spc="25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3536" y="292486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indent="449580">
              <a:spcAft>
                <a:spcPts val="1500"/>
              </a:spcAft>
            </a:pPr>
            <a:r>
              <a:rPr lang="ru-RU" sz="1800" kern="1400" spc="2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Приложение “Art Gallery” / “Галерея художников и картин”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661" y="944539"/>
            <a:ext cx="1741098" cy="1741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54" y="2914548"/>
            <a:ext cx="3963415" cy="258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087" y="2914548"/>
            <a:ext cx="4009151" cy="258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22" y="3410256"/>
            <a:ext cx="3979030" cy="258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Краткое изложение проделанных заданий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278" y="980753"/>
            <a:ext cx="10265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Начальный этап: Для дальнейшей работы с веб-приложением необходимо понимать о чем будет само приложение, чтобы приступить к выполнению контрольных точек, мы создали фундамент – небольшая база данных со связью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many-to-many, ER-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Диаграмму которой представили 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отчете. (при помощи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VisualParadigm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="" xmlns:a16="http://schemas.microsoft.com/office/drawing/2014/main" id="{E1EC5238-87DE-E10D-F645-3918C7D1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336" y="2600809"/>
            <a:ext cx="4617144" cy="35206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F51A783-B51F-059E-C23C-6D6E03846F24}"/>
              </a:ext>
            </a:extLst>
          </p:cNvPr>
          <p:cNvSpPr txBox="1"/>
          <p:nvPr/>
        </p:nvSpPr>
        <p:spPr>
          <a:xfrm>
            <a:off x="633743" y="2181081"/>
            <a:ext cx="58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46" y="4775933"/>
            <a:ext cx="1202173" cy="1202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D0F6D0F0-1378-644A-584A-B16D7D264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C5B5454-596A-8BF2-25AF-2443EEE83490}"/>
              </a:ext>
            </a:extLst>
          </p:cNvPr>
          <p:cNvSpPr txBox="1"/>
          <p:nvPr/>
        </p:nvSpPr>
        <p:spPr>
          <a:xfrm>
            <a:off x="2163536" y="292486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Краткое изложение проделанных заданий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2A6B17C-5BB7-55E2-84C8-ADA0EF63DADE}"/>
              </a:ext>
            </a:extLst>
          </p:cNvPr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2A83AEE-149D-1AED-DB16-DE8F06CB258C}"/>
              </a:ext>
            </a:extLst>
          </p:cNvPr>
          <p:cNvSpPr txBox="1"/>
          <p:nvPr/>
        </p:nvSpPr>
        <p:spPr>
          <a:xfrm>
            <a:off x="615636" y="1221765"/>
            <a:ext cx="1114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Нашей командой был создан совместный гит-репозиторий, в котором будет вся информация по проекту и сам проект. Внутрь репозитория добавлен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gitignore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исключающий ненужные файлы.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047881AF-86BE-822D-9F21-FEC8003B5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96" y="2428043"/>
            <a:ext cx="11040176" cy="2125203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599" y="4792692"/>
            <a:ext cx="1200509" cy="120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10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0AB65F0C-4CD5-AC5E-BE07-DBA976198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28C0B31-0C41-2BE1-09C8-42E14392733D}"/>
              </a:ext>
            </a:extLst>
          </p:cNvPr>
          <p:cNvSpPr txBox="1"/>
          <p:nvPr/>
        </p:nvSpPr>
        <p:spPr>
          <a:xfrm>
            <a:off x="2163536" y="292486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Краткое изложение проделанных заданий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C72DCF7-9E64-5F95-02E3-B14BAF09419A}"/>
              </a:ext>
            </a:extLst>
          </p:cNvPr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7828C90-F6F1-9FF7-26DD-4226762CD275}"/>
              </a:ext>
            </a:extLst>
          </p:cNvPr>
          <p:cNvSpPr txBox="1"/>
          <p:nvPr/>
        </p:nvSpPr>
        <p:spPr>
          <a:xfrm>
            <a:off x="615636" y="1221766"/>
            <a:ext cx="8066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Мы планируем разрабатывать наш проект используя ЯП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для программирования была выбрана среда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VSC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в которую мы установили расширение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 расширение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для упрощения процесса разработки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ECA11410-67D6-2A55-2223-05F5B224F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36" y="4011463"/>
            <a:ext cx="5200650" cy="10096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E1BD511D-7E3B-2501-AD1F-16AF42D88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36" y="2705044"/>
            <a:ext cx="3181350" cy="10287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597" y="2061563"/>
            <a:ext cx="1545715" cy="154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62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0477" y="2598003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БЛАГОДАРИМ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223" y="4786672"/>
            <a:ext cx="1804358" cy="1804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</TotalTime>
  <Words>75</Words>
  <Application>Microsoft Office PowerPoint</Application>
  <PresentationFormat>Произвольный</PresentationFormat>
  <Paragraphs>23</Paragraphs>
  <Slides>6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Пользователь</cp:lastModifiedBy>
  <cp:revision>27</cp:revision>
  <dcterms:created xsi:type="dcterms:W3CDTF">2016-03-09T10:31:39Z</dcterms:created>
  <dcterms:modified xsi:type="dcterms:W3CDTF">2025-02-14T17:07:49Z</dcterms:modified>
</cp:coreProperties>
</file>