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7"/>
  </p:notesMasterIdLst>
  <p:sldIdLst>
    <p:sldId id="256" r:id="rId2"/>
    <p:sldId id="258" r:id="rId3"/>
    <p:sldId id="259" r:id="rId4"/>
    <p:sldId id="257" r:id="rId5"/>
    <p:sldId id="263" r:id="rId6"/>
    <p:sldId id="260" r:id="rId7"/>
    <p:sldId id="261" r:id="rId8"/>
    <p:sldId id="262" r:id="rId9"/>
    <p:sldId id="268" r:id="rId10"/>
    <p:sldId id="282" r:id="rId11"/>
    <p:sldId id="264" r:id="rId12"/>
    <p:sldId id="265" r:id="rId13"/>
    <p:sldId id="266" r:id="rId14"/>
    <p:sldId id="267" r:id="rId15"/>
    <p:sldId id="269" r:id="rId16"/>
  </p:sldIdLst>
  <p:sldSz cx="9144000" cy="5143500" type="screen16x9"/>
  <p:notesSz cx="6858000" cy="9144000"/>
  <p:embeddedFontLst>
    <p:embeddedFont>
      <p:font typeface="Roboto" charset="0"/>
      <p:regular r:id="rId18"/>
      <p:bold r:id="rId19"/>
      <p:italic r:id="rId20"/>
      <p:boldItalic r:id="rId21"/>
    </p:embeddedFont>
    <p:embeddedFont>
      <p:font typeface="Londrina Solid" charset="0"/>
      <p:regular r:id="rId22"/>
    </p:embeddedFont>
    <p:embeddedFont>
      <p:font typeface="Calibri" pitchFamily="34" charset="0"/>
      <p:regular r:id="rId23"/>
      <p:bold r:id="rId24"/>
      <p:italic r:id="rId25"/>
      <p:boldItalic r:id="rId26"/>
    </p:embeddedFont>
    <p:embeddedFont>
      <p:font typeface="Adamina" charset="0"/>
      <p:regular r:id="rId27"/>
    </p:embeddedFont>
    <p:embeddedFont>
      <p:font typeface="Roboto Condensed Light"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2A81E51-8BC1-49EE-ACFF-07AF318FEB4B}">
  <a:tblStyle styleId="{D2A81E51-8BC1-49EE-ACFF-07AF318FE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p:scale>
          <a:sx n="102" d="100"/>
          <a:sy n="102" d="100"/>
        </p:scale>
        <p:origin x="-6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655681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f5e5383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f5e5383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5"/>
        <p:cNvGrpSpPr/>
        <p:nvPr/>
      </p:nvGrpSpPr>
      <p:grpSpPr>
        <a:xfrm>
          <a:off x="0" y="0"/>
          <a:ext cx="0" cy="0"/>
          <a:chOff x="0" y="0"/>
          <a:chExt cx="0" cy="0"/>
        </a:xfrm>
      </p:grpSpPr>
      <p:sp>
        <p:nvSpPr>
          <p:cNvPr id="1806" name="Google Shape;1806;gf6ba8312ab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7" name="Google Shape;1807;gf6ba8312ab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f6ba8312ab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f6ba8312ab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25" y="262046"/>
            <a:ext cx="9143957" cy="669963"/>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25" y="1179484"/>
            <a:ext cx="9143957" cy="1238362"/>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526" y="79566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622257" y="1775412"/>
            <a:ext cx="744840" cy="16643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69816"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635" y="251910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2575750" y="724700"/>
            <a:ext cx="5663700" cy="174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2575750" y="260060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 name="Google Shape;18;p2"/>
          <p:cNvSpPr/>
          <p:nvPr/>
        </p:nvSpPr>
        <p:spPr>
          <a:xfrm>
            <a:off x="0" y="4885325"/>
            <a:ext cx="9144000" cy="25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7">
    <p:spTree>
      <p:nvGrpSpPr>
        <p:cNvPr id="1" name="Shape 141"/>
        <p:cNvGrpSpPr/>
        <p:nvPr/>
      </p:nvGrpSpPr>
      <p:grpSpPr>
        <a:xfrm>
          <a:off x="0" y="0"/>
          <a:ext cx="0" cy="0"/>
          <a:chOff x="0" y="0"/>
          <a:chExt cx="0" cy="0"/>
        </a:xfrm>
      </p:grpSpPr>
      <p:sp>
        <p:nvSpPr>
          <p:cNvPr id="142" name="Google Shape;142;p14"/>
          <p:cNvSpPr/>
          <p:nvPr/>
        </p:nvSpPr>
        <p:spPr>
          <a:xfrm>
            <a:off x="-225" y="262046"/>
            <a:ext cx="9143957" cy="669963"/>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225" y="1179484"/>
            <a:ext cx="9143957" cy="1238362"/>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38526" y="79566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3622257" y="1775412"/>
            <a:ext cx="744840" cy="16643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6969816"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780635" y="251910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txBox="1">
            <a:spLocks noGrp="1"/>
          </p:cNvSpPr>
          <p:nvPr>
            <p:ph type="title"/>
          </p:nvPr>
        </p:nvSpPr>
        <p:spPr>
          <a:xfrm>
            <a:off x="716400" y="2376575"/>
            <a:ext cx="4409100" cy="87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14"/>
          <p:cNvSpPr txBox="1">
            <a:spLocks noGrp="1"/>
          </p:cNvSpPr>
          <p:nvPr>
            <p:ph type="title" idx="2" hasCustomPrompt="1"/>
          </p:nvPr>
        </p:nvSpPr>
        <p:spPr>
          <a:xfrm>
            <a:off x="1974700" y="1204663"/>
            <a:ext cx="1892400" cy="8733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1" name="Google Shape;151;p14"/>
          <p:cNvSpPr txBox="1">
            <a:spLocks noGrp="1"/>
          </p:cNvSpPr>
          <p:nvPr>
            <p:ph type="subTitle" idx="1"/>
          </p:nvPr>
        </p:nvSpPr>
        <p:spPr>
          <a:xfrm>
            <a:off x="716400" y="3548475"/>
            <a:ext cx="4409100" cy="31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14"/>
          <p:cNvSpPr/>
          <p:nvPr/>
        </p:nvSpPr>
        <p:spPr>
          <a:xfrm>
            <a:off x="0" y="4885325"/>
            <a:ext cx="9144000" cy="25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9">
    <p:spTree>
      <p:nvGrpSpPr>
        <p:cNvPr id="1" name="Shape 153"/>
        <p:cNvGrpSpPr/>
        <p:nvPr/>
      </p:nvGrpSpPr>
      <p:grpSpPr>
        <a:xfrm>
          <a:off x="0" y="0"/>
          <a:ext cx="0" cy="0"/>
          <a:chOff x="0" y="0"/>
          <a:chExt cx="0" cy="0"/>
        </a:xfrm>
      </p:grpSpPr>
      <p:sp>
        <p:nvSpPr>
          <p:cNvPr id="154" name="Google Shape;154;p15"/>
          <p:cNvSpPr/>
          <p:nvPr/>
        </p:nvSpPr>
        <p:spPr>
          <a:xfrm flipH="1">
            <a:off x="-187" y="686826"/>
            <a:ext cx="9143957" cy="808651"/>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flipH="1">
            <a:off x="-187" y="1794191"/>
            <a:ext cx="9143957" cy="1494689"/>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flipH="1">
            <a:off x="5058752" y="68681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flipH="1">
            <a:off x="1725345" y="3338731"/>
            <a:ext cx="1166197" cy="444604"/>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flipH="1">
            <a:off x="1381650"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flipH="1">
            <a:off x="6558607" y="2379318"/>
            <a:ext cx="1336389" cy="384847"/>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flipH="1">
            <a:off x="-225"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txBox="1">
            <a:spLocks noGrp="1"/>
          </p:cNvSpPr>
          <p:nvPr>
            <p:ph type="title"/>
          </p:nvPr>
        </p:nvSpPr>
        <p:spPr>
          <a:xfrm>
            <a:off x="3363300" y="2299738"/>
            <a:ext cx="5067600" cy="10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15"/>
          <p:cNvSpPr txBox="1">
            <a:spLocks noGrp="1"/>
          </p:cNvSpPr>
          <p:nvPr>
            <p:ph type="title" idx="2" hasCustomPrompt="1"/>
          </p:nvPr>
        </p:nvSpPr>
        <p:spPr>
          <a:xfrm>
            <a:off x="4950900" y="1281163"/>
            <a:ext cx="1892400" cy="8733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3" name="Google Shape;163;p15"/>
          <p:cNvSpPr txBox="1">
            <a:spLocks noGrp="1"/>
          </p:cNvSpPr>
          <p:nvPr>
            <p:ph type="subTitle" idx="1"/>
          </p:nvPr>
        </p:nvSpPr>
        <p:spPr>
          <a:xfrm>
            <a:off x="3363300" y="3471925"/>
            <a:ext cx="5067600" cy="31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73"/>
        <p:cNvGrpSpPr/>
        <p:nvPr/>
      </p:nvGrpSpPr>
      <p:grpSpPr>
        <a:xfrm>
          <a:off x="0" y="0"/>
          <a:ext cx="0" cy="0"/>
          <a:chOff x="0" y="0"/>
          <a:chExt cx="0" cy="0"/>
        </a:xfrm>
      </p:grpSpPr>
      <p:sp>
        <p:nvSpPr>
          <p:cNvPr id="174" name="Google Shape;174;p17"/>
          <p:cNvSpPr txBox="1">
            <a:spLocks noGrp="1"/>
          </p:cNvSpPr>
          <p:nvPr>
            <p:ph type="title"/>
          </p:nvPr>
        </p:nvSpPr>
        <p:spPr>
          <a:xfrm>
            <a:off x="2311800" y="2523650"/>
            <a:ext cx="4520400" cy="107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0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5" name="Google Shape;175;p17"/>
          <p:cNvSpPr txBox="1">
            <a:spLocks noGrp="1"/>
          </p:cNvSpPr>
          <p:nvPr>
            <p:ph type="subTitle" idx="1"/>
          </p:nvPr>
        </p:nvSpPr>
        <p:spPr>
          <a:xfrm>
            <a:off x="2158550" y="3788650"/>
            <a:ext cx="4872900" cy="61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7"/>
          <p:cNvSpPr/>
          <p:nvPr/>
        </p:nvSpPr>
        <p:spPr>
          <a:xfrm flipH="1">
            <a:off x="-187" y="686826"/>
            <a:ext cx="9143957" cy="808651"/>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flipH="1">
            <a:off x="-187" y="1794191"/>
            <a:ext cx="9143957" cy="1494689"/>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flipH="1">
            <a:off x="5058752" y="68681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flipH="1">
            <a:off x="1725345" y="3338731"/>
            <a:ext cx="1166197" cy="444604"/>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flipH="1">
            <a:off x="1381650"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flipH="1">
            <a:off x="6558607" y="2379318"/>
            <a:ext cx="1336389" cy="384847"/>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flipH="1">
            <a:off x="-225"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3"/>
        <p:cNvGrpSpPr/>
        <p:nvPr/>
      </p:nvGrpSpPr>
      <p:grpSpPr>
        <a:xfrm>
          <a:off x="0" y="0"/>
          <a:ext cx="0" cy="0"/>
          <a:chOff x="0" y="0"/>
          <a:chExt cx="0" cy="0"/>
        </a:xfrm>
      </p:grpSpPr>
      <p:sp>
        <p:nvSpPr>
          <p:cNvPr id="184" name="Google Shape;184;p18"/>
          <p:cNvSpPr/>
          <p:nvPr/>
        </p:nvSpPr>
        <p:spPr>
          <a:xfrm flipH="1">
            <a:off x="-187" y="686826"/>
            <a:ext cx="9143957" cy="808651"/>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flipH="1">
            <a:off x="-187" y="1794191"/>
            <a:ext cx="9143957" cy="1494689"/>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flipH="1">
            <a:off x="5058752" y="68681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flipH="1">
            <a:off x="1725345" y="3338731"/>
            <a:ext cx="1166197" cy="444604"/>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flipH="1">
            <a:off x="1381650"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flipH="1">
            <a:off x="6558607" y="2379318"/>
            <a:ext cx="1336389" cy="384847"/>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flipH="1">
            <a:off x="-225"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txBox="1">
            <a:spLocks noGrp="1"/>
          </p:cNvSpPr>
          <p:nvPr>
            <p:ph type="title"/>
          </p:nvPr>
        </p:nvSpPr>
        <p:spPr>
          <a:xfrm>
            <a:off x="777450" y="3667575"/>
            <a:ext cx="4077300" cy="450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2" name="Google Shape;192;p18"/>
          <p:cNvSpPr txBox="1">
            <a:spLocks noGrp="1"/>
          </p:cNvSpPr>
          <p:nvPr>
            <p:ph type="subTitle" idx="1"/>
          </p:nvPr>
        </p:nvSpPr>
        <p:spPr>
          <a:xfrm>
            <a:off x="777450" y="1106925"/>
            <a:ext cx="4077300" cy="228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5"/>
        <p:cNvGrpSpPr/>
        <p:nvPr/>
      </p:nvGrpSpPr>
      <p:grpSpPr>
        <a:xfrm>
          <a:off x="0" y="0"/>
          <a:ext cx="0" cy="0"/>
          <a:chOff x="0" y="0"/>
          <a:chExt cx="0" cy="0"/>
        </a:xfrm>
      </p:grpSpPr>
      <p:sp>
        <p:nvSpPr>
          <p:cNvPr id="286" name="Google Shape;286;p28"/>
          <p:cNvSpPr/>
          <p:nvPr/>
        </p:nvSpPr>
        <p:spPr>
          <a:xfrm>
            <a:off x="-225" y="1076296"/>
            <a:ext cx="9143957" cy="669963"/>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225" y="1993734"/>
            <a:ext cx="9143957" cy="1238362"/>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238526" y="160991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622257" y="2589662"/>
            <a:ext cx="744840" cy="16643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6969816" y="170624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780635" y="333335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699373" y="345097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28"/>
          <p:cNvSpPr txBox="1">
            <a:spLocks noGrp="1"/>
          </p:cNvSpPr>
          <p:nvPr>
            <p:ph type="title" idx="2"/>
          </p:nvPr>
        </p:nvSpPr>
        <p:spPr>
          <a:xfrm>
            <a:off x="1220109" y="2414443"/>
            <a:ext cx="3450900" cy="438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5" name="Google Shape;295;p28"/>
          <p:cNvSpPr txBox="1">
            <a:spLocks noGrp="1"/>
          </p:cNvSpPr>
          <p:nvPr>
            <p:ph type="subTitle" idx="1"/>
          </p:nvPr>
        </p:nvSpPr>
        <p:spPr>
          <a:xfrm>
            <a:off x="1220100" y="2865720"/>
            <a:ext cx="34509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title" idx="3"/>
          </p:nvPr>
        </p:nvSpPr>
        <p:spPr>
          <a:xfrm>
            <a:off x="1220100" y="3589163"/>
            <a:ext cx="34509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7" name="Google Shape;297;p28"/>
          <p:cNvSpPr txBox="1">
            <a:spLocks noGrp="1"/>
          </p:cNvSpPr>
          <p:nvPr>
            <p:ph type="subTitle" idx="4"/>
          </p:nvPr>
        </p:nvSpPr>
        <p:spPr>
          <a:xfrm>
            <a:off x="1220100" y="4040411"/>
            <a:ext cx="34509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28"/>
          <p:cNvSpPr txBox="1">
            <a:spLocks noGrp="1"/>
          </p:cNvSpPr>
          <p:nvPr>
            <p:ph type="title" idx="5"/>
          </p:nvPr>
        </p:nvSpPr>
        <p:spPr>
          <a:xfrm>
            <a:off x="1220102" y="1235525"/>
            <a:ext cx="3450900" cy="443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9" name="Google Shape;299;p28"/>
          <p:cNvSpPr txBox="1">
            <a:spLocks noGrp="1"/>
          </p:cNvSpPr>
          <p:nvPr>
            <p:ph type="subTitle" idx="6"/>
          </p:nvPr>
        </p:nvSpPr>
        <p:spPr>
          <a:xfrm>
            <a:off x="1220100" y="1678622"/>
            <a:ext cx="3450900" cy="54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0"/>
        <p:cNvGrpSpPr/>
        <p:nvPr/>
      </p:nvGrpSpPr>
      <p:grpSpPr>
        <a:xfrm>
          <a:off x="0" y="0"/>
          <a:ext cx="0" cy="0"/>
          <a:chOff x="0" y="0"/>
          <a:chExt cx="0" cy="0"/>
        </a:xfrm>
      </p:grpSpPr>
      <p:sp>
        <p:nvSpPr>
          <p:cNvPr id="301" name="Google Shape;301;p29"/>
          <p:cNvSpPr/>
          <p:nvPr/>
        </p:nvSpPr>
        <p:spPr>
          <a:xfrm>
            <a:off x="238526" y="79566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4315037" y="2407601"/>
            <a:ext cx="1469128" cy="328294"/>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7119541" y="138804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1124905" y="3622445"/>
            <a:ext cx="1140023" cy="328298"/>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3807976" y="4515596"/>
            <a:ext cx="792059" cy="177001"/>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flipH="1">
            <a:off x="-2" y="4743104"/>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8230876" y="219696"/>
            <a:ext cx="792059" cy="177001"/>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29"/>
          <p:cNvSpPr txBox="1">
            <a:spLocks noGrp="1"/>
          </p:cNvSpPr>
          <p:nvPr>
            <p:ph type="title" idx="2"/>
          </p:nvPr>
        </p:nvSpPr>
        <p:spPr>
          <a:xfrm>
            <a:off x="1072100" y="1721875"/>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1" name="Google Shape;311;p29"/>
          <p:cNvSpPr txBox="1">
            <a:spLocks noGrp="1"/>
          </p:cNvSpPr>
          <p:nvPr>
            <p:ph type="subTitle" idx="1"/>
          </p:nvPr>
        </p:nvSpPr>
        <p:spPr>
          <a:xfrm>
            <a:off x="1072100" y="2308400"/>
            <a:ext cx="19782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9"/>
          <p:cNvSpPr txBox="1">
            <a:spLocks noGrp="1"/>
          </p:cNvSpPr>
          <p:nvPr>
            <p:ph type="title" idx="3"/>
          </p:nvPr>
        </p:nvSpPr>
        <p:spPr>
          <a:xfrm>
            <a:off x="6252683" y="1721875"/>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3" name="Google Shape;313;p29"/>
          <p:cNvSpPr txBox="1">
            <a:spLocks noGrp="1"/>
          </p:cNvSpPr>
          <p:nvPr>
            <p:ph type="subTitle" idx="4"/>
          </p:nvPr>
        </p:nvSpPr>
        <p:spPr>
          <a:xfrm>
            <a:off x="6252679" y="2308400"/>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9"/>
          <p:cNvSpPr txBox="1">
            <a:spLocks noGrp="1"/>
          </p:cNvSpPr>
          <p:nvPr>
            <p:ph type="title" idx="5"/>
          </p:nvPr>
        </p:nvSpPr>
        <p:spPr>
          <a:xfrm>
            <a:off x="1072100" y="3155275"/>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5" name="Google Shape;315;p29"/>
          <p:cNvSpPr txBox="1">
            <a:spLocks noGrp="1"/>
          </p:cNvSpPr>
          <p:nvPr>
            <p:ph type="subTitle" idx="6"/>
          </p:nvPr>
        </p:nvSpPr>
        <p:spPr>
          <a:xfrm>
            <a:off x="1072100" y="3741800"/>
            <a:ext cx="1978200" cy="66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9"/>
          <p:cNvSpPr txBox="1">
            <a:spLocks noGrp="1"/>
          </p:cNvSpPr>
          <p:nvPr>
            <p:ph type="title" idx="7"/>
          </p:nvPr>
        </p:nvSpPr>
        <p:spPr>
          <a:xfrm>
            <a:off x="6252683" y="3155275"/>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 name="Google Shape;317;p29"/>
          <p:cNvSpPr txBox="1">
            <a:spLocks noGrp="1"/>
          </p:cNvSpPr>
          <p:nvPr>
            <p:ph type="subTitle" idx="8"/>
          </p:nvPr>
        </p:nvSpPr>
        <p:spPr>
          <a:xfrm>
            <a:off x="6252679" y="3741800"/>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6"/>
        <p:cNvGrpSpPr/>
        <p:nvPr/>
      </p:nvGrpSpPr>
      <p:grpSpPr>
        <a:xfrm>
          <a:off x="0" y="0"/>
          <a:ext cx="0" cy="0"/>
          <a:chOff x="0" y="0"/>
          <a:chExt cx="0" cy="0"/>
        </a:xfrm>
      </p:grpSpPr>
      <p:sp>
        <p:nvSpPr>
          <p:cNvPr id="337" name="Google Shape;337;p31"/>
          <p:cNvSpPr/>
          <p:nvPr/>
        </p:nvSpPr>
        <p:spPr>
          <a:xfrm>
            <a:off x="-225" y="262046"/>
            <a:ext cx="9143957" cy="669963"/>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225" y="1179484"/>
            <a:ext cx="9143957" cy="1238362"/>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38526" y="79566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622257" y="1775412"/>
            <a:ext cx="744840" cy="16643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6969816"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780635" y="251910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5" name="Google Shape;345;p31"/>
          <p:cNvSpPr txBox="1">
            <a:spLocks noGrp="1"/>
          </p:cNvSpPr>
          <p:nvPr>
            <p:ph type="title" idx="2"/>
          </p:nvPr>
        </p:nvSpPr>
        <p:spPr>
          <a:xfrm>
            <a:off x="1101175" y="183768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6" name="Google Shape;346;p31"/>
          <p:cNvSpPr txBox="1">
            <a:spLocks noGrp="1"/>
          </p:cNvSpPr>
          <p:nvPr>
            <p:ph type="subTitle" idx="1"/>
          </p:nvPr>
        </p:nvSpPr>
        <p:spPr>
          <a:xfrm>
            <a:off x="1101175" y="2424213"/>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31"/>
          <p:cNvSpPr txBox="1">
            <a:spLocks noGrp="1"/>
          </p:cNvSpPr>
          <p:nvPr>
            <p:ph type="title" idx="3"/>
          </p:nvPr>
        </p:nvSpPr>
        <p:spPr>
          <a:xfrm>
            <a:off x="3578951" y="183768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8" name="Google Shape;348;p31"/>
          <p:cNvSpPr txBox="1">
            <a:spLocks noGrp="1"/>
          </p:cNvSpPr>
          <p:nvPr>
            <p:ph type="subTitle" idx="4"/>
          </p:nvPr>
        </p:nvSpPr>
        <p:spPr>
          <a:xfrm>
            <a:off x="3578951" y="2424213"/>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31"/>
          <p:cNvSpPr txBox="1">
            <a:spLocks noGrp="1"/>
          </p:cNvSpPr>
          <p:nvPr>
            <p:ph type="title" idx="5"/>
          </p:nvPr>
        </p:nvSpPr>
        <p:spPr>
          <a:xfrm>
            <a:off x="1101175" y="353277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0" name="Google Shape;350;p31"/>
          <p:cNvSpPr txBox="1">
            <a:spLocks noGrp="1"/>
          </p:cNvSpPr>
          <p:nvPr>
            <p:ph type="subTitle" idx="6"/>
          </p:nvPr>
        </p:nvSpPr>
        <p:spPr>
          <a:xfrm>
            <a:off x="1101175" y="411930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31"/>
          <p:cNvSpPr txBox="1">
            <a:spLocks noGrp="1"/>
          </p:cNvSpPr>
          <p:nvPr>
            <p:ph type="title" idx="7"/>
          </p:nvPr>
        </p:nvSpPr>
        <p:spPr>
          <a:xfrm>
            <a:off x="3578948" y="353277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2" name="Google Shape;352;p31"/>
          <p:cNvSpPr txBox="1">
            <a:spLocks noGrp="1"/>
          </p:cNvSpPr>
          <p:nvPr>
            <p:ph type="subTitle" idx="8"/>
          </p:nvPr>
        </p:nvSpPr>
        <p:spPr>
          <a:xfrm>
            <a:off x="3578998" y="411930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3" name="Google Shape;353;p31"/>
          <p:cNvSpPr txBox="1">
            <a:spLocks noGrp="1"/>
          </p:cNvSpPr>
          <p:nvPr>
            <p:ph type="title" idx="9"/>
          </p:nvPr>
        </p:nvSpPr>
        <p:spPr>
          <a:xfrm>
            <a:off x="6056727" y="183768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31"/>
          <p:cNvSpPr txBox="1">
            <a:spLocks noGrp="1"/>
          </p:cNvSpPr>
          <p:nvPr>
            <p:ph type="subTitle" idx="13"/>
          </p:nvPr>
        </p:nvSpPr>
        <p:spPr>
          <a:xfrm>
            <a:off x="6056727" y="2424213"/>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31"/>
          <p:cNvSpPr txBox="1">
            <a:spLocks noGrp="1"/>
          </p:cNvSpPr>
          <p:nvPr>
            <p:ph type="title" idx="14"/>
          </p:nvPr>
        </p:nvSpPr>
        <p:spPr>
          <a:xfrm>
            <a:off x="6056727" y="353277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6" name="Google Shape;356;p31"/>
          <p:cNvSpPr txBox="1">
            <a:spLocks noGrp="1"/>
          </p:cNvSpPr>
          <p:nvPr>
            <p:ph type="subTitle" idx="15"/>
          </p:nvPr>
        </p:nvSpPr>
        <p:spPr>
          <a:xfrm>
            <a:off x="6056827" y="411930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31"/>
          <p:cNvSpPr/>
          <p:nvPr/>
        </p:nvSpPr>
        <p:spPr>
          <a:xfrm>
            <a:off x="0" y="4885325"/>
            <a:ext cx="9144000" cy="25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8"/>
        <p:cNvGrpSpPr/>
        <p:nvPr/>
      </p:nvGrpSpPr>
      <p:grpSpPr>
        <a:xfrm>
          <a:off x="0" y="0"/>
          <a:ext cx="0" cy="0"/>
          <a:chOff x="0" y="0"/>
          <a:chExt cx="0" cy="0"/>
        </a:xfrm>
      </p:grpSpPr>
      <p:sp>
        <p:nvSpPr>
          <p:cNvPr id="399" name="Google Shape;399;p35"/>
          <p:cNvSpPr/>
          <p:nvPr/>
        </p:nvSpPr>
        <p:spPr>
          <a:xfrm>
            <a:off x="-225" y="262046"/>
            <a:ext cx="9143957" cy="669963"/>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225" y="1179484"/>
            <a:ext cx="9143957" cy="1238362"/>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238526" y="79566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3622257" y="1775412"/>
            <a:ext cx="744840" cy="16643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6969816"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780635" y="251910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22">
    <p:spTree>
      <p:nvGrpSpPr>
        <p:cNvPr id="1" name="Shape 406"/>
        <p:cNvGrpSpPr/>
        <p:nvPr/>
      </p:nvGrpSpPr>
      <p:grpSpPr>
        <a:xfrm>
          <a:off x="0" y="0"/>
          <a:ext cx="0" cy="0"/>
          <a:chOff x="0" y="0"/>
          <a:chExt cx="0" cy="0"/>
        </a:xfrm>
      </p:grpSpPr>
      <p:sp>
        <p:nvSpPr>
          <p:cNvPr id="407" name="Google Shape;407;p36"/>
          <p:cNvSpPr/>
          <p:nvPr/>
        </p:nvSpPr>
        <p:spPr>
          <a:xfrm flipH="1">
            <a:off x="-187" y="686826"/>
            <a:ext cx="9143957" cy="808651"/>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flipH="1">
            <a:off x="-187" y="1794191"/>
            <a:ext cx="9143957" cy="1494689"/>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flipH="1">
            <a:off x="5058752" y="68681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flipH="1">
            <a:off x="1725345" y="3338731"/>
            <a:ext cx="1166197" cy="444604"/>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flipH="1">
            <a:off x="1381650"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flipH="1">
            <a:off x="6558607" y="2379318"/>
            <a:ext cx="1336389" cy="384847"/>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flipH="1">
            <a:off x="-225"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225" y="686826"/>
            <a:ext cx="9143957" cy="808651"/>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25" y="1794191"/>
            <a:ext cx="9143957" cy="1494689"/>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2038200" y="2127813"/>
            <a:ext cx="5067600" cy="103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3625800" y="1111950"/>
            <a:ext cx="1892400" cy="8733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038200" y="3338725"/>
            <a:ext cx="5067600" cy="31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3"/>
          <p:cNvSpPr/>
          <p:nvPr/>
        </p:nvSpPr>
        <p:spPr>
          <a:xfrm>
            <a:off x="2821676" y="68681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252003" y="3338731"/>
            <a:ext cx="1166197" cy="444604"/>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969816"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248549" y="2379318"/>
            <a:ext cx="1336389" cy="384847"/>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p:nvPr/>
        </p:nvSpPr>
        <p:spPr>
          <a:xfrm>
            <a:off x="-225" y="445025"/>
            <a:ext cx="9143957" cy="707190"/>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25" y="1413444"/>
            <a:ext cx="9143957" cy="1307187"/>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238526" y="1008295"/>
            <a:ext cx="1263117" cy="298270"/>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3622259" y="2042487"/>
            <a:ext cx="744840" cy="17568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969820" y="1109979"/>
            <a:ext cx="792079" cy="240405"/>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780636" y="2827509"/>
            <a:ext cx="388811" cy="118194"/>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699378" y="2951668"/>
            <a:ext cx="444397" cy="240034"/>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0000" y="445025"/>
            <a:ext cx="5440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40" name="Google Shape;40;p4"/>
          <p:cNvSpPr/>
          <p:nvPr/>
        </p:nvSpPr>
        <p:spPr>
          <a:xfrm>
            <a:off x="0" y="4885325"/>
            <a:ext cx="9144000" cy="25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5"/>
          <p:cNvSpPr txBox="1">
            <a:spLocks noGrp="1"/>
          </p:cNvSpPr>
          <p:nvPr>
            <p:ph type="title" idx="2"/>
          </p:nvPr>
        </p:nvSpPr>
        <p:spPr>
          <a:xfrm>
            <a:off x="1568000" y="2827075"/>
            <a:ext cx="2742600" cy="43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500" b="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5"/>
          <p:cNvSpPr txBox="1">
            <a:spLocks noGrp="1"/>
          </p:cNvSpPr>
          <p:nvPr>
            <p:ph type="title" idx="3"/>
          </p:nvPr>
        </p:nvSpPr>
        <p:spPr>
          <a:xfrm>
            <a:off x="4833399" y="2827075"/>
            <a:ext cx="2742600" cy="43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500" b="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5"/>
          <p:cNvSpPr txBox="1">
            <a:spLocks noGrp="1"/>
          </p:cNvSpPr>
          <p:nvPr>
            <p:ph type="subTitle" idx="1"/>
          </p:nvPr>
        </p:nvSpPr>
        <p:spPr>
          <a:xfrm>
            <a:off x="4833400" y="343610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 name="Google Shape;46;p5"/>
          <p:cNvSpPr txBox="1">
            <a:spLocks noGrp="1"/>
          </p:cNvSpPr>
          <p:nvPr>
            <p:ph type="subTitle" idx="4"/>
          </p:nvPr>
        </p:nvSpPr>
        <p:spPr>
          <a:xfrm>
            <a:off x="1568000" y="343610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 name="Google Shape;47;p5"/>
          <p:cNvSpPr/>
          <p:nvPr/>
        </p:nvSpPr>
        <p:spPr>
          <a:xfrm>
            <a:off x="238526" y="79566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897685" y="1569456"/>
            <a:ext cx="1954646" cy="436798"/>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7005083" y="1206830"/>
            <a:ext cx="1519085" cy="436802"/>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780635" y="251910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310560" y="33305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p:nvPr/>
        </p:nvSpPr>
        <p:spPr>
          <a:xfrm>
            <a:off x="-225" y="262046"/>
            <a:ext cx="9143957" cy="669963"/>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238526" y="79566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6439407" y="2580312"/>
            <a:ext cx="744840" cy="16643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2421216" y="2864119"/>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txBox="1">
            <a:spLocks noGrp="1"/>
          </p:cNvSpPr>
          <p:nvPr>
            <p:ph type="body" idx="1"/>
          </p:nvPr>
        </p:nvSpPr>
        <p:spPr>
          <a:xfrm>
            <a:off x="720000" y="1502550"/>
            <a:ext cx="4117800" cy="24180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69" name="Google Shape;69;p7"/>
          <p:cNvSpPr txBox="1">
            <a:spLocks noGrp="1"/>
          </p:cNvSpPr>
          <p:nvPr>
            <p:ph type="title"/>
          </p:nvPr>
        </p:nvSpPr>
        <p:spPr>
          <a:xfrm>
            <a:off x="720000" y="808525"/>
            <a:ext cx="475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7"/>
          <p:cNvSpPr/>
          <p:nvPr/>
        </p:nvSpPr>
        <p:spPr>
          <a:xfrm>
            <a:off x="0" y="4885325"/>
            <a:ext cx="9144000" cy="25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225" y="1179471"/>
            <a:ext cx="9143957" cy="1787412"/>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622257" y="1775412"/>
            <a:ext cx="744840" cy="16643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969816"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780635" y="251910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9"/>
          <p:cNvSpPr/>
          <p:nvPr/>
        </p:nvSpPr>
        <p:spPr>
          <a:xfrm>
            <a:off x="-225" y="686826"/>
            <a:ext cx="9143957" cy="808651"/>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225" y="1794191"/>
            <a:ext cx="9143957" cy="1494689"/>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2821676" y="68681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6252003" y="3338731"/>
            <a:ext cx="1166197" cy="444604"/>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6969816"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1248549" y="2379318"/>
            <a:ext cx="1336389" cy="384847"/>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txBox="1">
            <a:spLocks noGrp="1"/>
          </p:cNvSpPr>
          <p:nvPr>
            <p:ph type="title"/>
          </p:nvPr>
        </p:nvSpPr>
        <p:spPr>
          <a:xfrm>
            <a:off x="2241275" y="1589850"/>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9"/>
          <p:cNvSpPr txBox="1">
            <a:spLocks noGrp="1"/>
          </p:cNvSpPr>
          <p:nvPr>
            <p:ph type="subTitle" idx="1"/>
          </p:nvPr>
        </p:nvSpPr>
        <p:spPr>
          <a:xfrm>
            <a:off x="2241450" y="2431650"/>
            <a:ext cx="4661100" cy="11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11"/>
          <p:cNvSpPr/>
          <p:nvPr/>
        </p:nvSpPr>
        <p:spPr>
          <a:xfrm>
            <a:off x="3622259" y="2210770"/>
            <a:ext cx="744840" cy="214314"/>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7115613" y="2932948"/>
            <a:ext cx="500488" cy="1441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225" y="262051"/>
            <a:ext cx="9143957" cy="862696"/>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225" y="1443410"/>
            <a:ext cx="9143957" cy="1594586"/>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238526" y="949175"/>
            <a:ext cx="1263117" cy="363847"/>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7830895" y="904742"/>
            <a:ext cx="792079" cy="293261"/>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780636" y="3168406"/>
            <a:ext cx="388811" cy="144180"/>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8699378" y="3319865"/>
            <a:ext cx="444397" cy="292808"/>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flipH="1">
            <a:off x="-225" y="117874"/>
            <a:ext cx="444397" cy="144173"/>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title" hasCustomPrompt="1"/>
          </p:nvPr>
        </p:nvSpPr>
        <p:spPr>
          <a:xfrm>
            <a:off x="556000" y="2198025"/>
            <a:ext cx="5705100" cy="1768200"/>
          </a:xfrm>
          <a:prstGeom prst="rect">
            <a:avLst/>
          </a:prstGeom>
          <a:solidFill>
            <a:schemeClr val="accent1"/>
          </a:solidFill>
          <a:ln>
            <a:noFill/>
          </a:ln>
        </p:spPr>
        <p:txBody>
          <a:bodyPr spcFirstLastPara="1" wrap="square" lIns="91425" tIns="91425" rIns="91425" bIns="91425" anchor="ctr" anchorCtr="0">
            <a:noAutofit/>
          </a:bodyPr>
          <a:lstStyle>
            <a:lvl1pPr lvl="0" algn="ctr">
              <a:spcBef>
                <a:spcPts val="0"/>
              </a:spcBef>
              <a:spcAft>
                <a:spcPts val="0"/>
              </a:spcAft>
              <a:buSzPts val="9600"/>
              <a:buNone/>
              <a:defRPr sz="12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399137" y="4022500"/>
            <a:ext cx="6018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3"/>
        <p:cNvGrpSpPr/>
        <p:nvPr/>
      </p:nvGrpSpPr>
      <p:grpSpPr>
        <a:xfrm>
          <a:off x="0" y="0"/>
          <a:ext cx="0" cy="0"/>
          <a:chOff x="0" y="0"/>
          <a:chExt cx="0" cy="0"/>
        </a:xfrm>
      </p:grpSpPr>
      <p:sp>
        <p:nvSpPr>
          <p:cNvPr id="114" name="Google Shape;114;p13"/>
          <p:cNvSpPr/>
          <p:nvPr/>
        </p:nvSpPr>
        <p:spPr>
          <a:xfrm>
            <a:off x="-225" y="262046"/>
            <a:ext cx="9143957" cy="669963"/>
          </a:xfrm>
          <a:custGeom>
            <a:avLst/>
            <a:gdLst/>
            <a:ahLst/>
            <a:cxnLst/>
            <a:rect l="l" t="t" r="r" b="b"/>
            <a:pathLst>
              <a:path w="285905" h="12276" extrusionOk="0">
                <a:moveTo>
                  <a:pt x="0" y="0"/>
                </a:moveTo>
                <a:lnTo>
                  <a:pt x="0" y="12275"/>
                </a:lnTo>
                <a:lnTo>
                  <a:pt x="285905" y="12275"/>
                </a:lnTo>
                <a:lnTo>
                  <a:pt x="285905" y="834"/>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25" y="1179484"/>
            <a:ext cx="9143957" cy="1238362"/>
          </a:xfrm>
          <a:custGeom>
            <a:avLst/>
            <a:gdLst/>
            <a:ahLst/>
            <a:cxnLst/>
            <a:rect l="l" t="t" r="r" b="b"/>
            <a:pathLst>
              <a:path w="285905" h="38720" extrusionOk="0">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238526" y="795663"/>
            <a:ext cx="1263117" cy="282565"/>
          </a:xfrm>
          <a:custGeom>
            <a:avLst/>
            <a:gdLst/>
            <a:ahLst/>
            <a:cxnLst/>
            <a:rect l="l" t="t" r="r" b="b"/>
            <a:pathLst>
              <a:path w="39494" h="8835" extrusionOk="0">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3622257" y="1775412"/>
            <a:ext cx="744840" cy="166437"/>
          </a:xfrm>
          <a:custGeom>
            <a:avLst/>
            <a:gdLst/>
            <a:ahLst/>
            <a:cxnLst/>
            <a:rect l="l" t="t" r="r" b="b"/>
            <a:pathLst>
              <a:path w="23289" h="5204" extrusionOk="0">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6969816" y="891994"/>
            <a:ext cx="792079" cy="227747"/>
          </a:xfrm>
          <a:custGeom>
            <a:avLst/>
            <a:gdLst/>
            <a:ahLst/>
            <a:cxnLst/>
            <a:rect l="l" t="t" r="r" b="b"/>
            <a:pathLst>
              <a:path w="24766" h="7121" extrusionOk="0">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780635" y="2519107"/>
            <a:ext cx="388811" cy="111971"/>
          </a:xfrm>
          <a:custGeom>
            <a:avLst/>
            <a:gdLst/>
            <a:ahLst/>
            <a:cxnLst/>
            <a:rect l="l" t="t" r="r" b="b"/>
            <a:pathLst>
              <a:path w="12157" h="3501" extrusionOk="0">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699373" y="2636729"/>
            <a:ext cx="444397" cy="227396"/>
          </a:xfrm>
          <a:custGeom>
            <a:avLst/>
            <a:gdLst/>
            <a:ahLst/>
            <a:cxnLst/>
            <a:rect l="l" t="t" r="r" b="b"/>
            <a:pathLst>
              <a:path w="13895" h="7110" extrusionOk="0">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13"/>
          <p:cNvSpPr txBox="1">
            <a:spLocks noGrp="1"/>
          </p:cNvSpPr>
          <p:nvPr>
            <p:ph type="title" idx="2"/>
          </p:nvPr>
        </p:nvSpPr>
        <p:spPr>
          <a:xfrm>
            <a:off x="720000" y="1889700"/>
            <a:ext cx="2305500" cy="3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13"/>
          <p:cNvSpPr txBox="1">
            <a:spLocks noGrp="1"/>
          </p:cNvSpPr>
          <p:nvPr>
            <p:ph type="subTitle" idx="1"/>
          </p:nvPr>
        </p:nvSpPr>
        <p:spPr>
          <a:xfrm>
            <a:off x="720000" y="227715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3"/>
          </p:nvPr>
        </p:nvSpPr>
        <p:spPr>
          <a:xfrm>
            <a:off x="3419271" y="1889700"/>
            <a:ext cx="2305500" cy="3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 name="Google Shape;125;p13"/>
          <p:cNvSpPr txBox="1">
            <a:spLocks noGrp="1"/>
          </p:cNvSpPr>
          <p:nvPr>
            <p:ph type="subTitle" idx="4"/>
          </p:nvPr>
        </p:nvSpPr>
        <p:spPr>
          <a:xfrm>
            <a:off x="3419269" y="227715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title" idx="5"/>
          </p:nvPr>
        </p:nvSpPr>
        <p:spPr>
          <a:xfrm>
            <a:off x="720000" y="3569100"/>
            <a:ext cx="2305500" cy="3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13"/>
          <p:cNvSpPr txBox="1">
            <a:spLocks noGrp="1"/>
          </p:cNvSpPr>
          <p:nvPr>
            <p:ph type="subTitle" idx="6"/>
          </p:nvPr>
        </p:nvSpPr>
        <p:spPr>
          <a:xfrm>
            <a:off x="720000" y="39564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7"/>
          </p:nvPr>
        </p:nvSpPr>
        <p:spPr>
          <a:xfrm>
            <a:off x="3419271" y="3569100"/>
            <a:ext cx="2305500" cy="3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13"/>
          <p:cNvSpPr txBox="1">
            <a:spLocks noGrp="1"/>
          </p:cNvSpPr>
          <p:nvPr>
            <p:ph type="subTitle" idx="8"/>
          </p:nvPr>
        </p:nvSpPr>
        <p:spPr>
          <a:xfrm>
            <a:off x="3419269" y="39564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9"/>
          </p:nvPr>
        </p:nvSpPr>
        <p:spPr>
          <a:xfrm>
            <a:off x="6118549" y="1889700"/>
            <a:ext cx="2305500" cy="3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13"/>
          <p:cNvSpPr txBox="1">
            <a:spLocks noGrp="1"/>
          </p:cNvSpPr>
          <p:nvPr>
            <p:ph type="subTitle" idx="13"/>
          </p:nvPr>
        </p:nvSpPr>
        <p:spPr>
          <a:xfrm>
            <a:off x="6118545" y="227715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14"/>
          </p:nvPr>
        </p:nvSpPr>
        <p:spPr>
          <a:xfrm>
            <a:off x="6118549" y="3569100"/>
            <a:ext cx="2305500" cy="38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13"/>
          <p:cNvSpPr txBox="1">
            <a:spLocks noGrp="1"/>
          </p:cNvSpPr>
          <p:nvPr>
            <p:ph type="subTitle" idx="15"/>
          </p:nvPr>
        </p:nvSpPr>
        <p:spPr>
          <a:xfrm>
            <a:off x="6118545" y="39564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16" hasCustomPrompt="1"/>
          </p:nvPr>
        </p:nvSpPr>
        <p:spPr>
          <a:xfrm>
            <a:off x="1422450" y="1346075"/>
            <a:ext cx="900600" cy="484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accent3"/>
                </a:solidFill>
              </a:defRPr>
            </a:lvl1pPr>
            <a:lvl2pPr lvl="1" rtl="0">
              <a:spcBef>
                <a:spcPts val="0"/>
              </a:spcBef>
              <a:spcAft>
                <a:spcPts val="0"/>
              </a:spcAft>
              <a:buSzPts val="2200"/>
              <a:buFont typeface="Adamina"/>
              <a:buNone/>
              <a:defRPr sz="2200">
                <a:latin typeface="Adamina"/>
                <a:ea typeface="Adamina"/>
                <a:cs typeface="Adamina"/>
                <a:sym typeface="Adamina"/>
              </a:defRPr>
            </a:lvl2pPr>
            <a:lvl3pPr lvl="2" rtl="0">
              <a:spcBef>
                <a:spcPts val="0"/>
              </a:spcBef>
              <a:spcAft>
                <a:spcPts val="0"/>
              </a:spcAft>
              <a:buSzPts val="2200"/>
              <a:buFont typeface="Adamina"/>
              <a:buNone/>
              <a:defRPr sz="2200">
                <a:latin typeface="Adamina"/>
                <a:ea typeface="Adamina"/>
                <a:cs typeface="Adamina"/>
                <a:sym typeface="Adamina"/>
              </a:defRPr>
            </a:lvl3pPr>
            <a:lvl4pPr lvl="3" rtl="0">
              <a:spcBef>
                <a:spcPts val="0"/>
              </a:spcBef>
              <a:spcAft>
                <a:spcPts val="0"/>
              </a:spcAft>
              <a:buSzPts val="2200"/>
              <a:buFont typeface="Adamina"/>
              <a:buNone/>
              <a:defRPr sz="2200">
                <a:latin typeface="Adamina"/>
                <a:ea typeface="Adamina"/>
                <a:cs typeface="Adamina"/>
                <a:sym typeface="Adamina"/>
              </a:defRPr>
            </a:lvl4pPr>
            <a:lvl5pPr lvl="4" rtl="0">
              <a:spcBef>
                <a:spcPts val="0"/>
              </a:spcBef>
              <a:spcAft>
                <a:spcPts val="0"/>
              </a:spcAft>
              <a:buSzPts val="2200"/>
              <a:buFont typeface="Adamina"/>
              <a:buNone/>
              <a:defRPr sz="2200">
                <a:latin typeface="Adamina"/>
                <a:ea typeface="Adamina"/>
                <a:cs typeface="Adamina"/>
                <a:sym typeface="Adamina"/>
              </a:defRPr>
            </a:lvl5pPr>
            <a:lvl6pPr lvl="5" rtl="0">
              <a:spcBef>
                <a:spcPts val="0"/>
              </a:spcBef>
              <a:spcAft>
                <a:spcPts val="0"/>
              </a:spcAft>
              <a:buSzPts val="2200"/>
              <a:buFont typeface="Adamina"/>
              <a:buNone/>
              <a:defRPr sz="2200">
                <a:latin typeface="Adamina"/>
                <a:ea typeface="Adamina"/>
                <a:cs typeface="Adamina"/>
                <a:sym typeface="Adamina"/>
              </a:defRPr>
            </a:lvl6pPr>
            <a:lvl7pPr lvl="6" rtl="0">
              <a:spcBef>
                <a:spcPts val="0"/>
              </a:spcBef>
              <a:spcAft>
                <a:spcPts val="0"/>
              </a:spcAft>
              <a:buSzPts val="2200"/>
              <a:buFont typeface="Adamina"/>
              <a:buNone/>
              <a:defRPr sz="2200">
                <a:latin typeface="Adamina"/>
                <a:ea typeface="Adamina"/>
                <a:cs typeface="Adamina"/>
                <a:sym typeface="Adamina"/>
              </a:defRPr>
            </a:lvl7pPr>
            <a:lvl8pPr lvl="7" rtl="0">
              <a:spcBef>
                <a:spcPts val="0"/>
              </a:spcBef>
              <a:spcAft>
                <a:spcPts val="0"/>
              </a:spcAft>
              <a:buSzPts val="2200"/>
              <a:buFont typeface="Adamina"/>
              <a:buNone/>
              <a:defRPr sz="2200">
                <a:latin typeface="Adamina"/>
                <a:ea typeface="Adamina"/>
                <a:cs typeface="Adamina"/>
                <a:sym typeface="Adamina"/>
              </a:defRPr>
            </a:lvl8pPr>
            <a:lvl9pPr lvl="8" rtl="0">
              <a:spcBef>
                <a:spcPts val="0"/>
              </a:spcBef>
              <a:spcAft>
                <a:spcPts val="0"/>
              </a:spcAft>
              <a:buSzPts val="2200"/>
              <a:buFont typeface="Adamina"/>
              <a:buNone/>
              <a:defRPr sz="2200">
                <a:latin typeface="Adamina"/>
                <a:ea typeface="Adamina"/>
                <a:cs typeface="Adamina"/>
                <a:sym typeface="Adamina"/>
              </a:defRPr>
            </a:lvl9pPr>
          </a:lstStyle>
          <a:p>
            <a:r>
              <a:t>xx%</a:t>
            </a:r>
          </a:p>
        </p:txBody>
      </p:sp>
      <p:sp>
        <p:nvSpPr>
          <p:cNvPr id="135" name="Google Shape;135;p13"/>
          <p:cNvSpPr txBox="1">
            <a:spLocks noGrp="1"/>
          </p:cNvSpPr>
          <p:nvPr>
            <p:ph type="title" idx="17" hasCustomPrompt="1"/>
          </p:nvPr>
        </p:nvSpPr>
        <p:spPr>
          <a:xfrm>
            <a:off x="4121725" y="1346075"/>
            <a:ext cx="900600" cy="484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accent3"/>
                </a:solidFill>
              </a:defRPr>
            </a:lvl1pPr>
            <a:lvl2pPr lvl="1" rtl="0">
              <a:spcBef>
                <a:spcPts val="0"/>
              </a:spcBef>
              <a:spcAft>
                <a:spcPts val="0"/>
              </a:spcAft>
              <a:buSzPts val="2200"/>
              <a:buFont typeface="Adamina"/>
              <a:buNone/>
              <a:defRPr sz="2200">
                <a:latin typeface="Adamina"/>
                <a:ea typeface="Adamina"/>
                <a:cs typeface="Adamina"/>
                <a:sym typeface="Adamina"/>
              </a:defRPr>
            </a:lvl2pPr>
            <a:lvl3pPr lvl="2" rtl="0">
              <a:spcBef>
                <a:spcPts val="0"/>
              </a:spcBef>
              <a:spcAft>
                <a:spcPts val="0"/>
              </a:spcAft>
              <a:buSzPts val="2200"/>
              <a:buFont typeface="Adamina"/>
              <a:buNone/>
              <a:defRPr sz="2200">
                <a:latin typeface="Adamina"/>
                <a:ea typeface="Adamina"/>
                <a:cs typeface="Adamina"/>
                <a:sym typeface="Adamina"/>
              </a:defRPr>
            </a:lvl3pPr>
            <a:lvl4pPr lvl="3" rtl="0">
              <a:spcBef>
                <a:spcPts val="0"/>
              </a:spcBef>
              <a:spcAft>
                <a:spcPts val="0"/>
              </a:spcAft>
              <a:buSzPts val="2200"/>
              <a:buFont typeface="Adamina"/>
              <a:buNone/>
              <a:defRPr sz="2200">
                <a:latin typeface="Adamina"/>
                <a:ea typeface="Adamina"/>
                <a:cs typeface="Adamina"/>
                <a:sym typeface="Adamina"/>
              </a:defRPr>
            </a:lvl4pPr>
            <a:lvl5pPr lvl="4" rtl="0">
              <a:spcBef>
                <a:spcPts val="0"/>
              </a:spcBef>
              <a:spcAft>
                <a:spcPts val="0"/>
              </a:spcAft>
              <a:buSzPts val="2200"/>
              <a:buFont typeface="Adamina"/>
              <a:buNone/>
              <a:defRPr sz="2200">
                <a:latin typeface="Adamina"/>
                <a:ea typeface="Adamina"/>
                <a:cs typeface="Adamina"/>
                <a:sym typeface="Adamina"/>
              </a:defRPr>
            </a:lvl5pPr>
            <a:lvl6pPr lvl="5" rtl="0">
              <a:spcBef>
                <a:spcPts val="0"/>
              </a:spcBef>
              <a:spcAft>
                <a:spcPts val="0"/>
              </a:spcAft>
              <a:buSzPts val="2200"/>
              <a:buFont typeface="Adamina"/>
              <a:buNone/>
              <a:defRPr sz="2200">
                <a:latin typeface="Adamina"/>
                <a:ea typeface="Adamina"/>
                <a:cs typeface="Adamina"/>
                <a:sym typeface="Adamina"/>
              </a:defRPr>
            </a:lvl6pPr>
            <a:lvl7pPr lvl="6" rtl="0">
              <a:spcBef>
                <a:spcPts val="0"/>
              </a:spcBef>
              <a:spcAft>
                <a:spcPts val="0"/>
              </a:spcAft>
              <a:buSzPts val="2200"/>
              <a:buFont typeface="Adamina"/>
              <a:buNone/>
              <a:defRPr sz="2200">
                <a:latin typeface="Adamina"/>
                <a:ea typeface="Adamina"/>
                <a:cs typeface="Adamina"/>
                <a:sym typeface="Adamina"/>
              </a:defRPr>
            </a:lvl7pPr>
            <a:lvl8pPr lvl="7" rtl="0">
              <a:spcBef>
                <a:spcPts val="0"/>
              </a:spcBef>
              <a:spcAft>
                <a:spcPts val="0"/>
              </a:spcAft>
              <a:buSzPts val="2200"/>
              <a:buFont typeface="Adamina"/>
              <a:buNone/>
              <a:defRPr sz="2200">
                <a:latin typeface="Adamina"/>
                <a:ea typeface="Adamina"/>
                <a:cs typeface="Adamina"/>
                <a:sym typeface="Adamina"/>
              </a:defRPr>
            </a:lvl8pPr>
            <a:lvl9pPr lvl="8" rtl="0">
              <a:spcBef>
                <a:spcPts val="0"/>
              </a:spcBef>
              <a:spcAft>
                <a:spcPts val="0"/>
              </a:spcAft>
              <a:buSzPts val="2200"/>
              <a:buFont typeface="Adamina"/>
              <a:buNone/>
              <a:defRPr sz="2200">
                <a:latin typeface="Adamina"/>
                <a:ea typeface="Adamina"/>
                <a:cs typeface="Adamina"/>
                <a:sym typeface="Adamina"/>
              </a:defRPr>
            </a:lvl9pPr>
          </a:lstStyle>
          <a:p>
            <a:r>
              <a:t>xx%</a:t>
            </a:r>
          </a:p>
        </p:txBody>
      </p:sp>
      <p:sp>
        <p:nvSpPr>
          <p:cNvPr id="136" name="Google Shape;136;p13"/>
          <p:cNvSpPr txBox="1">
            <a:spLocks noGrp="1"/>
          </p:cNvSpPr>
          <p:nvPr>
            <p:ph type="title" idx="18" hasCustomPrompt="1"/>
          </p:nvPr>
        </p:nvSpPr>
        <p:spPr>
          <a:xfrm>
            <a:off x="6821000" y="1346075"/>
            <a:ext cx="900600" cy="484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accent3"/>
                </a:solidFill>
              </a:defRPr>
            </a:lvl1pPr>
            <a:lvl2pPr lvl="1" rtl="0">
              <a:spcBef>
                <a:spcPts val="0"/>
              </a:spcBef>
              <a:spcAft>
                <a:spcPts val="0"/>
              </a:spcAft>
              <a:buSzPts val="2200"/>
              <a:buFont typeface="Adamina"/>
              <a:buNone/>
              <a:defRPr sz="2200">
                <a:latin typeface="Adamina"/>
                <a:ea typeface="Adamina"/>
                <a:cs typeface="Adamina"/>
                <a:sym typeface="Adamina"/>
              </a:defRPr>
            </a:lvl2pPr>
            <a:lvl3pPr lvl="2" rtl="0">
              <a:spcBef>
                <a:spcPts val="0"/>
              </a:spcBef>
              <a:spcAft>
                <a:spcPts val="0"/>
              </a:spcAft>
              <a:buSzPts val="2200"/>
              <a:buFont typeface="Adamina"/>
              <a:buNone/>
              <a:defRPr sz="2200">
                <a:latin typeface="Adamina"/>
                <a:ea typeface="Adamina"/>
                <a:cs typeface="Adamina"/>
                <a:sym typeface="Adamina"/>
              </a:defRPr>
            </a:lvl3pPr>
            <a:lvl4pPr lvl="3" rtl="0">
              <a:spcBef>
                <a:spcPts val="0"/>
              </a:spcBef>
              <a:spcAft>
                <a:spcPts val="0"/>
              </a:spcAft>
              <a:buSzPts val="2200"/>
              <a:buFont typeface="Adamina"/>
              <a:buNone/>
              <a:defRPr sz="2200">
                <a:latin typeface="Adamina"/>
                <a:ea typeface="Adamina"/>
                <a:cs typeface="Adamina"/>
                <a:sym typeface="Adamina"/>
              </a:defRPr>
            </a:lvl4pPr>
            <a:lvl5pPr lvl="4" rtl="0">
              <a:spcBef>
                <a:spcPts val="0"/>
              </a:spcBef>
              <a:spcAft>
                <a:spcPts val="0"/>
              </a:spcAft>
              <a:buSzPts val="2200"/>
              <a:buFont typeface="Adamina"/>
              <a:buNone/>
              <a:defRPr sz="2200">
                <a:latin typeface="Adamina"/>
                <a:ea typeface="Adamina"/>
                <a:cs typeface="Adamina"/>
                <a:sym typeface="Adamina"/>
              </a:defRPr>
            </a:lvl5pPr>
            <a:lvl6pPr lvl="5" rtl="0">
              <a:spcBef>
                <a:spcPts val="0"/>
              </a:spcBef>
              <a:spcAft>
                <a:spcPts val="0"/>
              </a:spcAft>
              <a:buSzPts val="2200"/>
              <a:buFont typeface="Adamina"/>
              <a:buNone/>
              <a:defRPr sz="2200">
                <a:latin typeface="Adamina"/>
                <a:ea typeface="Adamina"/>
                <a:cs typeface="Adamina"/>
                <a:sym typeface="Adamina"/>
              </a:defRPr>
            </a:lvl6pPr>
            <a:lvl7pPr lvl="6" rtl="0">
              <a:spcBef>
                <a:spcPts val="0"/>
              </a:spcBef>
              <a:spcAft>
                <a:spcPts val="0"/>
              </a:spcAft>
              <a:buSzPts val="2200"/>
              <a:buFont typeface="Adamina"/>
              <a:buNone/>
              <a:defRPr sz="2200">
                <a:latin typeface="Adamina"/>
                <a:ea typeface="Adamina"/>
                <a:cs typeface="Adamina"/>
                <a:sym typeface="Adamina"/>
              </a:defRPr>
            </a:lvl7pPr>
            <a:lvl8pPr lvl="7" rtl="0">
              <a:spcBef>
                <a:spcPts val="0"/>
              </a:spcBef>
              <a:spcAft>
                <a:spcPts val="0"/>
              </a:spcAft>
              <a:buSzPts val="2200"/>
              <a:buFont typeface="Adamina"/>
              <a:buNone/>
              <a:defRPr sz="2200">
                <a:latin typeface="Adamina"/>
                <a:ea typeface="Adamina"/>
                <a:cs typeface="Adamina"/>
                <a:sym typeface="Adamina"/>
              </a:defRPr>
            </a:lvl8pPr>
            <a:lvl9pPr lvl="8" rtl="0">
              <a:spcBef>
                <a:spcPts val="0"/>
              </a:spcBef>
              <a:spcAft>
                <a:spcPts val="0"/>
              </a:spcAft>
              <a:buSzPts val="2200"/>
              <a:buFont typeface="Adamina"/>
              <a:buNone/>
              <a:defRPr sz="2200">
                <a:latin typeface="Adamina"/>
                <a:ea typeface="Adamina"/>
                <a:cs typeface="Adamina"/>
                <a:sym typeface="Adamina"/>
              </a:defRPr>
            </a:lvl9pPr>
          </a:lstStyle>
          <a:p>
            <a:r>
              <a:t>xx%</a:t>
            </a:r>
          </a:p>
        </p:txBody>
      </p:sp>
      <p:sp>
        <p:nvSpPr>
          <p:cNvPr id="137" name="Google Shape;137;p13"/>
          <p:cNvSpPr txBox="1">
            <a:spLocks noGrp="1"/>
          </p:cNvSpPr>
          <p:nvPr>
            <p:ph type="title" idx="19" hasCustomPrompt="1"/>
          </p:nvPr>
        </p:nvSpPr>
        <p:spPr>
          <a:xfrm>
            <a:off x="1422450" y="3031438"/>
            <a:ext cx="900600" cy="484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accent3"/>
                </a:solidFill>
              </a:defRPr>
            </a:lvl1pPr>
            <a:lvl2pPr lvl="1" rtl="0">
              <a:spcBef>
                <a:spcPts val="0"/>
              </a:spcBef>
              <a:spcAft>
                <a:spcPts val="0"/>
              </a:spcAft>
              <a:buSzPts val="2200"/>
              <a:buFont typeface="Adamina"/>
              <a:buNone/>
              <a:defRPr sz="2200">
                <a:latin typeface="Adamina"/>
                <a:ea typeface="Adamina"/>
                <a:cs typeface="Adamina"/>
                <a:sym typeface="Adamina"/>
              </a:defRPr>
            </a:lvl2pPr>
            <a:lvl3pPr lvl="2" rtl="0">
              <a:spcBef>
                <a:spcPts val="0"/>
              </a:spcBef>
              <a:spcAft>
                <a:spcPts val="0"/>
              </a:spcAft>
              <a:buSzPts val="2200"/>
              <a:buFont typeface="Adamina"/>
              <a:buNone/>
              <a:defRPr sz="2200">
                <a:latin typeface="Adamina"/>
                <a:ea typeface="Adamina"/>
                <a:cs typeface="Adamina"/>
                <a:sym typeface="Adamina"/>
              </a:defRPr>
            </a:lvl3pPr>
            <a:lvl4pPr lvl="3" rtl="0">
              <a:spcBef>
                <a:spcPts val="0"/>
              </a:spcBef>
              <a:spcAft>
                <a:spcPts val="0"/>
              </a:spcAft>
              <a:buSzPts val="2200"/>
              <a:buFont typeface="Adamina"/>
              <a:buNone/>
              <a:defRPr sz="2200">
                <a:latin typeface="Adamina"/>
                <a:ea typeface="Adamina"/>
                <a:cs typeface="Adamina"/>
                <a:sym typeface="Adamina"/>
              </a:defRPr>
            </a:lvl4pPr>
            <a:lvl5pPr lvl="4" rtl="0">
              <a:spcBef>
                <a:spcPts val="0"/>
              </a:spcBef>
              <a:spcAft>
                <a:spcPts val="0"/>
              </a:spcAft>
              <a:buSzPts val="2200"/>
              <a:buFont typeface="Adamina"/>
              <a:buNone/>
              <a:defRPr sz="2200">
                <a:latin typeface="Adamina"/>
                <a:ea typeface="Adamina"/>
                <a:cs typeface="Adamina"/>
                <a:sym typeface="Adamina"/>
              </a:defRPr>
            </a:lvl5pPr>
            <a:lvl6pPr lvl="5" rtl="0">
              <a:spcBef>
                <a:spcPts val="0"/>
              </a:spcBef>
              <a:spcAft>
                <a:spcPts val="0"/>
              </a:spcAft>
              <a:buSzPts val="2200"/>
              <a:buFont typeface="Adamina"/>
              <a:buNone/>
              <a:defRPr sz="2200">
                <a:latin typeface="Adamina"/>
                <a:ea typeface="Adamina"/>
                <a:cs typeface="Adamina"/>
                <a:sym typeface="Adamina"/>
              </a:defRPr>
            </a:lvl6pPr>
            <a:lvl7pPr lvl="6" rtl="0">
              <a:spcBef>
                <a:spcPts val="0"/>
              </a:spcBef>
              <a:spcAft>
                <a:spcPts val="0"/>
              </a:spcAft>
              <a:buSzPts val="2200"/>
              <a:buFont typeface="Adamina"/>
              <a:buNone/>
              <a:defRPr sz="2200">
                <a:latin typeface="Adamina"/>
                <a:ea typeface="Adamina"/>
                <a:cs typeface="Adamina"/>
                <a:sym typeface="Adamina"/>
              </a:defRPr>
            </a:lvl7pPr>
            <a:lvl8pPr lvl="7" rtl="0">
              <a:spcBef>
                <a:spcPts val="0"/>
              </a:spcBef>
              <a:spcAft>
                <a:spcPts val="0"/>
              </a:spcAft>
              <a:buSzPts val="2200"/>
              <a:buFont typeface="Adamina"/>
              <a:buNone/>
              <a:defRPr sz="2200">
                <a:latin typeface="Adamina"/>
                <a:ea typeface="Adamina"/>
                <a:cs typeface="Adamina"/>
                <a:sym typeface="Adamina"/>
              </a:defRPr>
            </a:lvl8pPr>
            <a:lvl9pPr lvl="8" rtl="0">
              <a:spcBef>
                <a:spcPts val="0"/>
              </a:spcBef>
              <a:spcAft>
                <a:spcPts val="0"/>
              </a:spcAft>
              <a:buSzPts val="2200"/>
              <a:buFont typeface="Adamina"/>
              <a:buNone/>
              <a:defRPr sz="2200">
                <a:latin typeface="Adamina"/>
                <a:ea typeface="Adamina"/>
                <a:cs typeface="Adamina"/>
                <a:sym typeface="Adamina"/>
              </a:defRPr>
            </a:lvl9pPr>
          </a:lstStyle>
          <a:p>
            <a:r>
              <a:t>xx%</a:t>
            </a:r>
          </a:p>
        </p:txBody>
      </p:sp>
      <p:sp>
        <p:nvSpPr>
          <p:cNvPr id="138" name="Google Shape;138;p13"/>
          <p:cNvSpPr txBox="1">
            <a:spLocks noGrp="1"/>
          </p:cNvSpPr>
          <p:nvPr>
            <p:ph type="title" idx="20" hasCustomPrompt="1"/>
          </p:nvPr>
        </p:nvSpPr>
        <p:spPr>
          <a:xfrm>
            <a:off x="4121725" y="3031438"/>
            <a:ext cx="900600" cy="484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accent3"/>
                </a:solidFill>
              </a:defRPr>
            </a:lvl1pPr>
            <a:lvl2pPr lvl="1" rtl="0">
              <a:spcBef>
                <a:spcPts val="0"/>
              </a:spcBef>
              <a:spcAft>
                <a:spcPts val="0"/>
              </a:spcAft>
              <a:buSzPts val="2200"/>
              <a:buFont typeface="Adamina"/>
              <a:buNone/>
              <a:defRPr sz="2200">
                <a:latin typeface="Adamina"/>
                <a:ea typeface="Adamina"/>
                <a:cs typeface="Adamina"/>
                <a:sym typeface="Adamina"/>
              </a:defRPr>
            </a:lvl2pPr>
            <a:lvl3pPr lvl="2" rtl="0">
              <a:spcBef>
                <a:spcPts val="0"/>
              </a:spcBef>
              <a:spcAft>
                <a:spcPts val="0"/>
              </a:spcAft>
              <a:buSzPts val="2200"/>
              <a:buFont typeface="Adamina"/>
              <a:buNone/>
              <a:defRPr sz="2200">
                <a:latin typeface="Adamina"/>
                <a:ea typeface="Adamina"/>
                <a:cs typeface="Adamina"/>
                <a:sym typeface="Adamina"/>
              </a:defRPr>
            </a:lvl3pPr>
            <a:lvl4pPr lvl="3" rtl="0">
              <a:spcBef>
                <a:spcPts val="0"/>
              </a:spcBef>
              <a:spcAft>
                <a:spcPts val="0"/>
              </a:spcAft>
              <a:buSzPts val="2200"/>
              <a:buFont typeface="Adamina"/>
              <a:buNone/>
              <a:defRPr sz="2200">
                <a:latin typeface="Adamina"/>
                <a:ea typeface="Adamina"/>
                <a:cs typeface="Adamina"/>
                <a:sym typeface="Adamina"/>
              </a:defRPr>
            </a:lvl4pPr>
            <a:lvl5pPr lvl="4" rtl="0">
              <a:spcBef>
                <a:spcPts val="0"/>
              </a:spcBef>
              <a:spcAft>
                <a:spcPts val="0"/>
              </a:spcAft>
              <a:buSzPts val="2200"/>
              <a:buFont typeface="Adamina"/>
              <a:buNone/>
              <a:defRPr sz="2200">
                <a:latin typeface="Adamina"/>
                <a:ea typeface="Adamina"/>
                <a:cs typeface="Adamina"/>
                <a:sym typeface="Adamina"/>
              </a:defRPr>
            </a:lvl5pPr>
            <a:lvl6pPr lvl="5" rtl="0">
              <a:spcBef>
                <a:spcPts val="0"/>
              </a:spcBef>
              <a:spcAft>
                <a:spcPts val="0"/>
              </a:spcAft>
              <a:buSzPts val="2200"/>
              <a:buFont typeface="Adamina"/>
              <a:buNone/>
              <a:defRPr sz="2200">
                <a:latin typeface="Adamina"/>
                <a:ea typeface="Adamina"/>
                <a:cs typeface="Adamina"/>
                <a:sym typeface="Adamina"/>
              </a:defRPr>
            </a:lvl6pPr>
            <a:lvl7pPr lvl="6" rtl="0">
              <a:spcBef>
                <a:spcPts val="0"/>
              </a:spcBef>
              <a:spcAft>
                <a:spcPts val="0"/>
              </a:spcAft>
              <a:buSzPts val="2200"/>
              <a:buFont typeface="Adamina"/>
              <a:buNone/>
              <a:defRPr sz="2200">
                <a:latin typeface="Adamina"/>
                <a:ea typeface="Adamina"/>
                <a:cs typeface="Adamina"/>
                <a:sym typeface="Adamina"/>
              </a:defRPr>
            </a:lvl7pPr>
            <a:lvl8pPr lvl="7" rtl="0">
              <a:spcBef>
                <a:spcPts val="0"/>
              </a:spcBef>
              <a:spcAft>
                <a:spcPts val="0"/>
              </a:spcAft>
              <a:buSzPts val="2200"/>
              <a:buFont typeface="Adamina"/>
              <a:buNone/>
              <a:defRPr sz="2200">
                <a:latin typeface="Adamina"/>
                <a:ea typeface="Adamina"/>
                <a:cs typeface="Adamina"/>
                <a:sym typeface="Adamina"/>
              </a:defRPr>
            </a:lvl8pPr>
            <a:lvl9pPr lvl="8" rtl="0">
              <a:spcBef>
                <a:spcPts val="0"/>
              </a:spcBef>
              <a:spcAft>
                <a:spcPts val="0"/>
              </a:spcAft>
              <a:buSzPts val="2200"/>
              <a:buFont typeface="Adamina"/>
              <a:buNone/>
              <a:defRPr sz="2200">
                <a:latin typeface="Adamina"/>
                <a:ea typeface="Adamina"/>
                <a:cs typeface="Adamina"/>
                <a:sym typeface="Adamina"/>
              </a:defRPr>
            </a:lvl9pPr>
          </a:lstStyle>
          <a:p>
            <a:r>
              <a:t>xx%</a:t>
            </a:r>
          </a:p>
        </p:txBody>
      </p:sp>
      <p:sp>
        <p:nvSpPr>
          <p:cNvPr id="139" name="Google Shape;139;p13"/>
          <p:cNvSpPr txBox="1">
            <a:spLocks noGrp="1"/>
          </p:cNvSpPr>
          <p:nvPr>
            <p:ph type="title" idx="21" hasCustomPrompt="1"/>
          </p:nvPr>
        </p:nvSpPr>
        <p:spPr>
          <a:xfrm>
            <a:off x="6821000" y="3031438"/>
            <a:ext cx="900600" cy="484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accent3"/>
                </a:solidFill>
              </a:defRPr>
            </a:lvl1pPr>
            <a:lvl2pPr lvl="1" rtl="0">
              <a:spcBef>
                <a:spcPts val="0"/>
              </a:spcBef>
              <a:spcAft>
                <a:spcPts val="0"/>
              </a:spcAft>
              <a:buSzPts val="2200"/>
              <a:buFont typeface="Adamina"/>
              <a:buNone/>
              <a:defRPr sz="2200">
                <a:latin typeface="Adamina"/>
                <a:ea typeface="Adamina"/>
                <a:cs typeface="Adamina"/>
                <a:sym typeface="Adamina"/>
              </a:defRPr>
            </a:lvl2pPr>
            <a:lvl3pPr lvl="2" rtl="0">
              <a:spcBef>
                <a:spcPts val="0"/>
              </a:spcBef>
              <a:spcAft>
                <a:spcPts val="0"/>
              </a:spcAft>
              <a:buSzPts val="2200"/>
              <a:buFont typeface="Adamina"/>
              <a:buNone/>
              <a:defRPr sz="2200">
                <a:latin typeface="Adamina"/>
                <a:ea typeface="Adamina"/>
                <a:cs typeface="Adamina"/>
                <a:sym typeface="Adamina"/>
              </a:defRPr>
            </a:lvl3pPr>
            <a:lvl4pPr lvl="3" rtl="0">
              <a:spcBef>
                <a:spcPts val="0"/>
              </a:spcBef>
              <a:spcAft>
                <a:spcPts val="0"/>
              </a:spcAft>
              <a:buSzPts val="2200"/>
              <a:buFont typeface="Adamina"/>
              <a:buNone/>
              <a:defRPr sz="2200">
                <a:latin typeface="Adamina"/>
                <a:ea typeface="Adamina"/>
                <a:cs typeface="Adamina"/>
                <a:sym typeface="Adamina"/>
              </a:defRPr>
            </a:lvl4pPr>
            <a:lvl5pPr lvl="4" rtl="0">
              <a:spcBef>
                <a:spcPts val="0"/>
              </a:spcBef>
              <a:spcAft>
                <a:spcPts val="0"/>
              </a:spcAft>
              <a:buSzPts val="2200"/>
              <a:buFont typeface="Adamina"/>
              <a:buNone/>
              <a:defRPr sz="2200">
                <a:latin typeface="Adamina"/>
                <a:ea typeface="Adamina"/>
                <a:cs typeface="Adamina"/>
                <a:sym typeface="Adamina"/>
              </a:defRPr>
            </a:lvl5pPr>
            <a:lvl6pPr lvl="5" rtl="0">
              <a:spcBef>
                <a:spcPts val="0"/>
              </a:spcBef>
              <a:spcAft>
                <a:spcPts val="0"/>
              </a:spcAft>
              <a:buSzPts val="2200"/>
              <a:buFont typeface="Adamina"/>
              <a:buNone/>
              <a:defRPr sz="2200">
                <a:latin typeface="Adamina"/>
                <a:ea typeface="Adamina"/>
                <a:cs typeface="Adamina"/>
                <a:sym typeface="Adamina"/>
              </a:defRPr>
            </a:lvl6pPr>
            <a:lvl7pPr lvl="6" rtl="0">
              <a:spcBef>
                <a:spcPts val="0"/>
              </a:spcBef>
              <a:spcAft>
                <a:spcPts val="0"/>
              </a:spcAft>
              <a:buSzPts val="2200"/>
              <a:buFont typeface="Adamina"/>
              <a:buNone/>
              <a:defRPr sz="2200">
                <a:latin typeface="Adamina"/>
                <a:ea typeface="Adamina"/>
                <a:cs typeface="Adamina"/>
                <a:sym typeface="Adamina"/>
              </a:defRPr>
            </a:lvl7pPr>
            <a:lvl8pPr lvl="7" rtl="0">
              <a:spcBef>
                <a:spcPts val="0"/>
              </a:spcBef>
              <a:spcAft>
                <a:spcPts val="0"/>
              </a:spcAft>
              <a:buSzPts val="2200"/>
              <a:buFont typeface="Adamina"/>
              <a:buNone/>
              <a:defRPr sz="2200">
                <a:latin typeface="Adamina"/>
                <a:ea typeface="Adamina"/>
                <a:cs typeface="Adamina"/>
                <a:sym typeface="Adamina"/>
              </a:defRPr>
            </a:lvl8pPr>
            <a:lvl9pPr lvl="8" rtl="0">
              <a:spcBef>
                <a:spcPts val="0"/>
              </a:spcBef>
              <a:spcAft>
                <a:spcPts val="0"/>
              </a:spcAft>
              <a:buSzPts val="2200"/>
              <a:buFont typeface="Adamina"/>
              <a:buNone/>
              <a:defRPr sz="2200">
                <a:latin typeface="Adamina"/>
                <a:ea typeface="Adamina"/>
                <a:cs typeface="Adamina"/>
                <a:sym typeface="Adamina"/>
              </a:defRPr>
            </a:lvl9pPr>
          </a:lstStyle>
          <a:p>
            <a:r>
              <a:t>xx%</a:t>
            </a:r>
          </a:p>
        </p:txBody>
      </p:sp>
      <p:sp>
        <p:nvSpPr>
          <p:cNvPr id="140" name="Google Shape;140;p13"/>
          <p:cNvSpPr/>
          <p:nvPr/>
        </p:nvSpPr>
        <p:spPr>
          <a:xfrm>
            <a:off x="0" y="4885325"/>
            <a:ext cx="9144000" cy="25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1pPr>
            <a:lvl2pPr lvl="1"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2pPr>
            <a:lvl3pPr lvl="2"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3pPr>
            <a:lvl4pPr lvl="3"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4pPr>
            <a:lvl5pPr lvl="4"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5pPr>
            <a:lvl6pPr lvl="5"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6pPr>
            <a:lvl7pPr lvl="6"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7pPr>
            <a:lvl8pPr lvl="7"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8pPr>
            <a:lvl9pPr lvl="8" rtl="0">
              <a:spcBef>
                <a:spcPts val="0"/>
              </a:spcBef>
              <a:spcAft>
                <a:spcPts val="0"/>
              </a:spcAft>
              <a:buClr>
                <a:schemeClr val="accent3"/>
              </a:buClr>
              <a:buSzPts val="2800"/>
              <a:buFont typeface="Londrina Solid"/>
              <a:buNone/>
              <a:defRPr sz="2800">
                <a:solidFill>
                  <a:schemeClr val="accent3"/>
                </a:solidFill>
                <a:latin typeface="Londrina Solid"/>
                <a:ea typeface="Londrina Solid"/>
                <a:cs typeface="Londrina Solid"/>
                <a:sym typeface="Londrina Solid"/>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59" r:id="rId9"/>
    <p:sldLayoutId id="2147483660" r:id="rId10"/>
    <p:sldLayoutId id="2147483661" r:id="rId11"/>
    <p:sldLayoutId id="2147483663" r:id="rId12"/>
    <p:sldLayoutId id="2147483664" r:id="rId13"/>
    <p:sldLayoutId id="2147483674" r:id="rId14"/>
    <p:sldLayoutId id="2147483675" r:id="rId15"/>
    <p:sldLayoutId id="2147483677" r:id="rId16"/>
    <p:sldLayoutId id="2147483681" r:id="rId17"/>
    <p:sldLayoutId id="2147483682"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0"/>
          <p:cNvSpPr txBox="1">
            <a:spLocks noGrp="1"/>
          </p:cNvSpPr>
          <p:nvPr>
            <p:ph type="ctrTitle"/>
          </p:nvPr>
        </p:nvSpPr>
        <p:spPr>
          <a:xfrm>
            <a:off x="2326345" y="724700"/>
            <a:ext cx="6137193" cy="174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3"/>
                </a:solidFill>
                <a:latin typeface="+mn-lt"/>
                <a:ea typeface="Londrina Solid"/>
                <a:cs typeface="Londrina Solid"/>
                <a:sym typeface="Londrina Solid"/>
              </a:rPr>
              <a:t>Quản Lí Vật Liệu Xây Dựng</a:t>
            </a:r>
            <a:endParaRPr>
              <a:solidFill>
                <a:schemeClr val="accent3"/>
              </a:solidFill>
              <a:latin typeface="+mn-lt"/>
              <a:ea typeface="Londrina Solid"/>
              <a:cs typeface="Londrina Solid"/>
              <a:sym typeface="Londrina Solid"/>
            </a:endParaRPr>
          </a:p>
        </p:txBody>
      </p:sp>
      <p:grpSp>
        <p:nvGrpSpPr>
          <p:cNvPr id="426" name="Google Shape;426;p40"/>
          <p:cNvGrpSpPr/>
          <p:nvPr/>
        </p:nvGrpSpPr>
        <p:grpSpPr>
          <a:xfrm>
            <a:off x="4747073" y="3817103"/>
            <a:ext cx="552530" cy="1127613"/>
            <a:chOff x="6016775" y="3529564"/>
            <a:chExt cx="656056" cy="1338889"/>
          </a:xfrm>
        </p:grpSpPr>
        <p:grpSp>
          <p:nvGrpSpPr>
            <p:cNvPr id="427" name="Google Shape;427;p40"/>
            <p:cNvGrpSpPr/>
            <p:nvPr/>
          </p:nvGrpSpPr>
          <p:grpSpPr>
            <a:xfrm>
              <a:off x="6016775" y="3529564"/>
              <a:ext cx="656056" cy="1338889"/>
              <a:chOff x="6016775" y="3332414"/>
              <a:chExt cx="656056" cy="1338889"/>
            </a:xfrm>
          </p:grpSpPr>
          <p:sp>
            <p:nvSpPr>
              <p:cNvPr id="428" name="Google Shape;428;p40"/>
              <p:cNvSpPr/>
              <p:nvPr/>
            </p:nvSpPr>
            <p:spPr>
              <a:xfrm>
                <a:off x="6016775" y="3479341"/>
                <a:ext cx="655539" cy="1191962"/>
              </a:xfrm>
              <a:custGeom>
                <a:avLst/>
                <a:gdLst/>
                <a:ahLst/>
                <a:cxnLst/>
                <a:rect l="l" t="t" r="r" b="b"/>
                <a:pathLst>
                  <a:path w="14848" h="26998" extrusionOk="0">
                    <a:moveTo>
                      <a:pt x="7424" y="0"/>
                    </a:moveTo>
                    <a:cubicBezTo>
                      <a:pt x="4962" y="0"/>
                      <a:pt x="2501" y="30"/>
                      <a:pt x="0" y="89"/>
                    </a:cubicBezTo>
                    <a:cubicBezTo>
                      <a:pt x="334" y="9055"/>
                      <a:pt x="834" y="18020"/>
                      <a:pt x="834" y="26998"/>
                    </a:cubicBezTo>
                    <a:lnTo>
                      <a:pt x="14014" y="26998"/>
                    </a:lnTo>
                    <a:cubicBezTo>
                      <a:pt x="14014" y="18032"/>
                      <a:pt x="14502" y="9055"/>
                      <a:pt x="14848" y="89"/>
                    </a:cubicBezTo>
                    <a:cubicBezTo>
                      <a:pt x="12347" y="30"/>
                      <a:pt x="9886" y="0"/>
                      <a:pt x="7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6518747" y="3481151"/>
                <a:ext cx="154084" cy="1190152"/>
              </a:xfrm>
              <a:custGeom>
                <a:avLst/>
                <a:gdLst/>
                <a:ahLst/>
                <a:cxnLst/>
                <a:rect l="l" t="t" r="r" b="b"/>
                <a:pathLst>
                  <a:path w="3490" h="26957" extrusionOk="0">
                    <a:moveTo>
                      <a:pt x="501" y="1"/>
                    </a:moveTo>
                    <a:cubicBezTo>
                      <a:pt x="263" y="9014"/>
                      <a:pt x="1" y="17979"/>
                      <a:pt x="1" y="26957"/>
                    </a:cubicBezTo>
                    <a:lnTo>
                      <a:pt x="2644" y="26957"/>
                    </a:lnTo>
                    <a:cubicBezTo>
                      <a:pt x="2644" y="17991"/>
                      <a:pt x="3132" y="9014"/>
                      <a:pt x="3489" y="60"/>
                    </a:cubicBezTo>
                    <a:cubicBezTo>
                      <a:pt x="2477" y="25"/>
                      <a:pt x="1489" y="13"/>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6089841" y="3334533"/>
                <a:ext cx="18455" cy="147196"/>
              </a:xfrm>
              <a:custGeom>
                <a:avLst/>
                <a:gdLst/>
                <a:ahLst/>
                <a:cxnLst/>
                <a:rect l="l" t="t" r="r" b="b"/>
                <a:pathLst>
                  <a:path w="418" h="3334" extrusionOk="0">
                    <a:moveTo>
                      <a:pt x="310" y="0"/>
                    </a:moveTo>
                    <a:lnTo>
                      <a:pt x="0" y="12"/>
                    </a:lnTo>
                    <a:cubicBezTo>
                      <a:pt x="36" y="1119"/>
                      <a:pt x="72" y="2238"/>
                      <a:pt x="108" y="3334"/>
                    </a:cubicBezTo>
                    <a:lnTo>
                      <a:pt x="417" y="3322"/>
                    </a:lnTo>
                    <a:cubicBezTo>
                      <a:pt x="370" y="2215"/>
                      <a:pt x="346" y="1107"/>
                      <a:pt x="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6212840" y="3332943"/>
                <a:ext cx="16336" cy="147726"/>
              </a:xfrm>
              <a:custGeom>
                <a:avLst/>
                <a:gdLst/>
                <a:ahLst/>
                <a:cxnLst/>
                <a:rect l="l" t="t" r="r" b="b"/>
                <a:pathLst>
                  <a:path w="370" h="3346" extrusionOk="0">
                    <a:moveTo>
                      <a:pt x="322" y="0"/>
                    </a:moveTo>
                    <a:lnTo>
                      <a:pt x="1" y="12"/>
                    </a:lnTo>
                    <a:lnTo>
                      <a:pt x="60" y="3346"/>
                    </a:lnTo>
                    <a:lnTo>
                      <a:pt x="370" y="3334"/>
                    </a:lnTo>
                    <a:lnTo>
                      <a:pt x="3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6334779" y="3332414"/>
                <a:ext cx="14790" cy="147240"/>
              </a:xfrm>
              <a:custGeom>
                <a:avLst/>
                <a:gdLst/>
                <a:ahLst/>
                <a:cxnLst/>
                <a:rect l="l" t="t" r="r" b="b"/>
                <a:pathLst>
                  <a:path w="335" h="3335" extrusionOk="0">
                    <a:moveTo>
                      <a:pt x="1" y="0"/>
                    </a:moveTo>
                    <a:lnTo>
                      <a:pt x="13" y="3334"/>
                    </a:lnTo>
                    <a:lnTo>
                      <a:pt x="334" y="3334"/>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6455173" y="3332414"/>
                <a:ext cx="16336" cy="147770"/>
              </a:xfrm>
              <a:custGeom>
                <a:avLst/>
                <a:gdLst/>
                <a:ahLst/>
                <a:cxnLst/>
                <a:rect l="l" t="t" r="r" b="b"/>
                <a:pathLst>
                  <a:path w="370" h="3347" extrusionOk="0">
                    <a:moveTo>
                      <a:pt x="60" y="0"/>
                    </a:moveTo>
                    <a:lnTo>
                      <a:pt x="0" y="3334"/>
                    </a:lnTo>
                    <a:lnTo>
                      <a:pt x="322" y="3346"/>
                    </a:lnTo>
                    <a:lnTo>
                      <a:pt x="369" y="12"/>
                    </a:lnTo>
                    <a:lnTo>
                      <a:pt x="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6060924" y="3547419"/>
                <a:ext cx="75761" cy="109889"/>
              </a:xfrm>
              <a:custGeom>
                <a:avLst/>
                <a:gdLst/>
                <a:ahLst/>
                <a:cxnLst/>
                <a:rect l="l" t="t" r="r" b="b"/>
                <a:pathLst>
                  <a:path w="1716" h="2489" extrusionOk="0">
                    <a:moveTo>
                      <a:pt x="1656" y="0"/>
                    </a:moveTo>
                    <a:cubicBezTo>
                      <a:pt x="1108" y="12"/>
                      <a:pt x="548" y="12"/>
                      <a:pt x="1" y="36"/>
                    </a:cubicBezTo>
                    <a:lnTo>
                      <a:pt x="96" y="2488"/>
                    </a:lnTo>
                    <a:cubicBezTo>
                      <a:pt x="632" y="2488"/>
                      <a:pt x="1179" y="2477"/>
                      <a:pt x="1715" y="2477"/>
                    </a:cubicBezTo>
                    <a:cubicBezTo>
                      <a:pt x="1703" y="1655"/>
                      <a:pt x="1667" y="833"/>
                      <a:pt x="1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082468" y="3547419"/>
                <a:ext cx="54216" cy="109889"/>
              </a:xfrm>
              <a:custGeom>
                <a:avLst/>
                <a:gdLst/>
                <a:ahLst/>
                <a:cxnLst/>
                <a:rect l="l" t="t" r="r" b="b"/>
                <a:pathLst>
                  <a:path w="1228" h="2489" extrusionOk="0">
                    <a:moveTo>
                      <a:pt x="1156" y="0"/>
                    </a:moveTo>
                    <a:cubicBezTo>
                      <a:pt x="763" y="0"/>
                      <a:pt x="394" y="12"/>
                      <a:pt x="1" y="12"/>
                    </a:cubicBezTo>
                    <a:cubicBezTo>
                      <a:pt x="36" y="845"/>
                      <a:pt x="60" y="1667"/>
                      <a:pt x="96" y="2488"/>
                    </a:cubicBezTo>
                    <a:cubicBezTo>
                      <a:pt x="465" y="2488"/>
                      <a:pt x="858" y="2477"/>
                      <a:pt x="1227" y="2477"/>
                    </a:cubicBezTo>
                    <a:cubicBezTo>
                      <a:pt x="1215" y="1655"/>
                      <a:pt x="1179" y="833"/>
                      <a:pt x="1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86042" y="3546889"/>
                <a:ext cx="73642" cy="109889"/>
              </a:xfrm>
              <a:custGeom>
                <a:avLst/>
                <a:gdLst/>
                <a:ahLst/>
                <a:cxnLst/>
                <a:rect l="l" t="t" r="r" b="b"/>
                <a:pathLst>
                  <a:path w="1668" h="2489" extrusionOk="0">
                    <a:moveTo>
                      <a:pt x="1631" y="0"/>
                    </a:moveTo>
                    <a:cubicBezTo>
                      <a:pt x="1084" y="0"/>
                      <a:pt x="548" y="12"/>
                      <a:pt x="0" y="12"/>
                    </a:cubicBezTo>
                    <a:cubicBezTo>
                      <a:pt x="24" y="834"/>
                      <a:pt x="36" y="1667"/>
                      <a:pt x="60" y="2489"/>
                    </a:cubicBezTo>
                    <a:cubicBezTo>
                      <a:pt x="596" y="2465"/>
                      <a:pt x="1131" y="2465"/>
                      <a:pt x="1667" y="2465"/>
                    </a:cubicBezTo>
                    <a:cubicBezTo>
                      <a:pt x="1643" y="1655"/>
                      <a:pt x="1643" y="822"/>
                      <a:pt x="1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6208116" y="3546360"/>
                <a:ext cx="51567" cy="109360"/>
              </a:xfrm>
              <a:custGeom>
                <a:avLst/>
                <a:gdLst/>
                <a:ahLst/>
                <a:cxnLst/>
                <a:rect l="l" t="t" r="r" b="b"/>
                <a:pathLst>
                  <a:path w="1168" h="2477" extrusionOk="0">
                    <a:moveTo>
                      <a:pt x="1131" y="0"/>
                    </a:moveTo>
                    <a:cubicBezTo>
                      <a:pt x="762" y="12"/>
                      <a:pt x="369" y="12"/>
                      <a:pt x="0" y="12"/>
                    </a:cubicBezTo>
                    <a:cubicBezTo>
                      <a:pt x="12" y="834"/>
                      <a:pt x="36" y="1667"/>
                      <a:pt x="48" y="2477"/>
                    </a:cubicBezTo>
                    <a:lnTo>
                      <a:pt x="1167" y="2477"/>
                    </a:lnTo>
                    <a:cubicBezTo>
                      <a:pt x="1143" y="1667"/>
                      <a:pt x="1143" y="834"/>
                      <a:pt x="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6310100" y="3546889"/>
                <a:ext cx="71523" cy="108830"/>
              </a:xfrm>
              <a:custGeom>
                <a:avLst/>
                <a:gdLst/>
                <a:ahLst/>
                <a:cxnLst/>
                <a:rect l="l" t="t" r="r" b="b"/>
                <a:pathLst>
                  <a:path w="1620" h="2465" extrusionOk="0">
                    <a:moveTo>
                      <a:pt x="0" y="0"/>
                    </a:moveTo>
                    <a:cubicBezTo>
                      <a:pt x="0" y="822"/>
                      <a:pt x="12" y="1655"/>
                      <a:pt x="12" y="2465"/>
                    </a:cubicBezTo>
                    <a:lnTo>
                      <a:pt x="1619" y="2465"/>
                    </a:lnTo>
                    <a:lnTo>
                      <a:pt x="16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6332174" y="3546889"/>
                <a:ext cx="49978" cy="108830"/>
              </a:xfrm>
              <a:custGeom>
                <a:avLst/>
                <a:gdLst/>
                <a:ahLst/>
                <a:cxnLst/>
                <a:rect l="l" t="t" r="r" b="b"/>
                <a:pathLst>
                  <a:path w="1132" h="2465" extrusionOk="0">
                    <a:moveTo>
                      <a:pt x="0" y="0"/>
                    </a:moveTo>
                    <a:lnTo>
                      <a:pt x="0" y="2465"/>
                    </a:lnTo>
                    <a:lnTo>
                      <a:pt x="1119" y="2465"/>
                    </a:lnTo>
                    <a:cubicBezTo>
                      <a:pt x="1119" y="1631"/>
                      <a:pt x="1119" y="822"/>
                      <a:pt x="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6067767" y="3722426"/>
                <a:ext cx="74172" cy="108874"/>
              </a:xfrm>
              <a:custGeom>
                <a:avLst/>
                <a:gdLst/>
                <a:ahLst/>
                <a:cxnLst/>
                <a:rect l="l" t="t" r="r" b="b"/>
                <a:pathLst>
                  <a:path w="1680" h="2466" extrusionOk="0">
                    <a:moveTo>
                      <a:pt x="1620" y="1"/>
                    </a:moveTo>
                    <a:cubicBezTo>
                      <a:pt x="1084" y="1"/>
                      <a:pt x="536" y="13"/>
                      <a:pt x="0" y="13"/>
                    </a:cubicBezTo>
                    <a:lnTo>
                      <a:pt x="84" y="2465"/>
                    </a:lnTo>
                    <a:cubicBezTo>
                      <a:pt x="620" y="2453"/>
                      <a:pt x="1143" y="2453"/>
                      <a:pt x="1679" y="2453"/>
                    </a:cubicBezTo>
                    <a:cubicBezTo>
                      <a:pt x="1643" y="1620"/>
                      <a:pt x="1632" y="799"/>
                      <a:pt x="1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6089312" y="3721366"/>
                <a:ext cx="52627" cy="109404"/>
              </a:xfrm>
              <a:custGeom>
                <a:avLst/>
                <a:gdLst/>
                <a:ahLst/>
                <a:cxnLst/>
                <a:rect l="l" t="t" r="r" b="b"/>
                <a:pathLst>
                  <a:path w="1192" h="2478" extrusionOk="0">
                    <a:moveTo>
                      <a:pt x="1120" y="1"/>
                    </a:moveTo>
                    <a:cubicBezTo>
                      <a:pt x="739" y="25"/>
                      <a:pt x="370" y="25"/>
                      <a:pt x="1" y="25"/>
                    </a:cubicBezTo>
                    <a:lnTo>
                      <a:pt x="84" y="2477"/>
                    </a:lnTo>
                    <a:lnTo>
                      <a:pt x="1191" y="2477"/>
                    </a:lnTo>
                    <a:cubicBezTo>
                      <a:pt x="1155" y="1644"/>
                      <a:pt x="1144" y="823"/>
                      <a:pt x="1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6189706" y="3720351"/>
                <a:ext cx="71523" cy="109889"/>
              </a:xfrm>
              <a:custGeom>
                <a:avLst/>
                <a:gdLst/>
                <a:ahLst/>
                <a:cxnLst/>
                <a:rect l="l" t="t" r="r" b="b"/>
                <a:pathLst>
                  <a:path w="1620" h="2489" extrusionOk="0">
                    <a:moveTo>
                      <a:pt x="1596" y="0"/>
                    </a:moveTo>
                    <a:cubicBezTo>
                      <a:pt x="1072" y="12"/>
                      <a:pt x="536" y="12"/>
                      <a:pt x="1" y="12"/>
                    </a:cubicBezTo>
                    <a:cubicBezTo>
                      <a:pt x="13" y="846"/>
                      <a:pt x="24" y="1667"/>
                      <a:pt x="48" y="2489"/>
                    </a:cubicBezTo>
                    <a:lnTo>
                      <a:pt x="1620" y="2489"/>
                    </a:lnTo>
                    <a:cubicBezTo>
                      <a:pt x="1620" y="1667"/>
                      <a:pt x="1608" y="834"/>
                      <a:pt x="1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6211251" y="3720880"/>
                <a:ext cx="49978" cy="109360"/>
              </a:xfrm>
              <a:custGeom>
                <a:avLst/>
                <a:gdLst/>
                <a:ahLst/>
                <a:cxnLst/>
                <a:rect l="l" t="t" r="r" b="b"/>
                <a:pathLst>
                  <a:path w="1132" h="2477" extrusionOk="0">
                    <a:moveTo>
                      <a:pt x="1" y="0"/>
                    </a:moveTo>
                    <a:cubicBezTo>
                      <a:pt x="25" y="834"/>
                      <a:pt x="37" y="1655"/>
                      <a:pt x="48" y="2477"/>
                    </a:cubicBezTo>
                    <a:lnTo>
                      <a:pt x="1132" y="2477"/>
                    </a:lnTo>
                    <a:cubicBezTo>
                      <a:pt x="1132" y="1655"/>
                      <a:pt x="1120" y="822"/>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6310630" y="3720880"/>
                <a:ext cx="70463" cy="109360"/>
              </a:xfrm>
              <a:custGeom>
                <a:avLst/>
                <a:gdLst/>
                <a:ahLst/>
                <a:cxnLst/>
                <a:rect l="l" t="t" r="r" b="b"/>
                <a:pathLst>
                  <a:path w="1596" h="2477" extrusionOk="0">
                    <a:moveTo>
                      <a:pt x="0" y="0"/>
                    </a:moveTo>
                    <a:cubicBezTo>
                      <a:pt x="12" y="822"/>
                      <a:pt x="12" y="1655"/>
                      <a:pt x="12" y="2477"/>
                    </a:cubicBezTo>
                    <a:lnTo>
                      <a:pt x="1584" y="2477"/>
                    </a:lnTo>
                    <a:cubicBezTo>
                      <a:pt x="1596" y="1643"/>
                      <a:pt x="1596" y="822"/>
                      <a:pt x="1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6332174" y="3720880"/>
                <a:ext cx="48918" cy="109360"/>
              </a:xfrm>
              <a:custGeom>
                <a:avLst/>
                <a:gdLst/>
                <a:ahLst/>
                <a:cxnLst/>
                <a:rect l="l" t="t" r="r" b="b"/>
                <a:pathLst>
                  <a:path w="1108" h="2477" extrusionOk="0">
                    <a:moveTo>
                      <a:pt x="0" y="0"/>
                    </a:moveTo>
                    <a:lnTo>
                      <a:pt x="0" y="2477"/>
                    </a:lnTo>
                    <a:lnTo>
                      <a:pt x="1096" y="2477"/>
                    </a:lnTo>
                    <a:cubicBezTo>
                      <a:pt x="1108" y="1643"/>
                      <a:pt x="1108" y="822"/>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6073021" y="3894871"/>
                <a:ext cx="72583" cy="109360"/>
              </a:xfrm>
              <a:custGeom>
                <a:avLst/>
                <a:gdLst/>
                <a:ahLst/>
                <a:cxnLst/>
                <a:rect l="l" t="t" r="r" b="b"/>
                <a:pathLst>
                  <a:path w="1644" h="2477" extrusionOk="0">
                    <a:moveTo>
                      <a:pt x="1572" y="0"/>
                    </a:moveTo>
                    <a:cubicBezTo>
                      <a:pt x="1048" y="24"/>
                      <a:pt x="536" y="24"/>
                      <a:pt x="0" y="24"/>
                    </a:cubicBezTo>
                    <a:lnTo>
                      <a:pt x="84" y="2477"/>
                    </a:lnTo>
                    <a:lnTo>
                      <a:pt x="1644" y="2477"/>
                    </a:lnTo>
                    <a:cubicBezTo>
                      <a:pt x="1632" y="1655"/>
                      <a:pt x="1620" y="822"/>
                      <a:pt x="1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6094565" y="3895887"/>
                <a:ext cx="51037" cy="108344"/>
              </a:xfrm>
              <a:custGeom>
                <a:avLst/>
                <a:gdLst/>
                <a:ahLst/>
                <a:cxnLst/>
                <a:rect l="l" t="t" r="r" b="b"/>
                <a:pathLst>
                  <a:path w="1156" h="2454" extrusionOk="0">
                    <a:moveTo>
                      <a:pt x="1" y="1"/>
                    </a:moveTo>
                    <a:cubicBezTo>
                      <a:pt x="24" y="810"/>
                      <a:pt x="48" y="1632"/>
                      <a:pt x="72" y="2454"/>
                    </a:cubicBezTo>
                    <a:lnTo>
                      <a:pt x="1156" y="2454"/>
                    </a:lnTo>
                    <a:cubicBezTo>
                      <a:pt x="1144" y="1632"/>
                      <a:pt x="1132" y="799"/>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6193900" y="3894342"/>
                <a:ext cx="69448" cy="109360"/>
              </a:xfrm>
              <a:custGeom>
                <a:avLst/>
                <a:gdLst/>
                <a:ahLst/>
                <a:cxnLst/>
                <a:rect l="l" t="t" r="r" b="b"/>
                <a:pathLst>
                  <a:path w="1573" h="2477" extrusionOk="0">
                    <a:moveTo>
                      <a:pt x="1" y="0"/>
                    </a:moveTo>
                    <a:cubicBezTo>
                      <a:pt x="13" y="834"/>
                      <a:pt x="25" y="1655"/>
                      <a:pt x="37" y="2477"/>
                    </a:cubicBezTo>
                    <a:lnTo>
                      <a:pt x="1573" y="2477"/>
                    </a:lnTo>
                    <a:cubicBezTo>
                      <a:pt x="1561" y="1655"/>
                      <a:pt x="1561" y="834"/>
                      <a:pt x="1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6213900" y="3894342"/>
                <a:ext cx="49448" cy="109360"/>
              </a:xfrm>
              <a:custGeom>
                <a:avLst/>
                <a:gdLst/>
                <a:ahLst/>
                <a:cxnLst/>
                <a:rect l="l" t="t" r="r" b="b"/>
                <a:pathLst>
                  <a:path w="1120" h="2477" extrusionOk="0">
                    <a:moveTo>
                      <a:pt x="0" y="0"/>
                    </a:moveTo>
                    <a:cubicBezTo>
                      <a:pt x="24" y="834"/>
                      <a:pt x="36" y="1655"/>
                      <a:pt x="48" y="2477"/>
                    </a:cubicBezTo>
                    <a:lnTo>
                      <a:pt x="1120" y="2477"/>
                    </a:lnTo>
                    <a:cubicBezTo>
                      <a:pt x="1108" y="1655"/>
                      <a:pt x="1108" y="834"/>
                      <a:pt x="1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40"/>
            <p:cNvSpPr/>
            <p:nvPr/>
          </p:nvSpPr>
          <p:spPr>
            <a:xfrm>
              <a:off x="6079334" y="4069348"/>
              <a:ext cx="70463" cy="108344"/>
            </a:xfrm>
            <a:custGeom>
              <a:avLst/>
              <a:gdLst/>
              <a:ahLst/>
              <a:cxnLst/>
              <a:rect l="l" t="t" r="r" b="b"/>
              <a:pathLst>
                <a:path w="1596" h="2454" extrusionOk="0">
                  <a:moveTo>
                    <a:pt x="0" y="1"/>
                  </a:moveTo>
                  <a:cubicBezTo>
                    <a:pt x="36" y="811"/>
                    <a:pt x="48" y="1632"/>
                    <a:pt x="72" y="2454"/>
                  </a:cubicBezTo>
                  <a:lnTo>
                    <a:pt x="1596" y="2454"/>
                  </a:lnTo>
                  <a:cubicBezTo>
                    <a:pt x="1584" y="1620"/>
                    <a:pt x="1560" y="799"/>
                    <a:pt x="1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6099819" y="4069348"/>
              <a:ext cx="49978" cy="108344"/>
            </a:xfrm>
            <a:custGeom>
              <a:avLst/>
              <a:gdLst/>
              <a:ahLst/>
              <a:cxnLst/>
              <a:rect l="l" t="t" r="r" b="b"/>
              <a:pathLst>
                <a:path w="1132" h="2454" extrusionOk="0">
                  <a:moveTo>
                    <a:pt x="1" y="1"/>
                  </a:moveTo>
                  <a:cubicBezTo>
                    <a:pt x="24" y="811"/>
                    <a:pt x="60" y="1632"/>
                    <a:pt x="72" y="2454"/>
                  </a:cubicBezTo>
                  <a:lnTo>
                    <a:pt x="1132" y="2454"/>
                  </a:lnTo>
                  <a:cubicBezTo>
                    <a:pt x="1120" y="1620"/>
                    <a:pt x="1096" y="799"/>
                    <a:pt x="1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6196549" y="4068333"/>
              <a:ext cx="68388" cy="108300"/>
            </a:xfrm>
            <a:custGeom>
              <a:avLst/>
              <a:gdLst/>
              <a:ahLst/>
              <a:cxnLst/>
              <a:rect l="l" t="t" r="r" b="b"/>
              <a:pathLst>
                <a:path w="1549" h="2453" extrusionOk="0">
                  <a:moveTo>
                    <a:pt x="0" y="0"/>
                  </a:moveTo>
                  <a:lnTo>
                    <a:pt x="36" y="2453"/>
                  </a:lnTo>
                  <a:lnTo>
                    <a:pt x="1548" y="2453"/>
                  </a:lnTo>
                  <a:cubicBezTo>
                    <a:pt x="1548" y="1643"/>
                    <a:pt x="1524" y="822"/>
                    <a:pt x="1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6217034" y="4068333"/>
              <a:ext cx="47903" cy="108300"/>
            </a:xfrm>
            <a:custGeom>
              <a:avLst/>
              <a:gdLst/>
              <a:ahLst/>
              <a:cxnLst/>
              <a:rect l="l" t="t" r="r" b="b"/>
              <a:pathLst>
                <a:path w="1085" h="2453" extrusionOk="0">
                  <a:moveTo>
                    <a:pt x="1" y="0"/>
                  </a:moveTo>
                  <a:cubicBezTo>
                    <a:pt x="25" y="822"/>
                    <a:pt x="25" y="1643"/>
                    <a:pt x="36" y="2453"/>
                  </a:cubicBezTo>
                  <a:lnTo>
                    <a:pt x="1084" y="2453"/>
                  </a:lnTo>
                  <a:cubicBezTo>
                    <a:pt x="1084" y="1643"/>
                    <a:pt x="1060" y="822"/>
                    <a:pt x="1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6084588" y="4241794"/>
              <a:ext cx="68388" cy="108830"/>
            </a:xfrm>
            <a:custGeom>
              <a:avLst/>
              <a:gdLst/>
              <a:ahLst/>
              <a:cxnLst/>
              <a:rect l="l" t="t" r="r" b="b"/>
              <a:pathLst>
                <a:path w="1549" h="2465" extrusionOk="0">
                  <a:moveTo>
                    <a:pt x="0" y="0"/>
                  </a:moveTo>
                  <a:cubicBezTo>
                    <a:pt x="24" y="822"/>
                    <a:pt x="48" y="1643"/>
                    <a:pt x="60" y="2465"/>
                  </a:cubicBezTo>
                  <a:lnTo>
                    <a:pt x="1548" y="2465"/>
                  </a:lnTo>
                  <a:lnTo>
                    <a:pt x="1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6105073" y="4241794"/>
              <a:ext cx="47903" cy="108830"/>
            </a:xfrm>
            <a:custGeom>
              <a:avLst/>
              <a:gdLst/>
              <a:ahLst/>
              <a:cxnLst/>
              <a:rect l="l" t="t" r="r" b="b"/>
              <a:pathLst>
                <a:path w="1085" h="2465" extrusionOk="0">
                  <a:moveTo>
                    <a:pt x="1" y="0"/>
                  </a:moveTo>
                  <a:lnTo>
                    <a:pt x="48" y="2465"/>
                  </a:lnTo>
                  <a:lnTo>
                    <a:pt x="1084" y="2465"/>
                  </a:lnTo>
                  <a:lnTo>
                    <a:pt x="1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40"/>
          <p:cNvGrpSpPr/>
          <p:nvPr/>
        </p:nvGrpSpPr>
        <p:grpSpPr>
          <a:xfrm>
            <a:off x="6134867" y="3091061"/>
            <a:ext cx="544138" cy="1853650"/>
            <a:chOff x="6897235" y="2667486"/>
            <a:chExt cx="646091" cy="2200962"/>
          </a:xfrm>
        </p:grpSpPr>
        <p:sp>
          <p:nvSpPr>
            <p:cNvPr id="457" name="Google Shape;457;p40"/>
            <p:cNvSpPr/>
            <p:nvPr/>
          </p:nvSpPr>
          <p:spPr>
            <a:xfrm>
              <a:off x="6897235" y="2813708"/>
              <a:ext cx="646091" cy="2054741"/>
            </a:xfrm>
            <a:custGeom>
              <a:avLst/>
              <a:gdLst/>
              <a:ahLst/>
              <a:cxnLst/>
              <a:rect l="l" t="t" r="r" b="b"/>
              <a:pathLst>
                <a:path w="14634" h="46540" extrusionOk="0">
                  <a:moveTo>
                    <a:pt x="7317" y="1"/>
                  </a:moveTo>
                  <a:cubicBezTo>
                    <a:pt x="4888" y="1"/>
                    <a:pt x="2459" y="16"/>
                    <a:pt x="0" y="46"/>
                  </a:cubicBezTo>
                  <a:cubicBezTo>
                    <a:pt x="274" y="15536"/>
                    <a:pt x="739" y="31037"/>
                    <a:pt x="739" y="46539"/>
                  </a:cubicBezTo>
                  <a:lnTo>
                    <a:pt x="13907" y="46539"/>
                  </a:lnTo>
                  <a:cubicBezTo>
                    <a:pt x="13907" y="31037"/>
                    <a:pt x="14359" y="15547"/>
                    <a:pt x="14633" y="46"/>
                  </a:cubicBezTo>
                  <a:cubicBezTo>
                    <a:pt x="12175" y="16"/>
                    <a:pt x="9746" y="1"/>
                    <a:pt x="7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7395014" y="2814105"/>
              <a:ext cx="148300" cy="2054344"/>
            </a:xfrm>
            <a:custGeom>
              <a:avLst/>
              <a:gdLst/>
              <a:ahLst/>
              <a:cxnLst/>
              <a:rect l="l" t="t" r="r" b="b"/>
              <a:pathLst>
                <a:path w="3359" h="46531" extrusionOk="0">
                  <a:moveTo>
                    <a:pt x="429" y="1"/>
                  </a:moveTo>
                  <a:cubicBezTo>
                    <a:pt x="215" y="15527"/>
                    <a:pt x="1" y="31028"/>
                    <a:pt x="1" y="46530"/>
                  </a:cubicBezTo>
                  <a:lnTo>
                    <a:pt x="2632" y="46530"/>
                  </a:lnTo>
                  <a:cubicBezTo>
                    <a:pt x="2632" y="31028"/>
                    <a:pt x="3084" y="15538"/>
                    <a:pt x="3358" y="37"/>
                  </a:cubicBezTo>
                  <a:cubicBezTo>
                    <a:pt x="2382" y="13"/>
                    <a:pt x="1406" y="13"/>
                    <a:pt x="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6965578" y="2669031"/>
              <a:ext cx="15806" cy="145651"/>
            </a:xfrm>
            <a:custGeom>
              <a:avLst/>
              <a:gdLst/>
              <a:ahLst/>
              <a:cxnLst/>
              <a:rect l="l" t="t" r="r" b="b"/>
              <a:pathLst>
                <a:path w="358" h="3299" extrusionOk="0">
                  <a:moveTo>
                    <a:pt x="0" y="1"/>
                  </a:moveTo>
                  <a:lnTo>
                    <a:pt x="48" y="3299"/>
                  </a:lnTo>
                  <a:lnTo>
                    <a:pt x="357" y="3299"/>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7086457" y="2667486"/>
              <a:ext cx="14790" cy="146666"/>
            </a:xfrm>
            <a:custGeom>
              <a:avLst/>
              <a:gdLst/>
              <a:ahLst/>
              <a:cxnLst/>
              <a:rect l="l" t="t" r="r" b="b"/>
              <a:pathLst>
                <a:path w="335" h="3322" extrusionOk="0">
                  <a:moveTo>
                    <a:pt x="1" y="0"/>
                  </a:moveTo>
                  <a:lnTo>
                    <a:pt x="25" y="3322"/>
                  </a:lnTo>
                  <a:lnTo>
                    <a:pt x="334" y="332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7205792" y="2667486"/>
              <a:ext cx="13687" cy="146666"/>
            </a:xfrm>
            <a:custGeom>
              <a:avLst/>
              <a:gdLst/>
              <a:ahLst/>
              <a:cxnLst/>
              <a:rect l="l" t="t" r="r" b="b"/>
              <a:pathLst>
                <a:path w="310" h="3322" extrusionOk="0">
                  <a:moveTo>
                    <a:pt x="0" y="0"/>
                  </a:moveTo>
                  <a:lnTo>
                    <a:pt x="0" y="3322"/>
                  </a:lnTo>
                  <a:lnTo>
                    <a:pt x="310" y="332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7324596" y="2667486"/>
              <a:ext cx="15276" cy="146666"/>
            </a:xfrm>
            <a:custGeom>
              <a:avLst/>
              <a:gdLst/>
              <a:ahLst/>
              <a:cxnLst/>
              <a:rect l="l" t="t" r="r" b="b"/>
              <a:pathLst>
                <a:path w="346" h="3322" extrusionOk="0">
                  <a:moveTo>
                    <a:pt x="24" y="0"/>
                  </a:moveTo>
                  <a:lnTo>
                    <a:pt x="0" y="3310"/>
                  </a:lnTo>
                  <a:lnTo>
                    <a:pt x="310" y="3322"/>
                  </a:lnTo>
                  <a:lnTo>
                    <a:pt x="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6957675" y="2911365"/>
              <a:ext cx="73642" cy="109360"/>
            </a:xfrm>
            <a:custGeom>
              <a:avLst/>
              <a:gdLst/>
              <a:ahLst/>
              <a:cxnLst/>
              <a:rect l="l" t="t" r="r" b="b"/>
              <a:pathLst>
                <a:path w="1668" h="2477" extrusionOk="0">
                  <a:moveTo>
                    <a:pt x="1632" y="1"/>
                  </a:moveTo>
                  <a:cubicBezTo>
                    <a:pt x="1084" y="1"/>
                    <a:pt x="536" y="12"/>
                    <a:pt x="1" y="12"/>
                  </a:cubicBezTo>
                  <a:lnTo>
                    <a:pt x="48" y="2477"/>
                  </a:lnTo>
                  <a:cubicBezTo>
                    <a:pt x="596" y="2453"/>
                    <a:pt x="1132" y="2453"/>
                    <a:pt x="1668" y="2453"/>
                  </a:cubicBezTo>
                  <a:cubicBezTo>
                    <a:pt x="1668" y="1644"/>
                    <a:pt x="1656" y="822"/>
                    <a:pt x="1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6980279" y="2910835"/>
              <a:ext cx="51037" cy="108874"/>
            </a:xfrm>
            <a:custGeom>
              <a:avLst/>
              <a:gdLst/>
              <a:ahLst/>
              <a:cxnLst/>
              <a:rect l="l" t="t" r="r" b="b"/>
              <a:pathLst>
                <a:path w="1156" h="2466" extrusionOk="0">
                  <a:moveTo>
                    <a:pt x="1132" y="1"/>
                  </a:moveTo>
                  <a:cubicBezTo>
                    <a:pt x="763" y="13"/>
                    <a:pt x="370" y="13"/>
                    <a:pt x="1" y="13"/>
                  </a:cubicBezTo>
                  <a:lnTo>
                    <a:pt x="48" y="2465"/>
                  </a:lnTo>
                  <a:lnTo>
                    <a:pt x="1156" y="2465"/>
                  </a:lnTo>
                  <a:cubicBezTo>
                    <a:pt x="1156" y="1656"/>
                    <a:pt x="1144" y="834"/>
                    <a:pt x="1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7081204" y="2910835"/>
              <a:ext cx="72583" cy="108344"/>
            </a:xfrm>
            <a:custGeom>
              <a:avLst/>
              <a:gdLst/>
              <a:ahLst/>
              <a:cxnLst/>
              <a:rect l="l" t="t" r="r" b="b"/>
              <a:pathLst>
                <a:path w="1644" h="2454" extrusionOk="0">
                  <a:moveTo>
                    <a:pt x="1" y="1"/>
                  </a:moveTo>
                  <a:cubicBezTo>
                    <a:pt x="24" y="822"/>
                    <a:pt x="24" y="1632"/>
                    <a:pt x="36" y="2453"/>
                  </a:cubicBezTo>
                  <a:lnTo>
                    <a:pt x="1644" y="2453"/>
                  </a:lnTo>
                  <a:cubicBezTo>
                    <a:pt x="1644" y="1632"/>
                    <a:pt x="1632" y="822"/>
                    <a:pt x="1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7103808" y="2910305"/>
              <a:ext cx="49978" cy="108874"/>
            </a:xfrm>
            <a:custGeom>
              <a:avLst/>
              <a:gdLst/>
              <a:ahLst/>
              <a:cxnLst/>
              <a:rect l="l" t="t" r="r" b="b"/>
              <a:pathLst>
                <a:path w="1132" h="2466" extrusionOk="0">
                  <a:moveTo>
                    <a:pt x="1" y="1"/>
                  </a:moveTo>
                  <a:cubicBezTo>
                    <a:pt x="1" y="834"/>
                    <a:pt x="13" y="1644"/>
                    <a:pt x="13" y="2465"/>
                  </a:cubicBezTo>
                  <a:lnTo>
                    <a:pt x="1132" y="2465"/>
                  </a:lnTo>
                  <a:cubicBezTo>
                    <a:pt x="1132" y="1644"/>
                    <a:pt x="1120" y="834"/>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7204202" y="2910305"/>
              <a:ext cx="71523" cy="108874"/>
            </a:xfrm>
            <a:custGeom>
              <a:avLst/>
              <a:gdLst/>
              <a:ahLst/>
              <a:cxnLst/>
              <a:rect l="l" t="t" r="r" b="b"/>
              <a:pathLst>
                <a:path w="1620" h="2466" extrusionOk="0">
                  <a:moveTo>
                    <a:pt x="1" y="1"/>
                  </a:moveTo>
                  <a:lnTo>
                    <a:pt x="1" y="2465"/>
                  </a:lnTo>
                  <a:lnTo>
                    <a:pt x="1608" y="2465"/>
                  </a:lnTo>
                  <a:cubicBezTo>
                    <a:pt x="1608" y="1644"/>
                    <a:pt x="1620" y="834"/>
                    <a:pt x="1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7225747" y="2910305"/>
              <a:ext cx="49978" cy="108874"/>
            </a:xfrm>
            <a:custGeom>
              <a:avLst/>
              <a:gdLst/>
              <a:ahLst/>
              <a:cxnLst/>
              <a:rect l="l" t="t" r="r" b="b"/>
              <a:pathLst>
                <a:path w="1132" h="2466" extrusionOk="0">
                  <a:moveTo>
                    <a:pt x="1" y="1"/>
                  </a:moveTo>
                  <a:lnTo>
                    <a:pt x="1" y="2465"/>
                  </a:lnTo>
                  <a:lnTo>
                    <a:pt x="1120" y="2465"/>
                  </a:lnTo>
                  <a:cubicBezTo>
                    <a:pt x="1120" y="1644"/>
                    <a:pt x="1132" y="834"/>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6961869" y="3084826"/>
              <a:ext cx="72097" cy="108874"/>
            </a:xfrm>
            <a:custGeom>
              <a:avLst/>
              <a:gdLst/>
              <a:ahLst/>
              <a:cxnLst/>
              <a:rect l="l" t="t" r="r" b="b"/>
              <a:pathLst>
                <a:path w="1633" h="2466" extrusionOk="0">
                  <a:moveTo>
                    <a:pt x="1608" y="1"/>
                  </a:moveTo>
                  <a:cubicBezTo>
                    <a:pt x="1072" y="12"/>
                    <a:pt x="537" y="12"/>
                    <a:pt x="1" y="12"/>
                  </a:cubicBezTo>
                  <a:lnTo>
                    <a:pt x="49" y="2465"/>
                  </a:lnTo>
                  <a:cubicBezTo>
                    <a:pt x="584" y="2453"/>
                    <a:pt x="1096" y="2453"/>
                    <a:pt x="1632" y="2453"/>
                  </a:cubicBezTo>
                  <a:cubicBezTo>
                    <a:pt x="1620" y="1632"/>
                    <a:pt x="1608" y="822"/>
                    <a:pt x="1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6982928" y="3084826"/>
              <a:ext cx="51037" cy="108344"/>
            </a:xfrm>
            <a:custGeom>
              <a:avLst/>
              <a:gdLst/>
              <a:ahLst/>
              <a:cxnLst/>
              <a:rect l="l" t="t" r="r" b="b"/>
              <a:pathLst>
                <a:path w="1156" h="2454" extrusionOk="0">
                  <a:moveTo>
                    <a:pt x="0" y="1"/>
                  </a:moveTo>
                  <a:lnTo>
                    <a:pt x="48" y="2453"/>
                  </a:lnTo>
                  <a:lnTo>
                    <a:pt x="1155" y="2453"/>
                  </a:lnTo>
                  <a:lnTo>
                    <a:pt x="11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7083323" y="3084826"/>
              <a:ext cx="70993" cy="108344"/>
            </a:xfrm>
            <a:custGeom>
              <a:avLst/>
              <a:gdLst/>
              <a:ahLst/>
              <a:cxnLst/>
              <a:rect l="l" t="t" r="r" b="b"/>
              <a:pathLst>
                <a:path w="1608" h="2454" extrusionOk="0">
                  <a:moveTo>
                    <a:pt x="0" y="1"/>
                  </a:moveTo>
                  <a:cubicBezTo>
                    <a:pt x="12" y="822"/>
                    <a:pt x="12" y="1632"/>
                    <a:pt x="36" y="2453"/>
                  </a:cubicBezTo>
                  <a:lnTo>
                    <a:pt x="1608" y="2453"/>
                  </a:lnTo>
                  <a:cubicBezTo>
                    <a:pt x="1608" y="1620"/>
                    <a:pt x="1608" y="810"/>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7104867" y="3084826"/>
              <a:ext cx="49448" cy="108344"/>
            </a:xfrm>
            <a:custGeom>
              <a:avLst/>
              <a:gdLst/>
              <a:ahLst/>
              <a:cxnLst/>
              <a:rect l="l" t="t" r="r" b="b"/>
              <a:pathLst>
                <a:path w="1120" h="2454" extrusionOk="0">
                  <a:moveTo>
                    <a:pt x="0" y="1"/>
                  </a:moveTo>
                  <a:cubicBezTo>
                    <a:pt x="0" y="822"/>
                    <a:pt x="24" y="1632"/>
                    <a:pt x="24" y="2453"/>
                  </a:cubicBezTo>
                  <a:lnTo>
                    <a:pt x="1120" y="2453"/>
                  </a:lnTo>
                  <a:cubicBezTo>
                    <a:pt x="1120" y="1620"/>
                    <a:pt x="1120" y="810"/>
                    <a:pt x="1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204732" y="3084297"/>
              <a:ext cx="70508" cy="108874"/>
            </a:xfrm>
            <a:custGeom>
              <a:avLst/>
              <a:gdLst/>
              <a:ahLst/>
              <a:cxnLst/>
              <a:rect l="l" t="t" r="r" b="b"/>
              <a:pathLst>
                <a:path w="1597" h="2466" extrusionOk="0">
                  <a:moveTo>
                    <a:pt x="1" y="1"/>
                  </a:moveTo>
                  <a:lnTo>
                    <a:pt x="1" y="2465"/>
                  </a:lnTo>
                  <a:lnTo>
                    <a:pt x="1584" y="2465"/>
                  </a:lnTo>
                  <a:cubicBezTo>
                    <a:pt x="1584" y="1632"/>
                    <a:pt x="1596" y="822"/>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225747" y="3084297"/>
              <a:ext cx="49492" cy="108874"/>
            </a:xfrm>
            <a:custGeom>
              <a:avLst/>
              <a:gdLst/>
              <a:ahLst/>
              <a:cxnLst/>
              <a:rect l="l" t="t" r="r" b="b"/>
              <a:pathLst>
                <a:path w="1121" h="2466" extrusionOk="0">
                  <a:moveTo>
                    <a:pt x="1" y="1"/>
                  </a:moveTo>
                  <a:lnTo>
                    <a:pt x="1" y="2465"/>
                  </a:lnTo>
                  <a:lnTo>
                    <a:pt x="1108" y="2465"/>
                  </a:lnTo>
                  <a:cubicBezTo>
                    <a:pt x="1108" y="1632"/>
                    <a:pt x="1120" y="822"/>
                    <a:pt x="1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6964518" y="3257758"/>
              <a:ext cx="71523" cy="108874"/>
            </a:xfrm>
            <a:custGeom>
              <a:avLst/>
              <a:gdLst/>
              <a:ahLst/>
              <a:cxnLst/>
              <a:rect l="l" t="t" r="r" b="b"/>
              <a:pathLst>
                <a:path w="1620" h="2466" extrusionOk="0">
                  <a:moveTo>
                    <a:pt x="1596" y="1"/>
                  </a:moveTo>
                  <a:cubicBezTo>
                    <a:pt x="1060" y="13"/>
                    <a:pt x="536" y="13"/>
                    <a:pt x="0" y="13"/>
                  </a:cubicBezTo>
                  <a:lnTo>
                    <a:pt x="48" y="2465"/>
                  </a:lnTo>
                  <a:lnTo>
                    <a:pt x="1620" y="2465"/>
                  </a:lnTo>
                  <a:cubicBezTo>
                    <a:pt x="1608" y="1656"/>
                    <a:pt x="1608" y="834"/>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6985533" y="3258288"/>
              <a:ext cx="50508" cy="108344"/>
            </a:xfrm>
            <a:custGeom>
              <a:avLst/>
              <a:gdLst/>
              <a:ahLst/>
              <a:cxnLst/>
              <a:rect l="l" t="t" r="r" b="b"/>
              <a:pathLst>
                <a:path w="1144" h="2454" extrusionOk="0">
                  <a:moveTo>
                    <a:pt x="1" y="1"/>
                  </a:moveTo>
                  <a:lnTo>
                    <a:pt x="48" y="2453"/>
                  </a:lnTo>
                  <a:lnTo>
                    <a:pt x="1144" y="2453"/>
                  </a:lnTo>
                  <a:cubicBezTo>
                    <a:pt x="1132" y="1644"/>
                    <a:pt x="1132" y="822"/>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084382" y="3258288"/>
              <a:ext cx="70463" cy="108344"/>
            </a:xfrm>
            <a:custGeom>
              <a:avLst/>
              <a:gdLst/>
              <a:ahLst/>
              <a:cxnLst/>
              <a:rect l="l" t="t" r="r" b="b"/>
              <a:pathLst>
                <a:path w="1596" h="2454" extrusionOk="0">
                  <a:moveTo>
                    <a:pt x="0" y="1"/>
                  </a:moveTo>
                  <a:cubicBezTo>
                    <a:pt x="24" y="822"/>
                    <a:pt x="24" y="1644"/>
                    <a:pt x="36" y="2453"/>
                  </a:cubicBezTo>
                  <a:lnTo>
                    <a:pt x="1596" y="2453"/>
                  </a:lnTo>
                  <a:cubicBezTo>
                    <a:pt x="1596" y="1620"/>
                    <a:pt x="1596" y="810"/>
                    <a:pt x="1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106457" y="3258288"/>
              <a:ext cx="48388" cy="108344"/>
            </a:xfrm>
            <a:custGeom>
              <a:avLst/>
              <a:gdLst/>
              <a:ahLst/>
              <a:cxnLst/>
              <a:rect l="l" t="t" r="r" b="b"/>
              <a:pathLst>
                <a:path w="1096" h="2454" extrusionOk="0">
                  <a:moveTo>
                    <a:pt x="0" y="1"/>
                  </a:moveTo>
                  <a:cubicBezTo>
                    <a:pt x="0" y="822"/>
                    <a:pt x="12" y="1644"/>
                    <a:pt x="12" y="2453"/>
                  </a:cubicBezTo>
                  <a:lnTo>
                    <a:pt x="1096" y="2453"/>
                  </a:lnTo>
                  <a:lnTo>
                    <a:pt x="10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6967123" y="3431749"/>
              <a:ext cx="71037" cy="108344"/>
            </a:xfrm>
            <a:custGeom>
              <a:avLst/>
              <a:gdLst/>
              <a:ahLst/>
              <a:cxnLst/>
              <a:rect l="l" t="t" r="r" b="b"/>
              <a:pathLst>
                <a:path w="1609" h="2454" extrusionOk="0">
                  <a:moveTo>
                    <a:pt x="1" y="1"/>
                  </a:moveTo>
                  <a:lnTo>
                    <a:pt x="49" y="2453"/>
                  </a:lnTo>
                  <a:lnTo>
                    <a:pt x="1608" y="2453"/>
                  </a:lnTo>
                  <a:cubicBezTo>
                    <a:pt x="1608" y="1644"/>
                    <a:pt x="1596" y="822"/>
                    <a:pt x="1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6988182" y="3431749"/>
              <a:ext cx="49978" cy="108344"/>
            </a:xfrm>
            <a:custGeom>
              <a:avLst/>
              <a:gdLst/>
              <a:ahLst/>
              <a:cxnLst/>
              <a:rect l="l" t="t" r="r" b="b"/>
              <a:pathLst>
                <a:path w="1132" h="2454" extrusionOk="0">
                  <a:moveTo>
                    <a:pt x="0" y="1"/>
                  </a:moveTo>
                  <a:lnTo>
                    <a:pt x="48" y="2453"/>
                  </a:lnTo>
                  <a:lnTo>
                    <a:pt x="1131" y="2453"/>
                  </a:lnTo>
                  <a:cubicBezTo>
                    <a:pt x="1131" y="1644"/>
                    <a:pt x="1119" y="822"/>
                    <a:pt x="1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087517" y="3431749"/>
              <a:ext cx="68918" cy="108344"/>
            </a:xfrm>
            <a:custGeom>
              <a:avLst/>
              <a:gdLst/>
              <a:ahLst/>
              <a:cxnLst/>
              <a:rect l="l" t="t" r="r" b="b"/>
              <a:pathLst>
                <a:path w="1561" h="2454" extrusionOk="0">
                  <a:moveTo>
                    <a:pt x="1" y="1"/>
                  </a:moveTo>
                  <a:cubicBezTo>
                    <a:pt x="1" y="822"/>
                    <a:pt x="12" y="1644"/>
                    <a:pt x="12" y="2453"/>
                  </a:cubicBezTo>
                  <a:lnTo>
                    <a:pt x="1560" y="2453"/>
                  </a:lnTo>
                  <a:cubicBezTo>
                    <a:pt x="1548" y="1620"/>
                    <a:pt x="1548" y="810"/>
                    <a:pt x="1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7108532" y="3431749"/>
              <a:ext cx="47903" cy="108344"/>
            </a:xfrm>
            <a:custGeom>
              <a:avLst/>
              <a:gdLst/>
              <a:ahLst/>
              <a:cxnLst/>
              <a:rect l="l" t="t" r="r" b="b"/>
              <a:pathLst>
                <a:path w="1085" h="2454" extrusionOk="0">
                  <a:moveTo>
                    <a:pt x="1" y="1"/>
                  </a:moveTo>
                  <a:cubicBezTo>
                    <a:pt x="1" y="822"/>
                    <a:pt x="13" y="1644"/>
                    <a:pt x="13" y="2453"/>
                  </a:cubicBezTo>
                  <a:lnTo>
                    <a:pt x="1084" y="2453"/>
                  </a:lnTo>
                  <a:cubicBezTo>
                    <a:pt x="1072" y="1620"/>
                    <a:pt x="1072" y="810"/>
                    <a:pt x="1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6969772" y="3605210"/>
              <a:ext cx="70463" cy="108344"/>
            </a:xfrm>
            <a:custGeom>
              <a:avLst/>
              <a:gdLst/>
              <a:ahLst/>
              <a:cxnLst/>
              <a:rect l="l" t="t" r="r" b="b"/>
              <a:pathLst>
                <a:path w="1596" h="2454" extrusionOk="0">
                  <a:moveTo>
                    <a:pt x="1" y="1"/>
                  </a:moveTo>
                  <a:lnTo>
                    <a:pt x="36" y="2453"/>
                  </a:lnTo>
                  <a:lnTo>
                    <a:pt x="1596" y="2453"/>
                  </a:lnTo>
                  <a:cubicBezTo>
                    <a:pt x="1596" y="1644"/>
                    <a:pt x="1572" y="810"/>
                    <a:pt x="1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991317" y="3605210"/>
              <a:ext cx="48918" cy="108344"/>
            </a:xfrm>
            <a:custGeom>
              <a:avLst/>
              <a:gdLst/>
              <a:ahLst/>
              <a:cxnLst/>
              <a:rect l="l" t="t" r="r" b="b"/>
              <a:pathLst>
                <a:path w="1108" h="2454" extrusionOk="0">
                  <a:moveTo>
                    <a:pt x="1" y="1"/>
                  </a:moveTo>
                  <a:cubicBezTo>
                    <a:pt x="1" y="822"/>
                    <a:pt x="13" y="1644"/>
                    <a:pt x="24" y="2453"/>
                  </a:cubicBezTo>
                  <a:lnTo>
                    <a:pt x="1108" y="2453"/>
                  </a:lnTo>
                  <a:cubicBezTo>
                    <a:pt x="1108" y="1644"/>
                    <a:pt x="1084" y="810"/>
                    <a:pt x="1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40"/>
          <p:cNvGrpSpPr/>
          <p:nvPr/>
        </p:nvGrpSpPr>
        <p:grpSpPr>
          <a:xfrm>
            <a:off x="6794025" y="3774643"/>
            <a:ext cx="489665" cy="1170051"/>
            <a:chOff x="7805554" y="2664911"/>
            <a:chExt cx="581411" cy="1389279"/>
          </a:xfrm>
        </p:grpSpPr>
        <p:sp>
          <p:nvSpPr>
            <p:cNvPr id="486" name="Google Shape;486;p40"/>
            <p:cNvSpPr/>
            <p:nvPr/>
          </p:nvSpPr>
          <p:spPr>
            <a:xfrm>
              <a:off x="7805554" y="2793620"/>
              <a:ext cx="581411" cy="1260571"/>
            </a:xfrm>
            <a:custGeom>
              <a:avLst/>
              <a:gdLst/>
              <a:ahLst/>
              <a:cxnLst/>
              <a:rect l="l" t="t" r="r" b="b"/>
              <a:pathLst>
                <a:path w="13169" h="28552" extrusionOk="0">
                  <a:moveTo>
                    <a:pt x="0" y="1"/>
                  </a:moveTo>
                  <a:lnTo>
                    <a:pt x="0" y="28552"/>
                  </a:lnTo>
                  <a:lnTo>
                    <a:pt x="13169" y="28552"/>
                  </a:lnTo>
                  <a:lnTo>
                    <a:pt x="131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8270750" y="2793620"/>
              <a:ext cx="116203" cy="1260571"/>
            </a:xfrm>
            <a:custGeom>
              <a:avLst/>
              <a:gdLst/>
              <a:ahLst/>
              <a:cxnLst/>
              <a:rect l="l" t="t" r="r" b="b"/>
              <a:pathLst>
                <a:path w="2632" h="28552" extrusionOk="0">
                  <a:moveTo>
                    <a:pt x="0" y="1"/>
                  </a:moveTo>
                  <a:lnTo>
                    <a:pt x="0" y="28552"/>
                  </a:lnTo>
                  <a:lnTo>
                    <a:pt x="2632" y="28552"/>
                  </a:lnTo>
                  <a:lnTo>
                    <a:pt x="2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7862859" y="2877194"/>
              <a:ext cx="64680" cy="108344"/>
            </a:xfrm>
            <a:custGeom>
              <a:avLst/>
              <a:gdLst/>
              <a:ahLst/>
              <a:cxnLst/>
              <a:rect l="l" t="t" r="r" b="b"/>
              <a:pathLst>
                <a:path w="1465" h="2454" extrusionOk="0">
                  <a:moveTo>
                    <a:pt x="0" y="1"/>
                  </a:moveTo>
                  <a:lnTo>
                    <a:pt x="0" y="2453"/>
                  </a:lnTo>
                  <a:lnTo>
                    <a:pt x="1465" y="2453"/>
                  </a:lnTo>
                  <a:lnTo>
                    <a:pt x="14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882285" y="2877194"/>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7974291" y="2877194"/>
              <a:ext cx="65210" cy="108344"/>
            </a:xfrm>
            <a:custGeom>
              <a:avLst/>
              <a:gdLst/>
              <a:ahLst/>
              <a:cxnLst/>
              <a:rect l="l" t="t" r="r" b="b"/>
              <a:pathLst>
                <a:path w="1477" h="2454" extrusionOk="0">
                  <a:moveTo>
                    <a:pt x="0" y="1"/>
                  </a:moveTo>
                  <a:lnTo>
                    <a:pt x="0" y="2453"/>
                  </a:lnTo>
                  <a:lnTo>
                    <a:pt x="1477" y="2453"/>
                  </a:lnTo>
                  <a:lnTo>
                    <a:pt x="1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7994246" y="2877194"/>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8086252" y="2877194"/>
              <a:ext cx="64680" cy="108344"/>
            </a:xfrm>
            <a:custGeom>
              <a:avLst/>
              <a:gdLst/>
              <a:ahLst/>
              <a:cxnLst/>
              <a:rect l="l" t="t" r="r" b="b"/>
              <a:pathLst>
                <a:path w="1465" h="2454" extrusionOk="0">
                  <a:moveTo>
                    <a:pt x="0" y="1"/>
                  </a:moveTo>
                  <a:lnTo>
                    <a:pt x="0" y="2453"/>
                  </a:lnTo>
                  <a:lnTo>
                    <a:pt x="1465" y="2453"/>
                  </a:lnTo>
                  <a:lnTo>
                    <a:pt x="14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8105678" y="2877194"/>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7862859" y="3050655"/>
              <a:ext cx="64680" cy="108344"/>
            </a:xfrm>
            <a:custGeom>
              <a:avLst/>
              <a:gdLst/>
              <a:ahLst/>
              <a:cxnLst/>
              <a:rect l="l" t="t" r="r" b="b"/>
              <a:pathLst>
                <a:path w="1465" h="2454" extrusionOk="0">
                  <a:moveTo>
                    <a:pt x="0" y="1"/>
                  </a:moveTo>
                  <a:lnTo>
                    <a:pt x="0" y="2453"/>
                  </a:lnTo>
                  <a:lnTo>
                    <a:pt x="1465" y="2453"/>
                  </a:lnTo>
                  <a:lnTo>
                    <a:pt x="14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7882285" y="3050655"/>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7974291" y="3050655"/>
              <a:ext cx="65210" cy="108344"/>
            </a:xfrm>
            <a:custGeom>
              <a:avLst/>
              <a:gdLst/>
              <a:ahLst/>
              <a:cxnLst/>
              <a:rect l="l" t="t" r="r" b="b"/>
              <a:pathLst>
                <a:path w="1477" h="2454" extrusionOk="0">
                  <a:moveTo>
                    <a:pt x="0" y="1"/>
                  </a:moveTo>
                  <a:lnTo>
                    <a:pt x="0" y="2453"/>
                  </a:lnTo>
                  <a:lnTo>
                    <a:pt x="1477" y="2453"/>
                  </a:lnTo>
                  <a:lnTo>
                    <a:pt x="1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7994246" y="3050655"/>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862859" y="3223586"/>
              <a:ext cx="64680" cy="108344"/>
            </a:xfrm>
            <a:custGeom>
              <a:avLst/>
              <a:gdLst/>
              <a:ahLst/>
              <a:cxnLst/>
              <a:rect l="l" t="t" r="r" b="b"/>
              <a:pathLst>
                <a:path w="1465" h="2454" extrusionOk="0">
                  <a:moveTo>
                    <a:pt x="0" y="1"/>
                  </a:moveTo>
                  <a:lnTo>
                    <a:pt x="0" y="2453"/>
                  </a:lnTo>
                  <a:lnTo>
                    <a:pt x="1465" y="2453"/>
                  </a:lnTo>
                  <a:lnTo>
                    <a:pt x="14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7882285" y="3223586"/>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7819753" y="2666456"/>
              <a:ext cx="15806" cy="145651"/>
            </a:xfrm>
            <a:custGeom>
              <a:avLst/>
              <a:gdLst/>
              <a:ahLst/>
              <a:cxnLst/>
              <a:rect l="l" t="t" r="r" b="b"/>
              <a:pathLst>
                <a:path w="358" h="3299" extrusionOk="0">
                  <a:moveTo>
                    <a:pt x="0" y="1"/>
                  </a:moveTo>
                  <a:lnTo>
                    <a:pt x="48" y="3299"/>
                  </a:lnTo>
                  <a:lnTo>
                    <a:pt x="357" y="3299"/>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940632" y="2664911"/>
              <a:ext cx="14790" cy="146666"/>
            </a:xfrm>
            <a:custGeom>
              <a:avLst/>
              <a:gdLst/>
              <a:ahLst/>
              <a:cxnLst/>
              <a:rect l="l" t="t" r="r" b="b"/>
              <a:pathLst>
                <a:path w="335" h="3322" extrusionOk="0">
                  <a:moveTo>
                    <a:pt x="1" y="0"/>
                  </a:moveTo>
                  <a:lnTo>
                    <a:pt x="25" y="3322"/>
                  </a:lnTo>
                  <a:lnTo>
                    <a:pt x="334" y="332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8059967" y="2664911"/>
              <a:ext cx="13687" cy="146666"/>
            </a:xfrm>
            <a:custGeom>
              <a:avLst/>
              <a:gdLst/>
              <a:ahLst/>
              <a:cxnLst/>
              <a:rect l="l" t="t" r="r" b="b"/>
              <a:pathLst>
                <a:path w="310" h="3322" extrusionOk="0">
                  <a:moveTo>
                    <a:pt x="0" y="0"/>
                  </a:moveTo>
                  <a:lnTo>
                    <a:pt x="0" y="3322"/>
                  </a:lnTo>
                  <a:lnTo>
                    <a:pt x="310" y="332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8178771" y="2664911"/>
              <a:ext cx="15276" cy="146666"/>
            </a:xfrm>
            <a:custGeom>
              <a:avLst/>
              <a:gdLst/>
              <a:ahLst/>
              <a:cxnLst/>
              <a:rect l="l" t="t" r="r" b="b"/>
              <a:pathLst>
                <a:path w="346" h="3322" extrusionOk="0">
                  <a:moveTo>
                    <a:pt x="24" y="0"/>
                  </a:moveTo>
                  <a:lnTo>
                    <a:pt x="0" y="3310"/>
                  </a:lnTo>
                  <a:lnTo>
                    <a:pt x="310" y="3322"/>
                  </a:lnTo>
                  <a:lnTo>
                    <a:pt x="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40"/>
          <p:cNvGrpSpPr/>
          <p:nvPr/>
        </p:nvGrpSpPr>
        <p:grpSpPr>
          <a:xfrm>
            <a:off x="4102220" y="4752907"/>
            <a:ext cx="307535" cy="258167"/>
            <a:chOff x="2526961" y="3828076"/>
            <a:chExt cx="1285143" cy="1078844"/>
          </a:xfrm>
        </p:grpSpPr>
        <p:sp>
          <p:nvSpPr>
            <p:cNvPr id="505" name="Google Shape;505;p40"/>
            <p:cNvSpPr/>
            <p:nvPr/>
          </p:nvSpPr>
          <p:spPr>
            <a:xfrm>
              <a:off x="3688797" y="3911233"/>
              <a:ext cx="51289" cy="995687"/>
            </a:xfrm>
            <a:custGeom>
              <a:avLst/>
              <a:gdLst/>
              <a:ahLst/>
              <a:cxnLst/>
              <a:rect l="l" t="t" r="r" b="b"/>
              <a:pathLst>
                <a:path w="441" h="8561" extrusionOk="0">
                  <a:moveTo>
                    <a:pt x="0" y="0"/>
                  </a:moveTo>
                  <a:lnTo>
                    <a:pt x="0"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2644656" y="3911233"/>
              <a:ext cx="51406" cy="995687"/>
            </a:xfrm>
            <a:custGeom>
              <a:avLst/>
              <a:gdLst/>
              <a:ahLst/>
              <a:cxnLst/>
              <a:rect l="l" t="t" r="r" b="b"/>
              <a:pathLst>
                <a:path w="442" h="8561" extrusionOk="0">
                  <a:moveTo>
                    <a:pt x="1" y="0"/>
                  </a:moveTo>
                  <a:lnTo>
                    <a:pt x="1"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2614186" y="3828076"/>
              <a:ext cx="110953" cy="110955"/>
            </a:xfrm>
            <a:custGeom>
              <a:avLst/>
              <a:gdLst/>
              <a:ahLst/>
              <a:cxnLst/>
              <a:rect l="l" t="t" r="r" b="b"/>
              <a:pathLst>
                <a:path w="954" h="954" extrusionOk="0">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3659606" y="3828076"/>
              <a:ext cx="110953" cy="110955"/>
            </a:xfrm>
            <a:custGeom>
              <a:avLst/>
              <a:gdLst/>
              <a:ahLst/>
              <a:cxnLst/>
              <a:rect l="l" t="t" r="r" b="b"/>
              <a:pathLst>
                <a:path w="954" h="954" extrusionOk="0">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2526961" y="4358418"/>
              <a:ext cx="1285143" cy="246683"/>
            </a:xfrm>
            <a:custGeom>
              <a:avLst/>
              <a:gdLst/>
              <a:ahLst/>
              <a:cxnLst/>
              <a:rect l="l" t="t" r="r" b="b"/>
              <a:pathLst>
                <a:path w="11050" h="2121" extrusionOk="0">
                  <a:moveTo>
                    <a:pt x="1" y="1"/>
                  </a:moveTo>
                  <a:lnTo>
                    <a:pt x="1" y="2120"/>
                  </a:lnTo>
                  <a:lnTo>
                    <a:pt x="11050" y="2120"/>
                  </a:lnTo>
                  <a:lnTo>
                    <a:pt x="11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2526961" y="4041376"/>
              <a:ext cx="1285143" cy="246567"/>
            </a:xfrm>
            <a:custGeom>
              <a:avLst/>
              <a:gdLst/>
              <a:ahLst/>
              <a:cxnLst/>
              <a:rect l="l" t="t" r="r" b="b"/>
              <a:pathLst>
                <a:path w="11050" h="2120" extrusionOk="0">
                  <a:moveTo>
                    <a:pt x="1" y="0"/>
                  </a:moveTo>
                  <a:lnTo>
                    <a:pt x="1" y="2120"/>
                  </a:lnTo>
                  <a:lnTo>
                    <a:pt x="11050" y="2120"/>
                  </a:lnTo>
                  <a:lnTo>
                    <a:pt x="11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3553075" y="4041376"/>
              <a:ext cx="259006" cy="247962"/>
            </a:xfrm>
            <a:custGeom>
              <a:avLst/>
              <a:gdLst/>
              <a:ahLst/>
              <a:cxnLst/>
              <a:rect l="l" t="t" r="r" b="b"/>
              <a:pathLst>
                <a:path w="2227" h="2132" extrusionOk="0">
                  <a:moveTo>
                    <a:pt x="1739" y="0"/>
                  </a:moveTo>
                  <a:lnTo>
                    <a:pt x="0" y="2132"/>
                  </a:lnTo>
                  <a:lnTo>
                    <a:pt x="1381" y="2132"/>
                  </a:lnTo>
                  <a:lnTo>
                    <a:pt x="2227" y="1096"/>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3201384" y="4041376"/>
              <a:ext cx="362864" cy="247962"/>
            </a:xfrm>
            <a:custGeom>
              <a:avLst/>
              <a:gdLst/>
              <a:ahLst/>
              <a:cxnLst/>
              <a:rect l="l" t="t" r="r" b="b"/>
              <a:pathLst>
                <a:path w="3120" h="2132" extrusionOk="0">
                  <a:moveTo>
                    <a:pt x="1738" y="0"/>
                  </a:moveTo>
                  <a:lnTo>
                    <a:pt x="0" y="2132"/>
                  </a:lnTo>
                  <a:lnTo>
                    <a:pt x="1381" y="2132"/>
                  </a:lnTo>
                  <a:lnTo>
                    <a:pt x="3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2848181" y="4041376"/>
              <a:ext cx="365771" cy="247962"/>
            </a:xfrm>
            <a:custGeom>
              <a:avLst/>
              <a:gdLst/>
              <a:ahLst/>
              <a:cxnLst/>
              <a:rect l="l" t="t" r="r" b="b"/>
              <a:pathLst>
                <a:path w="3145" h="2132" extrusionOk="0">
                  <a:moveTo>
                    <a:pt x="1739" y="0"/>
                  </a:moveTo>
                  <a:lnTo>
                    <a:pt x="1" y="2132"/>
                  </a:lnTo>
                  <a:lnTo>
                    <a:pt x="1394" y="2132"/>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2528356" y="4041376"/>
              <a:ext cx="333788" cy="247962"/>
            </a:xfrm>
            <a:custGeom>
              <a:avLst/>
              <a:gdLst/>
              <a:ahLst/>
              <a:cxnLst/>
              <a:rect l="l" t="t" r="r" b="b"/>
              <a:pathLst>
                <a:path w="2870" h="2132" extrusionOk="0">
                  <a:moveTo>
                    <a:pt x="1465" y="0"/>
                  </a:moveTo>
                  <a:lnTo>
                    <a:pt x="1" y="1798"/>
                  </a:lnTo>
                  <a:lnTo>
                    <a:pt x="1" y="2132"/>
                  </a:lnTo>
                  <a:lnTo>
                    <a:pt x="1132" y="2132"/>
                  </a:ln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3658327" y="4416569"/>
              <a:ext cx="153752" cy="188530"/>
            </a:xfrm>
            <a:custGeom>
              <a:avLst/>
              <a:gdLst/>
              <a:ahLst/>
              <a:cxnLst/>
              <a:rect l="l" t="t" r="r" b="b"/>
              <a:pathLst>
                <a:path w="1322" h="1621" extrusionOk="0">
                  <a:moveTo>
                    <a:pt x="1322" y="1"/>
                  </a:moveTo>
                  <a:lnTo>
                    <a:pt x="0" y="1620"/>
                  </a:lnTo>
                  <a:lnTo>
                    <a:pt x="1322" y="1620"/>
                  </a:lnTo>
                  <a:lnTo>
                    <a:pt x="1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3306519" y="4358418"/>
              <a:ext cx="364376" cy="246683"/>
            </a:xfrm>
            <a:custGeom>
              <a:avLst/>
              <a:gdLst/>
              <a:ahLst/>
              <a:cxnLst/>
              <a:rect l="l" t="t" r="r" b="b"/>
              <a:pathLst>
                <a:path w="3133" h="2121" extrusionOk="0">
                  <a:moveTo>
                    <a:pt x="1739" y="1"/>
                  </a:moveTo>
                  <a:lnTo>
                    <a:pt x="1" y="2120"/>
                  </a:lnTo>
                  <a:lnTo>
                    <a:pt x="1382"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2954828" y="4358418"/>
              <a:ext cx="364376" cy="246683"/>
            </a:xfrm>
            <a:custGeom>
              <a:avLst/>
              <a:gdLst/>
              <a:ahLst/>
              <a:cxnLst/>
              <a:rect l="l" t="t" r="r" b="b"/>
              <a:pathLst>
                <a:path w="3133" h="2121" extrusionOk="0">
                  <a:moveTo>
                    <a:pt x="1751" y="1"/>
                  </a:moveTo>
                  <a:lnTo>
                    <a:pt x="1" y="2120"/>
                  </a:lnTo>
                  <a:lnTo>
                    <a:pt x="1394"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2601741" y="4358418"/>
              <a:ext cx="365655" cy="246683"/>
            </a:xfrm>
            <a:custGeom>
              <a:avLst/>
              <a:gdLst/>
              <a:ahLst/>
              <a:cxnLst/>
              <a:rect l="l" t="t" r="r" b="b"/>
              <a:pathLst>
                <a:path w="3144" h="2121" extrusionOk="0">
                  <a:moveTo>
                    <a:pt x="1751" y="1"/>
                  </a:moveTo>
                  <a:lnTo>
                    <a:pt x="1" y="2120"/>
                  </a:lnTo>
                  <a:lnTo>
                    <a:pt x="1406" y="2120"/>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2528356" y="4358418"/>
              <a:ext cx="87343" cy="106768"/>
            </a:xfrm>
            <a:custGeom>
              <a:avLst/>
              <a:gdLst/>
              <a:ahLst/>
              <a:cxnLst/>
              <a:rect l="l" t="t" r="r" b="b"/>
              <a:pathLst>
                <a:path w="751" h="918" extrusionOk="0">
                  <a:moveTo>
                    <a:pt x="1" y="1"/>
                  </a:moveTo>
                  <a:lnTo>
                    <a:pt x="1" y="918"/>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40"/>
          <p:cNvGrpSpPr/>
          <p:nvPr/>
        </p:nvGrpSpPr>
        <p:grpSpPr>
          <a:xfrm>
            <a:off x="5893045" y="4752907"/>
            <a:ext cx="307535" cy="258167"/>
            <a:chOff x="2526961" y="3828076"/>
            <a:chExt cx="1285143" cy="1078844"/>
          </a:xfrm>
        </p:grpSpPr>
        <p:sp>
          <p:nvSpPr>
            <p:cNvPr id="521" name="Google Shape;521;p40"/>
            <p:cNvSpPr/>
            <p:nvPr/>
          </p:nvSpPr>
          <p:spPr>
            <a:xfrm>
              <a:off x="3688797" y="3911233"/>
              <a:ext cx="51289" cy="995687"/>
            </a:xfrm>
            <a:custGeom>
              <a:avLst/>
              <a:gdLst/>
              <a:ahLst/>
              <a:cxnLst/>
              <a:rect l="l" t="t" r="r" b="b"/>
              <a:pathLst>
                <a:path w="441" h="8561" extrusionOk="0">
                  <a:moveTo>
                    <a:pt x="0" y="0"/>
                  </a:moveTo>
                  <a:lnTo>
                    <a:pt x="0"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2644656" y="3911233"/>
              <a:ext cx="51406" cy="995687"/>
            </a:xfrm>
            <a:custGeom>
              <a:avLst/>
              <a:gdLst/>
              <a:ahLst/>
              <a:cxnLst/>
              <a:rect l="l" t="t" r="r" b="b"/>
              <a:pathLst>
                <a:path w="442" h="8561" extrusionOk="0">
                  <a:moveTo>
                    <a:pt x="1" y="0"/>
                  </a:moveTo>
                  <a:lnTo>
                    <a:pt x="1"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2614186" y="3828076"/>
              <a:ext cx="110953" cy="110955"/>
            </a:xfrm>
            <a:custGeom>
              <a:avLst/>
              <a:gdLst/>
              <a:ahLst/>
              <a:cxnLst/>
              <a:rect l="l" t="t" r="r" b="b"/>
              <a:pathLst>
                <a:path w="954" h="954" extrusionOk="0">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3659606" y="3828076"/>
              <a:ext cx="110953" cy="110955"/>
            </a:xfrm>
            <a:custGeom>
              <a:avLst/>
              <a:gdLst/>
              <a:ahLst/>
              <a:cxnLst/>
              <a:rect l="l" t="t" r="r" b="b"/>
              <a:pathLst>
                <a:path w="954" h="954" extrusionOk="0">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2526961" y="4358418"/>
              <a:ext cx="1285143" cy="246683"/>
            </a:xfrm>
            <a:custGeom>
              <a:avLst/>
              <a:gdLst/>
              <a:ahLst/>
              <a:cxnLst/>
              <a:rect l="l" t="t" r="r" b="b"/>
              <a:pathLst>
                <a:path w="11050" h="2121" extrusionOk="0">
                  <a:moveTo>
                    <a:pt x="1" y="1"/>
                  </a:moveTo>
                  <a:lnTo>
                    <a:pt x="1" y="2120"/>
                  </a:lnTo>
                  <a:lnTo>
                    <a:pt x="11050" y="2120"/>
                  </a:lnTo>
                  <a:lnTo>
                    <a:pt x="11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2526961" y="4041376"/>
              <a:ext cx="1285143" cy="246567"/>
            </a:xfrm>
            <a:custGeom>
              <a:avLst/>
              <a:gdLst/>
              <a:ahLst/>
              <a:cxnLst/>
              <a:rect l="l" t="t" r="r" b="b"/>
              <a:pathLst>
                <a:path w="11050" h="2120" extrusionOk="0">
                  <a:moveTo>
                    <a:pt x="1" y="0"/>
                  </a:moveTo>
                  <a:lnTo>
                    <a:pt x="1" y="2120"/>
                  </a:lnTo>
                  <a:lnTo>
                    <a:pt x="11050" y="2120"/>
                  </a:lnTo>
                  <a:lnTo>
                    <a:pt x="11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3553075" y="4041376"/>
              <a:ext cx="259006" cy="247962"/>
            </a:xfrm>
            <a:custGeom>
              <a:avLst/>
              <a:gdLst/>
              <a:ahLst/>
              <a:cxnLst/>
              <a:rect l="l" t="t" r="r" b="b"/>
              <a:pathLst>
                <a:path w="2227" h="2132" extrusionOk="0">
                  <a:moveTo>
                    <a:pt x="1739" y="0"/>
                  </a:moveTo>
                  <a:lnTo>
                    <a:pt x="0" y="2132"/>
                  </a:lnTo>
                  <a:lnTo>
                    <a:pt x="1381" y="2132"/>
                  </a:lnTo>
                  <a:lnTo>
                    <a:pt x="2227" y="1096"/>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3201384" y="4041376"/>
              <a:ext cx="362864" cy="247962"/>
            </a:xfrm>
            <a:custGeom>
              <a:avLst/>
              <a:gdLst/>
              <a:ahLst/>
              <a:cxnLst/>
              <a:rect l="l" t="t" r="r" b="b"/>
              <a:pathLst>
                <a:path w="3120" h="2132" extrusionOk="0">
                  <a:moveTo>
                    <a:pt x="1738" y="0"/>
                  </a:moveTo>
                  <a:lnTo>
                    <a:pt x="0" y="2132"/>
                  </a:lnTo>
                  <a:lnTo>
                    <a:pt x="1381" y="2132"/>
                  </a:lnTo>
                  <a:lnTo>
                    <a:pt x="3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2848181" y="4041376"/>
              <a:ext cx="365771" cy="247962"/>
            </a:xfrm>
            <a:custGeom>
              <a:avLst/>
              <a:gdLst/>
              <a:ahLst/>
              <a:cxnLst/>
              <a:rect l="l" t="t" r="r" b="b"/>
              <a:pathLst>
                <a:path w="3145" h="2132" extrusionOk="0">
                  <a:moveTo>
                    <a:pt x="1739" y="0"/>
                  </a:moveTo>
                  <a:lnTo>
                    <a:pt x="1" y="2132"/>
                  </a:lnTo>
                  <a:lnTo>
                    <a:pt x="1394" y="2132"/>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2528356" y="4041376"/>
              <a:ext cx="333788" cy="247962"/>
            </a:xfrm>
            <a:custGeom>
              <a:avLst/>
              <a:gdLst/>
              <a:ahLst/>
              <a:cxnLst/>
              <a:rect l="l" t="t" r="r" b="b"/>
              <a:pathLst>
                <a:path w="2870" h="2132" extrusionOk="0">
                  <a:moveTo>
                    <a:pt x="1465" y="0"/>
                  </a:moveTo>
                  <a:lnTo>
                    <a:pt x="1" y="1798"/>
                  </a:lnTo>
                  <a:lnTo>
                    <a:pt x="1" y="2132"/>
                  </a:lnTo>
                  <a:lnTo>
                    <a:pt x="1132" y="2132"/>
                  </a:ln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3658327" y="4416569"/>
              <a:ext cx="153752" cy="188530"/>
            </a:xfrm>
            <a:custGeom>
              <a:avLst/>
              <a:gdLst/>
              <a:ahLst/>
              <a:cxnLst/>
              <a:rect l="l" t="t" r="r" b="b"/>
              <a:pathLst>
                <a:path w="1322" h="1621" extrusionOk="0">
                  <a:moveTo>
                    <a:pt x="1322" y="1"/>
                  </a:moveTo>
                  <a:lnTo>
                    <a:pt x="0" y="1620"/>
                  </a:lnTo>
                  <a:lnTo>
                    <a:pt x="1322" y="1620"/>
                  </a:lnTo>
                  <a:lnTo>
                    <a:pt x="1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3306519" y="4358418"/>
              <a:ext cx="364376" cy="246683"/>
            </a:xfrm>
            <a:custGeom>
              <a:avLst/>
              <a:gdLst/>
              <a:ahLst/>
              <a:cxnLst/>
              <a:rect l="l" t="t" r="r" b="b"/>
              <a:pathLst>
                <a:path w="3133" h="2121" extrusionOk="0">
                  <a:moveTo>
                    <a:pt x="1739" y="1"/>
                  </a:moveTo>
                  <a:lnTo>
                    <a:pt x="1" y="2120"/>
                  </a:lnTo>
                  <a:lnTo>
                    <a:pt x="1382"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2954828" y="4358418"/>
              <a:ext cx="364376" cy="246683"/>
            </a:xfrm>
            <a:custGeom>
              <a:avLst/>
              <a:gdLst/>
              <a:ahLst/>
              <a:cxnLst/>
              <a:rect l="l" t="t" r="r" b="b"/>
              <a:pathLst>
                <a:path w="3133" h="2121" extrusionOk="0">
                  <a:moveTo>
                    <a:pt x="1751" y="1"/>
                  </a:moveTo>
                  <a:lnTo>
                    <a:pt x="1" y="2120"/>
                  </a:lnTo>
                  <a:lnTo>
                    <a:pt x="1394"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2601741" y="4358418"/>
              <a:ext cx="365655" cy="246683"/>
            </a:xfrm>
            <a:custGeom>
              <a:avLst/>
              <a:gdLst/>
              <a:ahLst/>
              <a:cxnLst/>
              <a:rect l="l" t="t" r="r" b="b"/>
              <a:pathLst>
                <a:path w="3144" h="2121" extrusionOk="0">
                  <a:moveTo>
                    <a:pt x="1751" y="1"/>
                  </a:moveTo>
                  <a:lnTo>
                    <a:pt x="1" y="2120"/>
                  </a:lnTo>
                  <a:lnTo>
                    <a:pt x="1406" y="2120"/>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2528356" y="4358418"/>
              <a:ext cx="87343" cy="106768"/>
            </a:xfrm>
            <a:custGeom>
              <a:avLst/>
              <a:gdLst/>
              <a:ahLst/>
              <a:cxnLst/>
              <a:rect l="l" t="t" r="r" b="b"/>
              <a:pathLst>
                <a:path w="751" h="918" extrusionOk="0">
                  <a:moveTo>
                    <a:pt x="1" y="1"/>
                  </a:moveTo>
                  <a:lnTo>
                    <a:pt x="1" y="918"/>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40"/>
          <p:cNvGrpSpPr/>
          <p:nvPr/>
        </p:nvGrpSpPr>
        <p:grpSpPr>
          <a:xfrm>
            <a:off x="5540925" y="4793902"/>
            <a:ext cx="352616" cy="176182"/>
            <a:chOff x="3819350" y="4730752"/>
            <a:chExt cx="352616" cy="176182"/>
          </a:xfrm>
        </p:grpSpPr>
        <p:sp>
          <p:nvSpPr>
            <p:cNvPr id="537" name="Google Shape;537;p40"/>
            <p:cNvSpPr/>
            <p:nvPr/>
          </p:nvSpPr>
          <p:spPr>
            <a:xfrm>
              <a:off x="3819350" y="4743625"/>
              <a:ext cx="161293" cy="94746"/>
            </a:xfrm>
            <a:custGeom>
              <a:avLst/>
              <a:gdLst/>
              <a:ahLst/>
              <a:cxnLst/>
              <a:rect l="l" t="t" r="r" b="b"/>
              <a:pathLst>
                <a:path w="8883" h="5218" extrusionOk="0">
                  <a:moveTo>
                    <a:pt x="4519" y="1"/>
                  </a:moveTo>
                  <a:cubicBezTo>
                    <a:pt x="4309" y="1"/>
                    <a:pt x="4090" y="61"/>
                    <a:pt x="3859" y="205"/>
                  </a:cubicBezTo>
                  <a:cubicBezTo>
                    <a:pt x="3085" y="657"/>
                    <a:pt x="2513" y="1479"/>
                    <a:pt x="1930" y="2145"/>
                  </a:cubicBezTo>
                  <a:cubicBezTo>
                    <a:pt x="1299" y="2907"/>
                    <a:pt x="656" y="3657"/>
                    <a:pt x="1" y="4408"/>
                  </a:cubicBezTo>
                  <a:cubicBezTo>
                    <a:pt x="1215" y="5110"/>
                    <a:pt x="2966" y="5205"/>
                    <a:pt x="4347" y="5217"/>
                  </a:cubicBezTo>
                  <a:cubicBezTo>
                    <a:pt x="4385" y="5217"/>
                    <a:pt x="4424" y="5218"/>
                    <a:pt x="4462" y="5218"/>
                  </a:cubicBezTo>
                  <a:cubicBezTo>
                    <a:pt x="5960" y="5218"/>
                    <a:pt x="7467" y="4992"/>
                    <a:pt x="8883" y="4562"/>
                  </a:cubicBezTo>
                  <a:cubicBezTo>
                    <a:pt x="8490" y="3991"/>
                    <a:pt x="8086" y="3444"/>
                    <a:pt x="7669" y="2896"/>
                  </a:cubicBezTo>
                  <a:lnTo>
                    <a:pt x="7669" y="2896"/>
                  </a:lnTo>
                  <a:cubicBezTo>
                    <a:pt x="7738" y="2987"/>
                    <a:pt x="7766" y="3023"/>
                    <a:pt x="7768" y="3023"/>
                  </a:cubicBezTo>
                  <a:cubicBezTo>
                    <a:pt x="7773" y="3023"/>
                    <a:pt x="7455" y="2591"/>
                    <a:pt x="7451" y="2591"/>
                  </a:cubicBezTo>
                  <a:lnTo>
                    <a:pt x="7451" y="2591"/>
                  </a:lnTo>
                  <a:cubicBezTo>
                    <a:pt x="7449" y="2591"/>
                    <a:pt x="7505" y="2670"/>
                    <a:pt x="7669" y="2895"/>
                  </a:cubicBezTo>
                  <a:cubicBezTo>
                    <a:pt x="7145" y="2181"/>
                    <a:pt x="6645" y="1467"/>
                    <a:pt x="6002" y="859"/>
                  </a:cubicBezTo>
                  <a:cubicBezTo>
                    <a:pt x="5561" y="427"/>
                    <a:pt x="5075" y="1"/>
                    <a:pt x="45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3871241" y="4730752"/>
              <a:ext cx="300725" cy="176182"/>
            </a:xfrm>
            <a:custGeom>
              <a:avLst/>
              <a:gdLst/>
              <a:ahLst/>
              <a:cxnLst/>
              <a:rect l="l" t="t" r="r" b="b"/>
              <a:pathLst>
                <a:path w="16562" h="9703" extrusionOk="0">
                  <a:moveTo>
                    <a:pt x="8394" y="0"/>
                  </a:moveTo>
                  <a:cubicBezTo>
                    <a:pt x="8012" y="0"/>
                    <a:pt x="7612" y="106"/>
                    <a:pt x="7192" y="354"/>
                  </a:cubicBezTo>
                  <a:cubicBezTo>
                    <a:pt x="5763" y="1223"/>
                    <a:pt x="4680" y="2735"/>
                    <a:pt x="3608" y="4009"/>
                  </a:cubicBezTo>
                  <a:cubicBezTo>
                    <a:pt x="2394" y="5402"/>
                    <a:pt x="1203" y="6819"/>
                    <a:pt x="0" y="8212"/>
                  </a:cubicBezTo>
                  <a:cubicBezTo>
                    <a:pt x="2275" y="9522"/>
                    <a:pt x="5537" y="9689"/>
                    <a:pt x="8097" y="9700"/>
                  </a:cubicBezTo>
                  <a:cubicBezTo>
                    <a:pt x="8212" y="9702"/>
                    <a:pt x="8328" y="9703"/>
                    <a:pt x="8444" y="9703"/>
                  </a:cubicBezTo>
                  <a:cubicBezTo>
                    <a:pt x="11186" y="9703"/>
                    <a:pt x="13935" y="9297"/>
                    <a:pt x="16562" y="8474"/>
                  </a:cubicBezTo>
                  <a:cubicBezTo>
                    <a:pt x="15788" y="7474"/>
                    <a:pt x="15038" y="6450"/>
                    <a:pt x="14276" y="5402"/>
                  </a:cubicBezTo>
                  <a:cubicBezTo>
                    <a:pt x="13312" y="4081"/>
                    <a:pt x="12347" y="2735"/>
                    <a:pt x="11180" y="1592"/>
                  </a:cubicBezTo>
                  <a:cubicBezTo>
                    <a:pt x="10352" y="790"/>
                    <a:pt x="9440" y="0"/>
                    <a:pt x="8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40"/>
          <p:cNvGrpSpPr/>
          <p:nvPr/>
        </p:nvGrpSpPr>
        <p:grpSpPr>
          <a:xfrm>
            <a:off x="6816872" y="2470706"/>
            <a:ext cx="2288591" cy="2524982"/>
            <a:chOff x="6816872" y="2470706"/>
            <a:chExt cx="2288591" cy="2524982"/>
          </a:xfrm>
        </p:grpSpPr>
        <p:sp>
          <p:nvSpPr>
            <p:cNvPr id="540" name="Google Shape;540;p40"/>
            <p:cNvSpPr/>
            <p:nvPr/>
          </p:nvSpPr>
          <p:spPr>
            <a:xfrm flipH="1">
              <a:off x="7982136" y="3138305"/>
              <a:ext cx="588735" cy="1857383"/>
            </a:xfrm>
            <a:custGeom>
              <a:avLst/>
              <a:gdLst/>
              <a:ahLst/>
              <a:cxnLst/>
              <a:rect l="l" t="t" r="r" b="b"/>
              <a:pathLst>
                <a:path w="10515" h="33172" extrusionOk="0">
                  <a:moveTo>
                    <a:pt x="4585" y="3347"/>
                  </a:moveTo>
                  <a:lnTo>
                    <a:pt x="4585" y="5192"/>
                  </a:lnTo>
                  <a:lnTo>
                    <a:pt x="3751" y="4335"/>
                  </a:lnTo>
                  <a:lnTo>
                    <a:pt x="3894" y="4156"/>
                  </a:lnTo>
                  <a:lnTo>
                    <a:pt x="4299" y="4120"/>
                  </a:lnTo>
                  <a:lnTo>
                    <a:pt x="4299" y="3680"/>
                  </a:lnTo>
                  <a:lnTo>
                    <a:pt x="4585" y="3347"/>
                  </a:lnTo>
                  <a:close/>
                  <a:moveTo>
                    <a:pt x="2287" y="3489"/>
                  </a:moveTo>
                  <a:lnTo>
                    <a:pt x="2573" y="3787"/>
                  </a:lnTo>
                  <a:lnTo>
                    <a:pt x="2573" y="4239"/>
                  </a:lnTo>
                  <a:lnTo>
                    <a:pt x="2989" y="4216"/>
                  </a:lnTo>
                  <a:lnTo>
                    <a:pt x="3120" y="4347"/>
                  </a:lnTo>
                  <a:lnTo>
                    <a:pt x="2275" y="5299"/>
                  </a:lnTo>
                  <a:lnTo>
                    <a:pt x="2275" y="5299"/>
                  </a:lnTo>
                  <a:lnTo>
                    <a:pt x="2287" y="3489"/>
                  </a:lnTo>
                  <a:close/>
                  <a:moveTo>
                    <a:pt x="3454" y="4680"/>
                  </a:moveTo>
                  <a:lnTo>
                    <a:pt x="4430" y="5692"/>
                  </a:lnTo>
                  <a:lnTo>
                    <a:pt x="3406" y="6835"/>
                  </a:lnTo>
                  <a:lnTo>
                    <a:pt x="2442" y="5823"/>
                  </a:lnTo>
                  <a:lnTo>
                    <a:pt x="3454" y="4680"/>
                  </a:lnTo>
                  <a:close/>
                  <a:moveTo>
                    <a:pt x="4561" y="6204"/>
                  </a:moveTo>
                  <a:lnTo>
                    <a:pt x="4549" y="8038"/>
                  </a:lnTo>
                  <a:lnTo>
                    <a:pt x="3716" y="7157"/>
                  </a:lnTo>
                  <a:lnTo>
                    <a:pt x="4561" y="6204"/>
                  </a:lnTo>
                  <a:close/>
                  <a:moveTo>
                    <a:pt x="2263" y="6311"/>
                  </a:moveTo>
                  <a:lnTo>
                    <a:pt x="3097" y="7180"/>
                  </a:lnTo>
                  <a:lnTo>
                    <a:pt x="2239" y="8133"/>
                  </a:lnTo>
                  <a:lnTo>
                    <a:pt x="2263" y="6311"/>
                  </a:lnTo>
                  <a:close/>
                  <a:moveTo>
                    <a:pt x="3418" y="7514"/>
                  </a:moveTo>
                  <a:lnTo>
                    <a:pt x="4406" y="8550"/>
                  </a:lnTo>
                  <a:lnTo>
                    <a:pt x="3370" y="9681"/>
                  </a:lnTo>
                  <a:lnTo>
                    <a:pt x="2406" y="8645"/>
                  </a:lnTo>
                  <a:lnTo>
                    <a:pt x="3418" y="7514"/>
                  </a:lnTo>
                  <a:close/>
                  <a:moveTo>
                    <a:pt x="4537" y="9050"/>
                  </a:moveTo>
                  <a:lnTo>
                    <a:pt x="4525" y="10883"/>
                  </a:lnTo>
                  <a:lnTo>
                    <a:pt x="3692" y="10002"/>
                  </a:lnTo>
                  <a:lnTo>
                    <a:pt x="4537" y="9050"/>
                  </a:lnTo>
                  <a:close/>
                  <a:moveTo>
                    <a:pt x="2239" y="9133"/>
                  </a:moveTo>
                  <a:lnTo>
                    <a:pt x="3073" y="10002"/>
                  </a:lnTo>
                  <a:lnTo>
                    <a:pt x="2239" y="10943"/>
                  </a:lnTo>
                  <a:lnTo>
                    <a:pt x="2239" y="9133"/>
                  </a:lnTo>
                  <a:close/>
                  <a:moveTo>
                    <a:pt x="3370" y="10347"/>
                  </a:moveTo>
                  <a:lnTo>
                    <a:pt x="4347" y="11371"/>
                  </a:lnTo>
                  <a:lnTo>
                    <a:pt x="3347" y="12502"/>
                  </a:lnTo>
                  <a:lnTo>
                    <a:pt x="2382" y="11478"/>
                  </a:lnTo>
                  <a:lnTo>
                    <a:pt x="3370" y="10347"/>
                  </a:lnTo>
                  <a:close/>
                  <a:moveTo>
                    <a:pt x="4501" y="11895"/>
                  </a:moveTo>
                  <a:lnTo>
                    <a:pt x="4490" y="13729"/>
                  </a:lnTo>
                  <a:lnTo>
                    <a:pt x="3656" y="12848"/>
                  </a:lnTo>
                  <a:lnTo>
                    <a:pt x="4501" y="11895"/>
                  </a:lnTo>
                  <a:close/>
                  <a:moveTo>
                    <a:pt x="2215" y="11967"/>
                  </a:moveTo>
                  <a:lnTo>
                    <a:pt x="3037" y="12848"/>
                  </a:lnTo>
                  <a:lnTo>
                    <a:pt x="2204" y="13776"/>
                  </a:lnTo>
                  <a:lnTo>
                    <a:pt x="2215" y="11967"/>
                  </a:lnTo>
                  <a:close/>
                  <a:moveTo>
                    <a:pt x="3358" y="13193"/>
                  </a:moveTo>
                  <a:lnTo>
                    <a:pt x="4323" y="14217"/>
                  </a:lnTo>
                  <a:lnTo>
                    <a:pt x="3335" y="15336"/>
                  </a:lnTo>
                  <a:lnTo>
                    <a:pt x="2358" y="14300"/>
                  </a:lnTo>
                  <a:lnTo>
                    <a:pt x="3358" y="13193"/>
                  </a:lnTo>
                  <a:close/>
                  <a:moveTo>
                    <a:pt x="4490" y="14741"/>
                  </a:moveTo>
                  <a:lnTo>
                    <a:pt x="4478" y="16551"/>
                  </a:lnTo>
                  <a:lnTo>
                    <a:pt x="3644" y="15669"/>
                  </a:lnTo>
                  <a:lnTo>
                    <a:pt x="4490" y="14741"/>
                  </a:lnTo>
                  <a:close/>
                  <a:moveTo>
                    <a:pt x="2204" y="14800"/>
                  </a:moveTo>
                  <a:lnTo>
                    <a:pt x="3013" y="15669"/>
                  </a:lnTo>
                  <a:lnTo>
                    <a:pt x="2180" y="16610"/>
                  </a:lnTo>
                  <a:lnTo>
                    <a:pt x="2204" y="14800"/>
                  </a:lnTo>
                  <a:close/>
                  <a:moveTo>
                    <a:pt x="3335" y="16015"/>
                  </a:moveTo>
                  <a:lnTo>
                    <a:pt x="4168" y="16908"/>
                  </a:lnTo>
                  <a:lnTo>
                    <a:pt x="2477" y="16967"/>
                  </a:lnTo>
                  <a:lnTo>
                    <a:pt x="3335" y="16015"/>
                  </a:lnTo>
                  <a:close/>
                  <a:moveTo>
                    <a:pt x="4347" y="17205"/>
                  </a:moveTo>
                  <a:lnTo>
                    <a:pt x="3299" y="18372"/>
                  </a:lnTo>
                  <a:lnTo>
                    <a:pt x="2275" y="17265"/>
                  </a:lnTo>
                  <a:lnTo>
                    <a:pt x="2501" y="17265"/>
                  </a:lnTo>
                  <a:lnTo>
                    <a:pt x="4347" y="17205"/>
                  </a:lnTo>
                  <a:close/>
                  <a:moveTo>
                    <a:pt x="4644" y="17574"/>
                  </a:moveTo>
                  <a:lnTo>
                    <a:pt x="4621" y="19813"/>
                  </a:lnTo>
                  <a:lnTo>
                    <a:pt x="3608" y="18729"/>
                  </a:lnTo>
                  <a:lnTo>
                    <a:pt x="4644" y="17574"/>
                  </a:lnTo>
                  <a:close/>
                  <a:moveTo>
                    <a:pt x="1989" y="17634"/>
                  </a:moveTo>
                  <a:lnTo>
                    <a:pt x="3001" y="18729"/>
                  </a:lnTo>
                  <a:lnTo>
                    <a:pt x="1977" y="19860"/>
                  </a:lnTo>
                  <a:lnTo>
                    <a:pt x="1989" y="17634"/>
                  </a:lnTo>
                  <a:close/>
                  <a:moveTo>
                    <a:pt x="3299" y="19063"/>
                  </a:moveTo>
                  <a:lnTo>
                    <a:pt x="4466" y="20313"/>
                  </a:lnTo>
                  <a:lnTo>
                    <a:pt x="3275" y="21623"/>
                  </a:lnTo>
                  <a:lnTo>
                    <a:pt x="2120" y="20372"/>
                  </a:lnTo>
                  <a:lnTo>
                    <a:pt x="3299" y="19063"/>
                  </a:lnTo>
                  <a:close/>
                  <a:moveTo>
                    <a:pt x="4609" y="20813"/>
                  </a:moveTo>
                  <a:lnTo>
                    <a:pt x="4597" y="23051"/>
                  </a:lnTo>
                  <a:lnTo>
                    <a:pt x="3585" y="21956"/>
                  </a:lnTo>
                  <a:lnTo>
                    <a:pt x="4609" y="20813"/>
                  </a:lnTo>
                  <a:close/>
                  <a:moveTo>
                    <a:pt x="1965" y="20884"/>
                  </a:moveTo>
                  <a:lnTo>
                    <a:pt x="2954" y="21968"/>
                  </a:lnTo>
                  <a:lnTo>
                    <a:pt x="1930" y="23099"/>
                  </a:lnTo>
                  <a:lnTo>
                    <a:pt x="1930" y="23099"/>
                  </a:lnTo>
                  <a:lnTo>
                    <a:pt x="1965" y="20884"/>
                  </a:lnTo>
                  <a:close/>
                  <a:moveTo>
                    <a:pt x="3287" y="22313"/>
                  </a:moveTo>
                  <a:lnTo>
                    <a:pt x="4442" y="23563"/>
                  </a:lnTo>
                  <a:lnTo>
                    <a:pt x="3251" y="24873"/>
                  </a:lnTo>
                  <a:lnTo>
                    <a:pt x="2108" y="23623"/>
                  </a:lnTo>
                  <a:lnTo>
                    <a:pt x="3287" y="22313"/>
                  </a:lnTo>
                  <a:close/>
                  <a:moveTo>
                    <a:pt x="4585" y="24087"/>
                  </a:moveTo>
                  <a:lnTo>
                    <a:pt x="4561" y="26314"/>
                  </a:lnTo>
                  <a:lnTo>
                    <a:pt x="3549" y="25218"/>
                  </a:lnTo>
                  <a:lnTo>
                    <a:pt x="4585" y="24087"/>
                  </a:lnTo>
                  <a:close/>
                  <a:moveTo>
                    <a:pt x="1942" y="24111"/>
                  </a:moveTo>
                  <a:lnTo>
                    <a:pt x="2942" y="25218"/>
                  </a:lnTo>
                  <a:lnTo>
                    <a:pt x="1930" y="26349"/>
                  </a:lnTo>
                  <a:lnTo>
                    <a:pt x="1942" y="24111"/>
                  </a:lnTo>
                  <a:close/>
                  <a:moveTo>
                    <a:pt x="4549" y="27326"/>
                  </a:moveTo>
                  <a:lnTo>
                    <a:pt x="4549" y="27433"/>
                  </a:lnTo>
                  <a:lnTo>
                    <a:pt x="4466" y="27433"/>
                  </a:lnTo>
                  <a:lnTo>
                    <a:pt x="4549" y="27326"/>
                  </a:lnTo>
                  <a:close/>
                  <a:moveTo>
                    <a:pt x="1918" y="27361"/>
                  </a:moveTo>
                  <a:lnTo>
                    <a:pt x="2001" y="27457"/>
                  </a:lnTo>
                  <a:lnTo>
                    <a:pt x="1918" y="27457"/>
                  </a:lnTo>
                  <a:lnTo>
                    <a:pt x="1918" y="27361"/>
                  </a:lnTo>
                  <a:close/>
                  <a:moveTo>
                    <a:pt x="3239" y="25575"/>
                  </a:moveTo>
                  <a:lnTo>
                    <a:pt x="4406" y="26838"/>
                  </a:lnTo>
                  <a:lnTo>
                    <a:pt x="3835" y="27457"/>
                  </a:lnTo>
                  <a:lnTo>
                    <a:pt x="2620" y="27457"/>
                  </a:lnTo>
                  <a:lnTo>
                    <a:pt x="2061" y="26861"/>
                  </a:lnTo>
                  <a:lnTo>
                    <a:pt x="3239" y="25575"/>
                  </a:lnTo>
                  <a:close/>
                  <a:moveTo>
                    <a:pt x="4537" y="29112"/>
                  </a:moveTo>
                  <a:lnTo>
                    <a:pt x="4537" y="29576"/>
                  </a:lnTo>
                  <a:lnTo>
                    <a:pt x="4120" y="29112"/>
                  </a:lnTo>
                  <a:close/>
                  <a:moveTo>
                    <a:pt x="2323" y="29124"/>
                  </a:moveTo>
                  <a:lnTo>
                    <a:pt x="1906" y="29588"/>
                  </a:lnTo>
                  <a:lnTo>
                    <a:pt x="1906" y="29124"/>
                  </a:lnTo>
                  <a:close/>
                  <a:moveTo>
                    <a:pt x="3513" y="29112"/>
                  </a:moveTo>
                  <a:lnTo>
                    <a:pt x="4263" y="29945"/>
                  </a:lnTo>
                  <a:lnTo>
                    <a:pt x="2180" y="29957"/>
                  </a:lnTo>
                  <a:lnTo>
                    <a:pt x="2180" y="29957"/>
                  </a:lnTo>
                  <a:lnTo>
                    <a:pt x="2942" y="29112"/>
                  </a:lnTo>
                  <a:close/>
                  <a:moveTo>
                    <a:pt x="6549" y="30290"/>
                  </a:moveTo>
                  <a:lnTo>
                    <a:pt x="6527" y="31171"/>
                  </a:lnTo>
                  <a:lnTo>
                    <a:pt x="6633" y="31171"/>
                  </a:lnTo>
                  <a:lnTo>
                    <a:pt x="6633" y="30945"/>
                  </a:lnTo>
                  <a:lnTo>
                    <a:pt x="9669" y="30933"/>
                  </a:lnTo>
                  <a:lnTo>
                    <a:pt x="9669" y="31148"/>
                  </a:lnTo>
                  <a:lnTo>
                    <a:pt x="10514" y="31148"/>
                  </a:lnTo>
                  <a:lnTo>
                    <a:pt x="10514" y="30731"/>
                  </a:lnTo>
                  <a:cubicBezTo>
                    <a:pt x="10496" y="30761"/>
                    <a:pt x="10472" y="30773"/>
                    <a:pt x="10442" y="30773"/>
                  </a:cubicBezTo>
                  <a:cubicBezTo>
                    <a:pt x="10331" y="30773"/>
                    <a:pt x="10139" y="30607"/>
                    <a:pt x="9895" y="30588"/>
                  </a:cubicBezTo>
                  <a:lnTo>
                    <a:pt x="6549" y="30290"/>
                  </a:lnTo>
                  <a:close/>
                  <a:moveTo>
                    <a:pt x="6527" y="31171"/>
                  </a:moveTo>
                  <a:lnTo>
                    <a:pt x="6526" y="31231"/>
                  </a:lnTo>
                  <a:lnTo>
                    <a:pt x="6527" y="31171"/>
                  </a:lnTo>
                  <a:close/>
                  <a:moveTo>
                    <a:pt x="2811" y="31624"/>
                  </a:moveTo>
                  <a:lnTo>
                    <a:pt x="2882" y="31707"/>
                  </a:lnTo>
                  <a:lnTo>
                    <a:pt x="1870" y="32814"/>
                  </a:lnTo>
                  <a:lnTo>
                    <a:pt x="1882" y="31624"/>
                  </a:lnTo>
                  <a:close/>
                  <a:moveTo>
                    <a:pt x="4525" y="31612"/>
                  </a:moveTo>
                  <a:lnTo>
                    <a:pt x="4501" y="32814"/>
                  </a:lnTo>
                  <a:lnTo>
                    <a:pt x="3513" y="31707"/>
                  </a:lnTo>
                  <a:lnTo>
                    <a:pt x="3585" y="31612"/>
                  </a:lnTo>
                  <a:close/>
                  <a:moveTo>
                    <a:pt x="4251" y="1"/>
                  </a:moveTo>
                  <a:lnTo>
                    <a:pt x="2513" y="120"/>
                  </a:lnTo>
                  <a:lnTo>
                    <a:pt x="2477" y="3204"/>
                  </a:lnTo>
                  <a:lnTo>
                    <a:pt x="2192" y="3216"/>
                  </a:lnTo>
                  <a:cubicBezTo>
                    <a:pt x="2150" y="3168"/>
                    <a:pt x="2090" y="3144"/>
                    <a:pt x="2031" y="3144"/>
                  </a:cubicBezTo>
                  <a:cubicBezTo>
                    <a:pt x="1971" y="3144"/>
                    <a:pt x="1912" y="3168"/>
                    <a:pt x="1870" y="3216"/>
                  </a:cubicBezTo>
                  <a:cubicBezTo>
                    <a:pt x="1787" y="3299"/>
                    <a:pt x="1787" y="3454"/>
                    <a:pt x="1870" y="3537"/>
                  </a:cubicBezTo>
                  <a:lnTo>
                    <a:pt x="1882" y="3561"/>
                  </a:lnTo>
                  <a:lnTo>
                    <a:pt x="1965" y="5656"/>
                  </a:lnTo>
                  <a:lnTo>
                    <a:pt x="1942" y="5692"/>
                  </a:lnTo>
                  <a:cubicBezTo>
                    <a:pt x="1942" y="5692"/>
                    <a:pt x="1942" y="5704"/>
                    <a:pt x="1930" y="5704"/>
                  </a:cubicBezTo>
                  <a:lnTo>
                    <a:pt x="1918" y="5716"/>
                  </a:lnTo>
                  <a:lnTo>
                    <a:pt x="1906" y="5728"/>
                  </a:lnTo>
                  <a:cubicBezTo>
                    <a:pt x="1906" y="5728"/>
                    <a:pt x="1906" y="5740"/>
                    <a:pt x="1882" y="5740"/>
                  </a:cubicBezTo>
                  <a:lnTo>
                    <a:pt x="1882" y="5763"/>
                  </a:lnTo>
                  <a:lnTo>
                    <a:pt x="1882" y="5775"/>
                  </a:lnTo>
                  <a:lnTo>
                    <a:pt x="1882" y="5787"/>
                  </a:lnTo>
                  <a:lnTo>
                    <a:pt x="1882" y="5799"/>
                  </a:lnTo>
                  <a:lnTo>
                    <a:pt x="1882" y="5823"/>
                  </a:lnTo>
                  <a:lnTo>
                    <a:pt x="1882" y="5835"/>
                  </a:lnTo>
                  <a:lnTo>
                    <a:pt x="1882" y="5847"/>
                  </a:lnTo>
                  <a:cubicBezTo>
                    <a:pt x="1882" y="5847"/>
                    <a:pt x="1882" y="5859"/>
                    <a:pt x="1906" y="5859"/>
                  </a:cubicBezTo>
                  <a:cubicBezTo>
                    <a:pt x="1906" y="5859"/>
                    <a:pt x="1906" y="5883"/>
                    <a:pt x="1918" y="5883"/>
                  </a:cubicBezTo>
                  <a:cubicBezTo>
                    <a:pt x="1918" y="5883"/>
                    <a:pt x="1918" y="5894"/>
                    <a:pt x="1930" y="5894"/>
                  </a:cubicBezTo>
                  <a:lnTo>
                    <a:pt x="1942" y="5906"/>
                  </a:lnTo>
                  <a:lnTo>
                    <a:pt x="1965" y="5918"/>
                  </a:lnTo>
                  <a:lnTo>
                    <a:pt x="1977" y="5942"/>
                  </a:lnTo>
                  <a:lnTo>
                    <a:pt x="1965" y="8419"/>
                  </a:lnTo>
                  <a:lnTo>
                    <a:pt x="1942" y="8454"/>
                  </a:lnTo>
                  <a:lnTo>
                    <a:pt x="1930" y="8466"/>
                  </a:lnTo>
                  <a:lnTo>
                    <a:pt x="1918" y="8478"/>
                  </a:lnTo>
                  <a:cubicBezTo>
                    <a:pt x="1918" y="8478"/>
                    <a:pt x="1918" y="8502"/>
                    <a:pt x="1906" y="8502"/>
                  </a:cubicBezTo>
                  <a:cubicBezTo>
                    <a:pt x="1906" y="8502"/>
                    <a:pt x="1906" y="8514"/>
                    <a:pt x="1882" y="8514"/>
                  </a:cubicBezTo>
                  <a:lnTo>
                    <a:pt x="1882" y="8526"/>
                  </a:lnTo>
                  <a:lnTo>
                    <a:pt x="1882" y="8550"/>
                  </a:lnTo>
                  <a:lnTo>
                    <a:pt x="1882" y="8573"/>
                  </a:lnTo>
                  <a:lnTo>
                    <a:pt x="1882" y="8585"/>
                  </a:lnTo>
                  <a:lnTo>
                    <a:pt x="1882" y="8609"/>
                  </a:lnTo>
                  <a:lnTo>
                    <a:pt x="1882" y="8621"/>
                  </a:lnTo>
                  <a:lnTo>
                    <a:pt x="1882" y="8633"/>
                  </a:lnTo>
                  <a:cubicBezTo>
                    <a:pt x="1882" y="8633"/>
                    <a:pt x="1882" y="8645"/>
                    <a:pt x="1906" y="8645"/>
                  </a:cubicBezTo>
                  <a:cubicBezTo>
                    <a:pt x="1906" y="8645"/>
                    <a:pt x="1906" y="8669"/>
                    <a:pt x="1918" y="8669"/>
                  </a:cubicBezTo>
                  <a:cubicBezTo>
                    <a:pt x="1918" y="8669"/>
                    <a:pt x="1918" y="8681"/>
                    <a:pt x="1930" y="8681"/>
                  </a:cubicBezTo>
                  <a:lnTo>
                    <a:pt x="1942" y="8692"/>
                  </a:lnTo>
                  <a:lnTo>
                    <a:pt x="1965" y="8704"/>
                  </a:lnTo>
                  <a:lnTo>
                    <a:pt x="1977" y="8728"/>
                  </a:lnTo>
                  <a:lnTo>
                    <a:pt x="1965" y="11205"/>
                  </a:lnTo>
                  <a:lnTo>
                    <a:pt x="1942" y="11228"/>
                  </a:lnTo>
                  <a:lnTo>
                    <a:pt x="1930" y="11240"/>
                  </a:lnTo>
                  <a:lnTo>
                    <a:pt x="1918" y="11252"/>
                  </a:lnTo>
                  <a:lnTo>
                    <a:pt x="1906" y="11264"/>
                  </a:lnTo>
                  <a:cubicBezTo>
                    <a:pt x="1906" y="11264"/>
                    <a:pt x="1906" y="11288"/>
                    <a:pt x="1882" y="11288"/>
                  </a:cubicBezTo>
                  <a:lnTo>
                    <a:pt x="1882" y="11300"/>
                  </a:lnTo>
                  <a:lnTo>
                    <a:pt x="1882" y="11312"/>
                  </a:lnTo>
                  <a:lnTo>
                    <a:pt x="1882" y="11324"/>
                  </a:lnTo>
                  <a:lnTo>
                    <a:pt x="1882" y="11348"/>
                  </a:lnTo>
                  <a:lnTo>
                    <a:pt x="1882" y="11359"/>
                  </a:lnTo>
                  <a:lnTo>
                    <a:pt x="1882" y="11371"/>
                  </a:lnTo>
                  <a:lnTo>
                    <a:pt x="1882" y="11383"/>
                  </a:lnTo>
                  <a:cubicBezTo>
                    <a:pt x="1882" y="11383"/>
                    <a:pt x="1882" y="11407"/>
                    <a:pt x="1906" y="11407"/>
                  </a:cubicBezTo>
                  <a:cubicBezTo>
                    <a:pt x="1906" y="11407"/>
                    <a:pt x="1906" y="11419"/>
                    <a:pt x="1918" y="11419"/>
                  </a:cubicBezTo>
                  <a:cubicBezTo>
                    <a:pt x="1918" y="11419"/>
                    <a:pt x="1918" y="11431"/>
                    <a:pt x="1930" y="11431"/>
                  </a:cubicBezTo>
                  <a:lnTo>
                    <a:pt x="1942" y="11443"/>
                  </a:lnTo>
                  <a:lnTo>
                    <a:pt x="1965" y="11467"/>
                  </a:lnTo>
                  <a:lnTo>
                    <a:pt x="1977" y="11478"/>
                  </a:lnTo>
                  <a:lnTo>
                    <a:pt x="1965" y="13967"/>
                  </a:lnTo>
                  <a:lnTo>
                    <a:pt x="1942" y="13979"/>
                  </a:lnTo>
                  <a:lnTo>
                    <a:pt x="1930" y="13991"/>
                  </a:lnTo>
                  <a:lnTo>
                    <a:pt x="1918" y="14003"/>
                  </a:lnTo>
                  <a:lnTo>
                    <a:pt x="1906" y="14026"/>
                  </a:lnTo>
                  <a:cubicBezTo>
                    <a:pt x="1906" y="14026"/>
                    <a:pt x="1906" y="14038"/>
                    <a:pt x="1882" y="14038"/>
                  </a:cubicBezTo>
                  <a:lnTo>
                    <a:pt x="1882" y="14050"/>
                  </a:lnTo>
                  <a:lnTo>
                    <a:pt x="1882" y="14062"/>
                  </a:lnTo>
                  <a:lnTo>
                    <a:pt x="1882" y="14086"/>
                  </a:lnTo>
                  <a:lnTo>
                    <a:pt x="1882" y="14098"/>
                  </a:lnTo>
                  <a:lnTo>
                    <a:pt x="1882" y="14110"/>
                  </a:lnTo>
                  <a:lnTo>
                    <a:pt x="1882" y="14122"/>
                  </a:lnTo>
                  <a:lnTo>
                    <a:pt x="1882" y="14145"/>
                  </a:lnTo>
                  <a:cubicBezTo>
                    <a:pt x="1882" y="14145"/>
                    <a:pt x="1882" y="14157"/>
                    <a:pt x="1906" y="14157"/>
                  </a:cubicBezTo>
                  <a:cubicBezTo>
                    <a:pt x="1906" y="14157"/>
                    <a:pt x="1906" y="14169"/>
                    <a:pt x="1918" y="14169"/>
                  </a:cubicBezTo>
                  <a:cubicBezTo>
                    <a:pt x="1918" y="14169"/>
                    <a:pt x="1918" y="14181"/>
                    <a:pt x="1930" y="14181"/>
                  </a:cubicBezTo>
                  <a:lnTo>
                    <a:pt x="1942" y="14205"/>
                  </a:lnTo>
                  <a:lnTo>
                    <a:pt x="1965" y="14217"/>
                  </a:lnTo>
                  <a:lnTo>
                    <a:pt x="1977" y="14229"/>
                  </a:lnTo>
                  <a:lnTo>
                    <a:pt x="1965" y="16670"/>
                  </a:lnTo>
                  <a:cubicBezTo>
                    <a:pt x="1947" y="16667"/>
                    <a:pt x="1929" y="16665"/>
                    <a:pt x="1913" y="16665"/>
                  </a:cubicBezTo>
                  <a:cubicBezTo>
                    <a:pt x="1855" y="16665"/>
                    <a:pt x="1809" y="16683"/>
                    <a:pt x="1763" y="16729"/>
                  </a:cubicBezTo>
                  <a:cubicBezTo>
                    <a:pt x="1680" y="16824"/>
                    <a:pt x="1668" y="16967"/>
                    <a:pt x="1751" y="17062"/>
                  </a:cubicBezTo>
                  <a:lnTo>
                    <a:pt x="1763" y="17074"/>
                  </a:lnTo>
                  <a:lnTo>
                    <a:pt x="1751" y="19956"/>
                  </a:lnTo>
                  <a:lnTo>
                    <a:pt x="1739" y="19980"/>
                  </a:lnTo>
                  <a:lnTo>
                    <a:pt x="1739" y="19991"/>
                  </a:lnTo>
                  <a:lnTo>
                    <a:pt x="1727" y="20003"/>
                  </a:lnTo>
                  <a:lnTo>
                    <a:pt x="1703" y="20015"/>
                  </a:lnTo>
                  <a:cubicBezTo>
                    <a:pt x="1703" y="20015"/>
                    <a:pt x="1703" y="20039"/>
                    <a:pt x="1692" y="20039"/>
                  </a:cubicBezTo>
                  <a:lnTo>
                    <a:pt x="1692" y="20051"/>
                  </a:lnTo>
                  <a:lnTo>
                    <a:pt x="1692" y="20063"/>
                  </a:lnTo>
                  <a:lnTo>
                    <a:pt x="1692" y="20075"/>
                  </a:lnTo>
                  <a:lnTo>
                    <a:pt x="1692" y="20099"/>
                  </a:lnTo>
                  <a:lnTo>
                    <a:pt x="1692" y="20110"/>
                  </a:lnTo>
                  <a:lnTo>
                    <a:pt x="1692" y="20122"/>
                  </a:lnTo>
                  <a:lnTo>
                    <a:pt x="1692" y="20134"/>
                  </a:lnTo>
                  <a:lnTo>
                    <a:pt x="1692" y="20158"/>
                  </a:lnTo>
                  <a:cubicBezTo>
                    <a:pt x="1692" y="20158"/>
                    <a:pt x="1692" y="20170"/>
                    <a:pt x="1703" y="20170"/>
                  </a:cubicBezTo>
                  <a:cubicBezTo>
                    <a:pt x="1703" y="20170"/>
                    <a:pt x="1703" y="20182"/>
                    <a:pt x="1727" y="20182"/>
                  </a:cubicBezTo>
                  <a:lnTo>
                    <a:pt x="1739" y="20194"/>
                  </a:lnTo>
                  <a:lnTo>
                    <a:pt x="1739" y="20218"/>
                  </a:lnTo>
                  <a:lnTo>
                    <a:pt x="1751" y="20230"/>
                  </a:lnTo>
                  <a:lnTo>
                    <a:pt x="1739" y="23111"/>
                  </a:lnTo>
                  <a:lnTo>
                    <a:pt x="1727" y="23135"/>
                  </a:lnTo>
                  <a:lnTo>
                    <a:pt x="1727" y="23147"/>
                  </a:lnTo>
                  <a:lnTo>
                    <a:pt x="1703" y="23158"/>
                  </a:lnTo>
                  <a:lnTo>
                    <a:pt x="1692" y="23170"/>
                  </a:lnTo>
                  <a:cubicBezTo>
                    <a:pt x="1692" y="23170"/>
                    <a:pt x="1692" y="23194"/>
                    <a:pt x="1680" y="23194"/>
                  </a:cubicBezTo>
                  <a:lnTo>
                    <a:pt x="1680" y="23206"/>
                  </a:lnTo>
                  <a:lnTo>
                    <a:pt x="1680" y="23218"/>
                  </a:lnTo>
                  <a:lnTo>
                    <a:pt x="1680" y="23230"/>
                  </a:lnTo>
                  <a:lnTo>
                    <a:pt x="1680" y="23254"/>
                  </a:lnTo>
                  <a:lnTo>
                    <a:pt x="1680" y="23266"/>
                  </a:lnTo>
                  <a:lnTo>
                    <a:pt x="1680" y="23278"/>
                  </a:lnTo>
                  <a:lnTo>
                    <a:pt x="1680" y="23289"/>
                  </a:lnTo>
                  <a:lnTo>
                    <a:pt x="1680" y="23313"/>
                  </a:lnTo>
                  <a:cubicBezTo>
                    <a:pt x="1680" y="23313"/>
                    <a:pt x="1680" y="23325"/>
                    <a:pt x="1692" y="23325"/>
                  </a:cubicBezTo>
                  <a:cubicBezTo>
                    <a:pt x="1692" y="23325"/>
                    <a:pt x="1692" y="23337"/>
                    <a:pt x="1703" y="23337"/>
                  </a:cubicBezTo>
                  <a:lnTo>
                    <a:pt x="1727" y="23349"/>
                  </a:lnTo>
                  <a:lnTo>
                    <a:pt x="1727" y="23373"/>
                  </a:lnTo>
                  <a:lnTo>
                    <a:pt x="1739" y="23385"/>
                  </a:lnTo>
                  <a:lnTo>
                    <a:pt x="1727" y="26266"/>
                  </a:lnTo>
                  <a:lnTo>
                    <a:pt x="1703" y="26290"/>
                  </a:lnTo>
                  <a:lnTo>
                    <a:pt x="1703" y="26302"/>
                  </a:lnTo>
                  <a:lnTo>
                    <a:pt x="1692" y="26314"/>
                  </a:lnTo>
                  <a:lnTo>
                    <a:pt x="1680" y="26326"/>
                  </a:lnTo>
                  <a:cubicBezTo>
                    <a:pt x="1680" y="26326"/>
                    <a:pt x="1680" y="26349"/>
                    <a:pt x="1668" y="26349"/>
                  </a:cubicBezTo>
                  <a:lnTo>
                    <a:pt x="1668" y="26361"/>
                  </a:lnTo>
                  <a:lnTo>
                    <a:pt x="1668" y="26373"/>
                  </a:lnTo>
                  <a:lnTo>
                    <a:pt x="1668" y="26385"/>
                  </a:lnTo>
                  <a:lnTo>
                    <a:pt x="1668" y="26409"/>
                  </a:lnTo>
                  <a:lnTo>
                    <a:pt x="1668" y="26421"/>
                  </a:lnTo>
                  <a:lnTo>
                    <a:pt x="1668" y="26433"/>
                  </a:lnTo>
                  <a:lnTo>
                    <a:pt x="1668" y="26445"/>
                  </a:lnTo>
                  <a:lnTo>
                    <a:pt x="1668" y="26468"/>
                  </a:lnTo>
                  <a:cubicBezTo>
                    <a:pt x="1668" y="26468"/>
                    <a:pt x="1668" y="26480"/>
                    <a:pt x="1680" y="26480"/>
                  </a:cubicBezTo>
                  <a:cubicBezTo>
                    <a:pt x="1680" y="26480"/>
                    <a:pt x="1680" y="26492"/>
                    <a:pt x="1692" y="26492"/>
                  </a:cubicBezTo>
                  <a:lnTo>
                    <a:pt x="1703" y="26504"/>
                  </a:lnTo>
                  <a:lnTo>
                    <a:pt x="1703" y="26528"/>
                  </a:lnTo>
                  <a:lnTo>
                    <a:pt x="1727" y="26540"/>
                  </a:lnTo>
                  <a:lnTo>
                    <a:pt x="1727" y="26980"/>
                  </a:lnTo>
                  <a:lnTo>
                    <a:pt x="1442" y="26980"/>
                  </a:lnTo>
                  <a:lnTo>
                    <a:pt x="1430" y="28647"/>
                  </a:lnTo>
                  <a:lnTo>
                    <a:pt x="1703" y="28647"/>
                  </a:lnTo>
                  <a:lnTo>
                    <a:pt x="1703" y="29445"/>
                  </a:lnTo>
                  <a:lnTo>
                    <a:pt x="1692" y="29457"/>
                  </a:lnTo>
                  <a:lnTo>
                    <a:pt x="1692" y="29469"/>
                  </a:lnTo>
                  <a:lnTo>
                    <a:pt x="1680" y="29481"/>
                  </a:lnTo>
                  <a:lnTo>
                    <a:pt x="358" y="29505"/>
                  </a:lnTo>
                  <a:cubicBezTo>
                    <a:pt x="156" y="29505"/>
                    <a:pt x="13" y="29647"/>
                    <a:pt x="13" y="29838"/>
                  </a:cubicBezTo>
                  <a:lnTo>
                    <a:pt x="1" y="31171"/>
                  </a:lnTo>
                  <a:lnTo>
                    <a:pt x="1703" y="31171"/>
                  </a:lnTo>
                  <a:lnTo>
                    <a:pt x="1692" y="32695"/>
                  </a:lnTo>
                  <a:lnTo>
                    <a:pt x="1680" y="32719"/>
                  </a:lnTo>
                  <a:cubicBezTo>
                    <a:pt x="1584" y="32803"/>
                    <a:pt x="1608" y="32957"/>
                    <a:pt x="1692" y="33041"/>
                  </a:cubicBezTo>
                  <a:cubicBezTo>
                    <a:pt x="1739" y="33088"/>
                    <a:pt x="1799" y="33100"/>
                    <a:pt x="1846" y="33100"/>
                  </a:cubicBezTo>
                  <a:cubicBezTo>
                    <a:pt x="1906" y="33100"/>
                    <a:pt x="1965" y="33076"/>
                    <a:pt x="2001" y="33029"/>
                  </a:cubicBezTo>
                  <a:lnTo>
                    <a:pt x="2297" y="33029"/>
                  </a:lnTo>
                  <a:lnTo>
                    <a:pt x="3192" y="32041"/>
                  </a:lnTo>
                  <a:lnTo>
                    <a:pt x="4076" y="33029"/>
                  </a:lnTo>
                  <a:lnTo>
                    <a:pt x="4597" y="33029"/>
                  </a:lnTo>
                  <a:cubicBezTo>
                    <a:pt x="4644" y="33076"/>
                    <a:pt x="4704" y="33100"/>
                    <a:pt x="4763" y="33100"/>
                  </a:cubicBezTo>
                  <a:cubicBezTo>
                    <a:pt x="4823" y="33100"/>
                    <a:pt x="4859" y="33088"/>
                    <a:pt x="4906" y="33041"/>
                  </a:cubicBezTo>
                  <a:cubicBezTo>
                    <a:pt x="5002" y="32957"/>
                    <a:pt x="5013" y="32814"/>
                    <a:pt x="4918" y="32719"/>
                  </a:cubicBezTo>
                  <a:lnTo>
                    <a:pt x="4906" y="32695"/>
                  </a:lnTo>
                  <a:lnTo>
                    <a:pt x="4918" y="31171"/>
                  </a:lnTo>
                  <a:lnTo>
                    <a:pt x="6527" y="31171"/>
                  </a:lnTo>
                  <a:lnTo>
                    <a:pt x="6549" y="30255"/>
                  </a:lnTo>
                  <a:cubicBezTo>
                    <a:pt x="6549" y="30064"/>
                    <a:pt x="6395" y="29921"/>
                    <a:pt x="6204" y="29921"/>
                  </a:cubicBezTo>
                  <a:lnTo>
                    <a:pt x="4859" y="29933"/>
                  </a:lnTo>
                  <a:cubicBezTo>
                    <a:pt x="4859" y="29933"/>
                    <a:pt x="4859" y="29921"/>
                    <a:pt x="4847" y="29921"/>
                  </a:cubicBezTo>
                  <a:lnTo>
                    <a:pt x="4847" y="29897"/>
                  </a:lnTo>
                  <a:lnTo>
                    <a:pt x="4835" y="29886"/>
                  </a:lnTo>
                  <a:lnTo>
                    <a:pt x="4847" y="29088"/>
                  </a:lnTo>
                  <a:lnTo>
                    <a:pt x="5132" y="29088"/>
                  </a:lnTo>
                  <a:lnTo>
                    <a:pt x="5144" y="27421"/>
                  </a:lnTo>
                  <a:lnTo>
                    <a:pt x="4859" y="27421"/>
                  </a:lnTo>
                  <a:lnTo>
                    <a:pt x="4859" y="26980"/>
                  </a:lnTo>
                  <a:lnTo>
                    <a:pt x="4882" y="26968"/>
                  </a:lnTo>
                  <a:lnTo>
                    <a:pt x="4882" y="26957"/>
                  </a:lnTo>
                  <a:lnTo>
                    <a:pt x="4894" y="26933"/>
                  </a:lnTo>
                  <a:lnTo>
                    <a:pt x="4906" y="26921"/>
                  </a:lnTo>
                  <a:cubicBezTo>
                    <a:pt x="4906" y="26921"/>
                    <a:pt x="4906" y="26909"/>
                    <a:pt x="4918" y="26909"/>
                  </a:cubicBezTo>
                  <a:lnTo>
                    <a:pt x="4918" y="26897"/>
                  </a:lnTo>
                  <a:lnTo>
                    <a:pt x="4918" y="26873"/>
                  </a:lnTo>
                  <a:lnTo>
                    <a:pt x="4918" y="26861"/>
                  </a:lnTo>
                  <a:lnTo>
                    <a:pt x="4918" y="26838"/>
                  </a:lnTo>
                  <a:lnTo>
                    <a:pt x="4918" y="26814"/>
                  </a:lnTo>
                  <a:lnTo>
                    <a:pt x="4918" y="26790"/>
                  </a:lnTo>
                  <a:lnTo>
                    <a:pt x="4918" y="26778"/>
                  </a:lnTo>
                  <a:lnTo>
                    <a:pt x="4918" y="26754"/>
                  </a:lnTo>
                  <a:cubicBezTo>
                    <a:pt x="4918" y="26754"/>
                    <a:pt x="4918" y="26742"/>
                    <a:pt x="4906" y="26742"/>
                  </a:cubicBezTo>
                  <a:cubicBezTo>
                    <a:pt x="4906" y="26742"/>
                    <a:pt x="4906" y="26730"/>
                    <a:pt x="4894" y="26730"/>
                  </a:cubicBezTo>
                  <a:lnTo>
                    <a:pt x="4882" y="26718"/>
                  </a:lnTo>
                  <a:lnTo>
                    <a:pt x="4859" y="26695"/>
                  </a:lnTo>
                  <a:lnTo>
                    <a:pt x="4847" y="26683"/>
                  </a:lnTo>
                  <a:lnTo>
                    <a:pt x="4882" y="23766"/>
                  </a:lnTo>
                  <a:lnTo>
                    <a:pt x="4894" y="23754"/>
                  </a:lnTo>
                  <a:lnTo>
                    <a:pt x="4894" y="23742"/>
                  </a:lnTo>
                  <a:lnTo>
                    <a:pt x="4906" y="23718"/>
                  </a:lnTo>
                  <a:lnTo>
                    <a:pt x="4918" y="23706"/>
                  </a:lnTo>
                  <a:cubicBezTo>
                    <a:pt x="4918" y="23706"/>
                    <a:pt x="4918" y="23694"/>
                    <a:pt x="4930" y="23694"/>
                  </a:cubicBezTo>
                  <a:lnTo>
                    <a:pt x="4930" y="23682"/>
                  </a:lnTo>
                  <a:lnTo>
                    <a:pt x="4930" y="23659"/>
                  </a:lnTo>
                  <a:lnTo>
                    <a:pt x="4930" y="23647"/>
                  </a:lnTo>
                  <a:lnTo>
                    <a:pt x="4930" y="23635"/>
                  </a:lnTo>
                  <a:lnTo>
                    <a:pt x="4930" y="23623"/>
                  </a:lnTo>
                  <a:lnTo>
                    <a:pt x="4930" y="23599"/>
                  </a:lnTo>
                  <a:lnTo>
                    <a:pt x="4930" y="23587"/>
                  </a:lnTo>
                  <a:cubicBezTo>
                    <a:pt x="4930" y="23587"/>
                    <a:pt x="4930" y="23575"/>
                    <a:pt x="4918" y="23575"/>
                  </a:cubicBezTo>
                  <a:cubicBezTo>
                    <a:pt x="4918" y="23575"/>
                    <a:pt x="4918" y="23563"/>
                    <a:pt x="4906" y="23563"/>
                  </a:cubicBezTo>
                  <a:cubicBezTo>
                    <a:pt x="4906" y="23563"/>
                    <a:pt x="4906" y="23539"/>
                    <a:pt x="4894" y="23539"/>
                  </a:cubicBezTo>
                  <a:lnTo>
                    <a:pt x="4882" y="23528"/>
                  </a:lnTo>
                  <a:lnTo>
                    <a:pt x="4859" y="23516"/>
                  </a:lnTo>
                  <a:lnTo>
                    <a:pt x="4847" y="23504"/>
                  </a:lnTo>
                  <a:lnTo>
                    <a:pt x="4882" y="20587"/>
                  </a:lnTo>
                  <a:lnTo>
                    <a:pt x="4894" y="20563"/>
                  </a:lnTo>
                  <a:lnTo>
                    <a:pt x="4906" y="20551"/>
                  </a:lnTo>
                  <a:lnTo>
                    <a:pt x="4918" y="20539"/>
                  </a:lnTo>
                  <a:lnTo>
                    <a:pt x="4930" y="20527"/>
                  </a:lnTo>
                  <a:cubicBezTo>
                    <a:pt x="4930" y="20527"/>
                    <a:pt x="4930" y="20503"/>
                    <a:pt x="4954" y="20503"/>
                  </a:cubicBezTo>
                  <a:lnTo>
                    <a:pt x="4954" y="20491"/>
                  </a:lnTo>
                  <a:lnTo>
                    <a:pt x="4954" y="20480"/>
                  </a:lnTo>
                  <a:lnTo>
                    <a:pt x="4954" y="20468"/>
                  </a:lnTo>
                  <a:lnTo>
                    <a:pt x="4954" y="20444"/>
                  </a:lnTo>
                  <a:lnTo>
                    <a:pt x="4954" y="20432"/>
                  </a:lnTo>
                  <a:lnTo>
                    <a:pt x="4954" y="20420"/>
                  </a:lnTo>
                  <a:lnTo>
                    <a:pt x="4954" y="20408"/>
                  </a:lnTo>
                  <a:lnTo>
                    <a:pt x="4954" y="20384"/>
                  </a:lnTo>
                  <a:cubicBezTo>
                    <a:pt x="4954" y="20384"/>
                    <a:pt x="4954" y="20372"/>
                    <a:pt x="4930" y="20372"/>
                  </a:cubicBezTo>
                  <a:cubicBezTo>
                    <a:pt x="4930" y="20372"/>
                    <a:pt x="4930" y="20361"/>
                    <a:pt x="4918" y="20361"/>
                  </a:cubicBezTo>
                  <a:lnTo>
                    <a:pt x="4906" y="20349"/>
                  </a:lnTo>
                  <a:lnTo>
                    <a:pt x="4894" y="20325"/>
                  </a:lnTo>
                  <a:lnTo>
                    <a:pt x="4882" y="20313"/>
                  </a:lnTo>
                  <a:lnTo>
                    <a:pt x="4906" y="17396"/>
                  </a:lnTo>
                  <a:lnTo>
                    <a:pt x="4918" y="17384"/>
                  </a:lnTo>
                  <a:cubicBezTo>
                    <a:pt x="5013" y="17289"/>
                    <a:pt x="4990" y="17146"/>
                    <a:pt x="4906" y="17051"/>
                  </a:cubicBezTo>
                  <a:cubicBezTo>
                    <a:pt x="4847" y="17015"/>
                    <a:pt x="4787" y="16991"/>
                    <a:pt x="4716" y="16991"/>
                  </a:cubicBezTo>
                  <a:lnTo>
                    <a:pt x="4740" y="14550"/>
                  </a:lnTo>
                  <a:lnTo>
                    <a:pt x="4751" y="14538"/>
                  </a:lnTo>
                  <a:cubicBezTo>
                    <a:pt x="4751" y="14538"/>
                    <a:pt x="4751" y="14526"/>
                    <a:pt x="4775" y="14526"/>
                  </a:cubicBezTo>
                  <a:lnTo>
                    <a:pt x="4787" y="14515"/>
                  </a:lnTo>
                  <a:lnTo>
                    <a:pt x="4799" y="14491"/>
                  </a:lnTo>
                  <a:cubicBezTo>
                    <a:pt x="4799" y="14491"/>
                    <a:pt x="4799" y="14479"/>
                    <a:pt x="4811" y="14479"/>
                  </a:cubicBezTo>
                  <a:lnTo>
                    <a:pt x="4811" y="14467"/>
                  </a:lnTo>
                  <a:lnTo>
                    <a:pt x="4811" y="14455"/>
                  </a:lnTo>
                  <a:lnTo>
                    <a:pt x="4811" y="14419"/>
                  </a:lnTo>
                  <a:lnTo>
                    <a:pt x="4811" y="14407"/>
                  </a:lnTo>
                  <a:lnTo>
                    <a:pt x="4811" y="14396"/>
                  </a:lnTo>
                  <a:lnTo>
                    <a:pt x="4811" y="14372"/>
                  </a:lnTo>
                  <a:lnTo>
                    <a:pt x="4811" y="14360"/>
                  </a:lnTo>
                  <a:lnTo>
                    <a:pt x="4811" y="14348"/>
                  </a:lnTo>
                  <a:cubicBezTo>
                    <a:pt x="4811" y="14348"/>
                    <a:pt x="4811" y="14336"/>
                    <a:pt x="4799" y="14336"/>
                  </a:cubicBezTo>
                  <a:cubicBezTo>
                    <a:pt x="4799" y="14336"/>
                    <a:pt x="4799" y="14312"/>
                    <a:pt x="4787" y="14312"/>
                  </a:cubicBezTo>
                  <a:lnTo>
                    <a:pt x="4775" y="14300"/>
                  </a:lnTo>
                  <a:lnTo>
                    <a:pt x="4751" y="14288"/>
                  </a:lnTo>
                  <a:lnTo>
                    <a:pt x="4740" y="14276"/>
                  </a:lnTo>
                  <a:lnTo>
                    <a:pt x="4775" y="11776"/>
                  </a:lnTo>
                  <a:lnTo>
                    <a:pt x="4787" y="11752"/>
                  </a:lnTo>
                  <a:lnTo>
                    <a:pt x="4799" y="11740"/>
                  </a:lnTo>
                  <a:lnTo>
                    <a:pt x="4811" y="11729"/>
                  </a:lnTo>
                  <a:cubicBezTo>
                    <a:pt x="4811" y="11729"/>
                    <a:pt x="4811" y="11717"/>
                    <a:pt x="4835" y="11717"/>
                  </a:cubicBezTo>
                  <a:cubicBezTo>
                    <a:pt x="4835" y="11717"/>
                    <a:pt x="4835" y="11693"/>
                    <a:pt x="4847" y="11693"/>
                  </a:cubicBezTo>
                  <a:lnTo>
                    <a:pt x="4847" y="11681"/>
                  </a:lnTo>
                  <a:lnTo>
                    <a:pt x="4847" y="11669"/>
                  </a:lnTo>
                  <a:lnTo>
                    <a:pt x="4847" y="11657"/>
                  </a:lnTo>
                  <a:lnTo>
                    <a:pt x="4847" y="11633"/>
                  </a:lnTo>
                  <a:lnTo>
                    <a:pt x="4847" y="11621"/>
                  </a:lnTo>
                  <a:lnTo>
                    <a:pt x="4847" y="11609"/>
                  </a:lnTo>
                  <a:lnTo>
                    <a:pt x="4847" y="11598"/>
                  </a:lnTo>
                  <a:cubicBezTo>
                    <a:pt x="4847" y="11598"/>
                    <a:pt x="4847" y="11574"/>
                    <a:pt x="4835" y="11574"/>
                  </a:cubicBezTo>
                  <a:cubicBezTo>
                    <a:pt x="4835" y="11574"/>
                    <a:pt x="4835" y="11562"/>
                    <a:pt x="4811" y="11562"/>
                  </a:cubicBezTo>
                  <a:cubicBezTo>
                    <a:pt x="4811" y="11562"/>
                    <a:pt x="4811" y="11550"/>
                    <a:pt x="4799" y="11550"/>
                  </a:cubicBezTo>
                  <a:lnTo>
                    <a:pt x="4787" y="11538"/>
                  </a:lnTo>
                  <a:cubicBezTo>
                    <a:pt x="4787" y="11538"/>
                    <a:pt x="4787" y="11514"/>
                    <a:pt x="4775" y="11514"/>
                  </a:cubicBezTo>
                  <a:lnTo>
                    <a:pt x="4751" y="11502"/>
                  </a:lnTo>
                  <a:lnTo>
                    <a:pt x="4787" y="9002"/>
                  </a:lnTo>
                  <a:lnTo>
                    <a:pt x="4799" y="8978"/>
                  </a:lnTo>
                  <a:cubicBezTo>
                    <a:pt x="4799" y="8978"/>
                    <a:pt x="4799" y="8954"/>
                    <a:pt x="4811" y="8954"/>
                  </a:cubicBezTo>
                  <a:lnTo>
                    <a:pt x="4835" y="8942"/>
                  </a:lnTo>
                  <a:cubicBezTo>
                    <a:pt x="4835" y="8942"/>
                    <a:pt x="4835" y="8931"/>
                    <a:pt x="4847" y="8931"/>
                  </a:cubicBezTo>
                  <a:cubicBezTo>
                    <a:pt x="4847" y="8931"/>
                    <a:pt x="4847" y="8919"/>
                    <a:pt x="4859" y="8919"/>
                  </a:cubicBezTo>
                  <a:lnTo>
                    <a:pt x="4859" y="8895"/>
                  </a:lnTo>
                  <a:lnTo>
                    <a:pt x="4859" y="8883"/>
                  </a:lnTo>
                  <a:lnTo>
                    <a:pt x="4859" y="8871"/>
                  </a:lnTo>
                  <a:lnTo>
                    <a:pt x="4859" y="8835"/>
                  </a:lnTo>
                  <a:lnTo>
                    <a:pt x="4859" y="8823"/>
                  </a:lnTo>
                  <a:lnTo>
                    <a:pt x="4859" y="8811"/>
                  </a:lnTo>
                  <a:lnTo>
                    <a:pt x="4859" y="8800"/>
                  </a:lnTo>
                  <a:cubicBezTo>
                    <a:pt x="4859" y="8800"/>
                    <a:pt x="4859" y="8776"/>
                    <a:pt x="4847" y="8776"/>
                  </a:cubicBezTo>
                  <a:cubicBezTo>
                    <a:pt x="4847" y="8776"/>
                    <a:pt x="4847" y="8764"/>
                    <a:pt x="4835" y="8764"/>
                  </a:cubicBezTo>
                  <a:cubicBezTo>
                    <a:pt x="4835" y="8764"/>
                    <a:pt x="4835" y="8752"/>
                    <a:pt x="4811" y="8752"/>
                  </a:cubicBezTo>
                  <a:lnTo>
                    <a:pt x="4799" y="8740"/>
                  </a:lnTo>
                  <a:lnTo>
                    <a:pt x="4787" y="8716"/>
                  </a:lnTo>
                  <a:lnTo>
                    <a:pt x="4775" y="8704"/>
                  </a:lnTo>
                  <a:lnTo>
                    <a:pt x="4799" y="6204"/>
                  </a:lnTo>
                  <a:lnTo>
                    <a:pt x="4811" y="6180"/>
                  </a:lnTo>
                  <a:lnTo>
                    <a:pt x="4835" y="6156"/>
                  </a:lnTo>
                  <a:lnTo>
                    <a:pt x="4847" y="6144"/>
                  </a:lnTo>
                  <a:cubicBezTo>
                    <a:pt x="4847" y="6144"/>
                    <a:pt x="4847" y="6133"/>
                    <a:pt x="4859" y="6133"/>
                  </a:cubicBezTo>
                  <a:cubicBezTo>
                    <a:pt x="4859" y="6133"/>
                    <a:pt x="4859" y="6121"/>
                    <a:pt x="4871" y="6121"/>
                  </a:cubicBezTo>
                  <a:lnTo>
                    <a:pt x="4871" y="6097"/>
                  </a:lnTo>
                  <a:lnTo>
                    <a:pt x="4871" y="6085"/>
                  </a:lnTo>
                  <a:lnTo>
                    <a:pt x="4871" y="6061"/>
                  </a:lnTo>
                  <a:lnTo>
                    <a:pt x="4871" y="6037"/>
                  </a:lnTo>
                  <a:lnTo>
                    <a:pt x="4871" y="6025"/>
                  </a:lnTo>
                  <a:lnTo>
                    <a:pt x="4871" y="6014"/>
                  </a:lnTo>
                  <a:lnTo>
                    <a:pt x="4871" y="6002"/>
                  </a:lnTo>
                  <a:cubicBezTo>
                    <a:pt x="4871" y="6002"/>
                    <a:pt x="4871" y="5978"/>
                    <a:pt x="4859" y="5978"/>
                  </a:cubicBezTo>
                  <a:cubicBezTo>
                    <a:pt x="4859" y="5978"/>
                    <a:pt x="4859" y="5966"/>
                    <a:pt x="4847" y="5966"/>
                  </a:cubicBezTo>
                  <a:cubicBezTo>
                    <a:pt x="4847" y="5966"/>
                    <a:pt x="4847" y="5954"/>
                    <a:pt x="4835" y="5954"/>
                  </a:cubicBezTo>
                  <a:lnTo>
                    <a:pt x="4811" y="5942"/>
                  </a:lnTo>
                  <a:cubicBezTo>
                    <a:pt x="4811" y="5942"/>
                    <a:pt x="4811" y="5918"/>
                    <a:pt x="4799" y="5918"/>
                  </a:cubicBezTo>
                  <a:lnTo>
                    <a:pt x="4787" y="5906"/>
                  </a:lnTo>
                  <a:lnTo>
                    <a:pt x="4811" y="3406"/>
                  </a:lnTo>
                  <a:lnTo>
                    <a:pt x="4835" y="3382"/>
                  </a:lnTo>
                  <a:cubicBezTo>
                    <a:pt x="4918" y="3287"/>
                    <a:pt x="4906" y="3144"/>
                    <a:pt x="4811" y="3049"/>
                  </a:cubicBezTo>
                  <a:cubicBezTo>
                    <a:pt x="4772" y="3010"/>
                    <a:pt x="4718" y="2992"/>
                    <a:pt x="4663" y="2992"/>
                  </a:cubicBezTo>
                  <a:cubicBezTo>
                    <a:pt x="4599" y="2992"/>
                    <a:pt x="4534" y="3016"/>
                    <a:pt x="4490" y="3061"/>
                  </a:cubicBezTo>
                  <a:lnTo>
                    <a:pt x="4478" y="3085"/>
                  </a:lnTo>
                  <a:lnTo>
                    <a:pt x="4216" y="3096"/>
                  </a:lnTo>
                  <a:lnTo>
                    <a:pt x="4251" y="1"/>
                  </a:lnTo>
                  <a:close/>
                  <a:moveTo>
                    <a:pt x="2297" y="33029"/>
                  </a:moveTo>
                  <a:lnTo>
                    <a:pt x="2168" y="33172"/>
                  </a:lnTo>
                  <a:lnTo>
                    <a:pt x="4204" y="33172"/>
                  </a:lnTo>
                  <a:lnTo>
                    <a:pt x="4076" y="330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flipH="1">
              <a:off x="6816872" y="2470706"/>
              <a:ext cx="2288591" cy="506340"/>
            </a:xfrm>
            <a:custGeom>
              <a:avLst/>
              <a:gdLst/>
              <a:ahLst/>
              <a:cxnLst/>
              <a:rect l="l" t="t" r="r" b="b"/>
              <a:pathLst>
                <a:path w="40875" h="9043" extrusionOk="0">
                  <a:moveTo>
                    <a:pt x="38600" y="4363"/>
                  </a:moveTo>
                  <a:lnTo>
                    <a:pt x="38564" y="5590"/>
                  </a:lnTo>
                  <a:lnTo>
                    <a:pt x="37374" y="4459"/>
                  </a:lnTo>
                  <a:lnTo>
                    <a:pt x="38600" y="4363"/>
                  </a:lnTo>
                  <a:close/>
                  <a:moveTo>
                    <a:pt x="36671" y="4518"/>
                  </a:moveTo>
                  <a:lnTo>
                    <a:pt x="36648" y="5733"/>
                  </a:lnTo>
                  <a:lnTo>
                    <a:pt x="35457" y="4602"/>
                  </a:lnTo>
                  <a:lnTo>
                    <a:pt x="36671" y="4518"/>
                  </a:lnTo>
                  <a:close/>
                  <a:moveTo>
                    <a:pt x="38993" y="4613"/>
                  </a:moveTo>
                  <a:lnTo>
                    <a:pt x="40184" y="5768"/>
                  </a:lnTo>
                  <a:lnTo>
                    <a:pt x="38969" y="5840"/>
                  </a:lnTo>
                  <a:lnTo>
                    <a:pt x="38969" y="5840"/>
                  </a:lnTo>
                  <a:lnTo>
                    <a:pt x="38993" y="4613"/>
                  </a:lnTo>
                  <a:close/>
                  <a:moveTo>
                    <a:pt x="34766" y="4649"/>
                  </a:moveTo>
                  <a:lnTo>
                    <a:pt x="34743" y="5864"/>
                  </a:lnTo>
                  <a:lnTo>
                    <a:pt x="33552" y="4733"/>
                  </a:lnTo>
                  <a:lnTo>
                    <a:pt x="34766" y="4649"/>
                  </a:lnTo>
                  <a:close/>
                  <a:moveTo>
                    <a:pt x="37088" y="4756"/>
                  </a:moveTo>
                  <a:lnTo>
                    <a:pt x="38279" y="5887"/>
                  </a:lnTo>
                  <a:lnTo>
                    <a:pt x="37064" y="5971"/>
                  </a:lnTo>
                  <a:lnTo>
                    <a:pt x="37088" y="4756"/>
                  </a:lnTo>
                  <a:close/>
                  <a:moveTo>
                    <a:pt x="32861" y="4792"/>
                  </a:moveTo>
                  <a:lnTo>
                    <a:pt x="32838" y="6006"/>
                  </a:lnTo>
                  <a:lnTo>
                    <a:pt x="31647" y="4887"/>
                  </a:lnTo>
                  <a:lnTo>
                    <a:pt x="32861" y="4792"/>
                  </a:lnTo>
                  <a:close/>
                  <a:moveTo>
                    <a:pt x="35171" y="4899"/>
                  </a:moveTo>
                  <a:lnTo>
                    <a:pt x="36362" y="6030"/>
                  </a:lnTo>
                  <a:lnTo>
                    <a:pt x="35147" y="6126"/>
                  </a:lnTo>
                  <a:lnTo>
                    <a:pt x="35171" y="4899"/>
                  </a:lnTo>
                  <a:close/>
                  <a:moveTo>
                    <a:pt x="30944" y="4935"/>
                  </a:moveTo>
                  <a:lnTo>
                    <a:pt x="30921" y="6137"/>
                  </a:lnTo>
                  <a:lnTo>
                    <a:pt x="29718" y="5018"/>
                  </a:lnTo>
                  <a:lnTo>
                    <a:pt x="30944" y="4935"/>
                  </a:lnTo>
                  <a:close/>
                  <a:moveTo>
                    <a:pt x="33266" y="5054"/>
                  </a:moveTo>
                  <a:lnTo>
                    <a:pt x="34457" y="6161"/>
                  </a:lnTo>
                  <a:lnTo>
                    <a:pt x="33242" y="6257"/>
                  </a:lnTo>
                  <a:lnTo>
                    <a:pt x="33266" y="5054"/>
                  </a:lnTo>
                  <a:close/>
                  <a:moveTo>
                    <a:pt x="29039" y="5078"/>
                  </a:moveTo>
                  <a:lnTo>
                    <a:pt x="29016" y="6280"/>
                  </a:lnTo>
                  <a:lnTo>
                    <a:pt x="27825" y="5173"/>
                  </a:lnTo>
                  <a:lnTo>
                    <a:pt x="29039" y="5078"/>
                  </a:lnTo>
                  <a:close/>
                  <a:moveTo>
                    <a:pt x="31349" y="5185"/>
                  </a:moveTo>
                  <a:lnTo>
                    <a:pt x="32540" y="6304"/>
                  </a:lnTo>
                  <a:lnTo>
                    <a:pt x="31314" y="6387"/>
                  </a:lnTo>
                  <a:lnTo>
                    <a:pt x="31314" y="6387"/>
                  </a:lnTo>
                  <a:lnTo>
                    <a:pt x="31349" y="5185"/>
                  </a:lnTo>
                  <a:close/>
                  <a:moveTo>
                    <a:pt x="27123" y="5233"/>
                  </a:moveTo>
                  <a:lnTo>
                    <a:pt x="27087" y="6423"/>
                  </a:lnTo>
                  <a:lnTo>
                    <a:pt x="25896" y="5316"/>
                  </a:lnTo>
                  <a:lnTo>
                    <a:pt x="27123" y="5233"/>
                  </a:lnTo>
                  <a:close/>
                  <a:moveTo>
                    <a:pt x="29444" y="5316"/>
                  </a:moveTo>
                  <a:lnTo>
                    <a:pt x="30635" y="6435"/>
                  </a:lnTo>
                  <a:lnTo>
                    <a:pt x="29420" y="6518"/>
                  </a:lnTo>
                  <a:lnTo>
                    <a:pt x="29420" y="6518"/>
                  </a:lnTo>
                  <a:lnTo>
                    <a:pt x="29444" y="5316"/>
                  </a:lnTo>
                  <a:close/>
                  <a:moveTo>
                    <a:pt x="25206" y="5364"/>
                  </a:moveTo>
                  <a:lnTo>
                    <a:pt x="25182" y="6554"/>
                  </a:lnTo>
                  <a:lnTo>
                    <a:pt x="23991" y="5447"/>
                  </a:lnTo>
                  <a:lnTo>
                    <a:pt x="25206" y="5364"/>
                  </a:lnTo>
                  <a:close/>
                  <a:moveTo>
                    <a:pt x="27527" y="5471"/>
                  </a:moveTo>
                  <a:lnTo>
                    <a:pt x="28718" y="6566"/>
                  </a:lnTo>
                  <a:lnTo>
                    <a:pt x="27504" y="6661"/>
                  </a:lnTo>
                  <a:lnTo>
                    <a:pt x="27504" y="6661"/>
                  </a:lnTo>
                  <a:lnTo>
                    <a:pt x="27527" y="5471"/>
                  </a:lnTo>
                  <a:close/>
                  <a:moveTo>
                    <a:pt x="23277" y="5506"/>
                  </a:moveTo>
                  <a:lnTo>
                    <a:pt x="23265" y="6685"/>
                  </a:lnTo>
                  <a:lnTo>
                    <a:pt x="22074" y="5602"/>
                  </a:lnTo>
                  <a:lnTo>
                    <a:pt x="23277" y="5506"/>
                  </a:lnTo>
                  <a:close/>
                  <a:moveTo>
                    <a:pt x="25622" y="5614"/>
                  </a:moveTo>
                  <a:lnTo>
                    <a:pt x="26813" y="6721"/>
                  </a:lnTo>
                  <a:lnTo>
                    <a:pt x="25599" y="6804"/>
                  </a:lnTo>
                  <a:lnTo>
                    <a:pt x="25622" y="5614"/>
                  </a:lnTo>
                  <a:close/>
                  <a:moveTo>
                    <a:pt x="21372" y="5661"/>
                  </a:moveTo>
                  <a:lnTo>
                    <a:pt x="21360" y="6840"/>
                  </a:lnTo>
                  <a:lnTo>
                    <a:pt x="20169" y="5745"/>
                  </a:lnTo>
                  <a:lnTo>
                    <a:pt x="21372" y="5661"/>
                  </a:lnTo>
                  <a:close/>
                  <a:moveTo>
                    <a:pt x="23694" y="5768"/>
                  </a:moveTo>
                  <a:lnTo>
                    <a:pt x="24884" y="6852"/>
                  </a:lnTo>
                  <a:lnTo>
                    <a:pt x="23682" y="6935"/>
                  </a:lnTo>
                  <a:lnTo>
                    <a:pt x="23694" y="5768"/>
                  </a:lnTo>
                  <a:close/>
                  <a:moveTo>
                    <a:pt x="19467" y="5792"/>
                  </a:moveTo>
                  <a:lnTo>
                    <a:pt x="19455" y="6971"/>
                  </a:lnTo>
                  <a:lnTo>
                    <a:pt x="18264" y="5876"/>
                  </a:lnTo>
                  <a:lnTo>
                    <a:pt x="19467" y="5792"/>
                  </a:lnTo>
                  <a:close/>
                  <a:moveTo>
                    <a:pt x="21789" y="5899"/>
                  </a:moveTo>
                  <a:lnTo>
                    <a:pt x="22979" y="6983"/>
                  </a:lnTo>
                  <a:lnTo>
                    <a:pt x="22860" y="6995"/>
                  </a:lnTo>
                  <a:lnTo>
                    <a:pt x="21777" y="7078"/>
                  </a:lnTo>
                  <a:lnTo>
                    <a:pt x="21789" y="5899"/>
                  </a:lnTo>
                  <a:close/>
                  <a:moveTo>
                    <a:pt x="19872" y="6030"/>
                  </a:moveTo>
                  <a:lnTo>
                    <a:pt x="21062" y="7114"/>
                  </a:lnTo>
                  <a:lnTo>
                    <a:pt x="19860" y="7209"/>
                  </a:lnTo>
                  <a:lnTo>
                    <a:pt x="19872" y="6030"/>
                  </a:lnTo>
                  <a:close/>
                  <a:moveTo>
                    <a:pt x="17967" y="6185"/>
                  </a:moveTo>
                  <a:lnTo>
                    <a:pt x="19157" y="7269"/>
                  </a:lnTo>
                  <a:lnTo>
                    <a:pt x="17955" y="7352"/>
                  </a:lnTo>
                  <a:lnTo>
                    <a:pt x="17955" y="7352"/>
                  </a:lnTo>
                  <a:lnTo>
                    <a:pt x="17967" y="6185"/>
                  </a:lnTo>
                  <a:close/>
                  <a:moveTo>
                    <a:pt x="7370" y="6697"/>
                  </a:moveTo>
                  <a:lnTo>
                    <a:pt x="6191" y="7911"/>
                  </a:lnTo>
                  <a:lnTo>
                    <a:pt x="6191" y="6792"/>
                  </a:lnTo>
                  <a:lnTo>
                    <a:pt x="7370" y="6697"/>
                  </a:lnTo>
                  <a:close/>
                  <a:moveTo>
                    <a:pt x="5453" y="6852"/>
                  </a:moveTo>
                  <a:lnTo>
                    <a:pt x="4274" y="8042"/>
                  </a:lnTo>
                  <a:lnTo>
                    <a:pt x="4274" y="6935"/>
                  </a:lnTo>
                  <a:lnTo>
                    <a:pt x="5453" y="6852"/>
                  </a:lnTo>
                  <a:close/>
                  <a:moveTo>
                    <a:pt x="3548" y="6983"/>
                  </a:moveTo>
                  <a:lnTo>
                    <a:pt x="2369" y="8173"/>
                  </a:lnTo>
                  <a:lnTo>
                    <a:pt x="2369" y="7078"/>
                  </a:lnTo>
                  <a:lnTo>
                    <a:pt x="3548" y="6983"/>
                  </a:lnTo>
                  <a:close/>
                  <a:moveTo>
                    <a:pt x="7703" y="6971"/>
                  </a:moveTo>
                  <a:lnTo>
                    <a:pt x="7703" y="8090"/>
                  </a:lnTo>
                  <a:lnTo>
                    <a:pt x="6525" y="8173"/>
                  </a:lnTo>
                  <a:lnTo>
                    <a:pt x="7703" y="6971"/>
                  </a:lnTo>
                  <a:close/>
                  <a:moveTo>
                    <a:pt x="5775" y="7114"/>
                  </a:moveTo>
                  <a:lnTo>
                    <a:pt x="5775" y="8221"/>
                  </a:lnTo>
                  <a:lnTo>
                    <a:pt x="4608" y="8304"/>
                  </a:lnTo>
                  <a:lnTo>
                    <a:pt x="5775" y="7114"/>
                  </a:lnTo>
                  <a:close/>
                  <a:moveTo>
                    <a:pt x="3858" y="7257"/>
                  </a:moveTo>
                  <a:lnTo>
                    <a:pt x="3858" y="8352"/>
                  </a:lnTo>
                  <a:lnTo>
                    <a:pt x="2679" y="8447"/>
                  </a:lnTo>
                  <a:lnTo>
                    <a:pt x="3858" y="7257"/>
                  </a:lnTo>
                  <a:close/>
                  <a:moveTo>
                    <a:pt x="1953" y="7388"/>
                  </a:moveTo>
                  <a:lnTo>
                    <a:pt x="1953" y="8483"/>
                  </a:lnTo>
                  <a:lnTo>
                    <a:pt x="774" y="8578"/>
                  </a:lnTo>
                  <a:lnTo>
                    <a:pt x="1953" y="7388"/>
                  </a:lnTo>
                  <a:close/>
                  <a:moveTo>
                    <a:pt x="13194" y="0"/>
                  </a:moveTo>
                  <a:cubicBezTo>
                    <a:pt x="13166" y="0"/>
                    <a:pt x="13138" y="2"/>
                    <a:pt x="13109" y="6"/>
                  </a:cubicBezTo>
                  <a:cubicBezTo>
                    <a:pt x="12752" y="30"/>
                    <a:pt x="12454" y="351"/>
                    <a:pt x="12442" y="684"/>
                  </a:cubicBezTo>
                  <a:cubicBezTo>
                    <a:pt x="12442" y="887"/>
                    <a:pt x="12537" y="1042"/>
                    <a:pt x="12668" y="1149"/>
                  </a:cubicBezTo>
                  <a:lnTo>
                    <a:pt x="11251" y="7828"/>
                  </a:lnTo>
                  <a:lnTo>
                    <a:pt x="8084" y="8054"/>
                  </a:lnTo>
                  <a:lnTo>
                    <a:pt x="8084" y="8054"/>
                  </a:lnTo>
                  <a:lnTo>
                    <a:pt x="8096" y="6459"/>
                  </a:lnTo>
                  <a:cubicBezTo>
                    <a:pt x="8096" y="6399"/>
                    <a:pt x="8073" y="6340"/>
                    <a:pt x="8037" y="6316"/>
                  </a:cubicBezTo>
                  <a:cubicBezTo>
                    <a:pt x="7989" y="6268"/>
                    <a:pt x="7930" y="6257"/>
                    <a:pt x="7870" y="6257"/>
                  </a:cubicBezTo>
                  <a:lnTo>
                    <a:pt x="2131" y="6685"/>
                  </a:lnTo>
                  <a:cubicBezTo>
                    <a:pt x="2084" y="6685"/>
                    <a:pt x="2036" y="6721"/>
                    <a:pt x="2000" y="6745"/>
                  </a:cubicBezTo>
                  <a:lnTo>
                    <a:pt x="72" y="8685"/>
                  </a:lnTo>
                  <a:cubicBezTo>
                    <a:pt x="12" y="8745"/>
                    <a:pt x="0" y="8828"/>
                    <a:pt x="36" y="8924"/>
                  </a:cubicBezTo>
                  <a:cubicBezTo>
                    <a:pt x="60" y="8995"/>
                    <a:pt x="131" y="9043"/>
                    <a:pt x="226" y="9043"/>
                  </a:cubicBezTo>
                  <a:lnTo>
                    <a:pt x="238" y="9043"/>
                  </a:lnTo>
                  <a:lnTo>
                    <a:pt x="17728" y="7792"/>
                  </a:lnTo>
                  <a:lnTo>
                    <a:pt x="40660" y="6149"/>
                  </a:lnTo>
                  <a:cubicBezTo>
                    <a:pt x="40731" y="6149"/>
                    <a:pt x="40815" y="6090"/>
                    <a:pt x="40839" y="6018"/>
                  </a:cubicBezTo>
                  <a:cubicBezTo>
                    <a:pt x="40874" y="5947"/>
                    <a:pt x="40874" y="5840"/>
                    <a:pt x="40815" y="5780"/>
                  </a:cubicBezTo>
                  <a:lnTo>
                    <a:pt x="38957" y="3994"/>
                  </a:lnTo>
                  <a:cubicBezTo>
                    <a:pt x="38910" y="3947"/>
                    <a:pt x="38850" y="3935"/>
                    <a:pt x="38791" y="3935"/>
                  </a:cubicBezTo>
                  <a:lnTo>
                    <a:pt x="17740" y="5506"/>
                  </a:lnTo>
                  <a:cubicBezTo>
                    <a:pt x="17633" y="5518"/>
                    <a:pt x="17550" y="5602"/>
                    <a:pt x="17550" y="5721"/>
                  </a:cubicBezTo>
                  <a:lnTo>
                    <a:pt x="17538" y="7364"/>
                  </a:lnTo>
                  <a:lnTo>
                    <a:pt x="14823" y="7566"/>
                  </a:lnTo>
                  <a:lnTo>
                    <a:pt x="13526" y="1065"/>
                  </a:lnTo>
                  <a:cubicBezTo>
                    <a:pt x="13680" y="923"/>
                    <a:pt x="13764" y="768"/>
                    <a:pt x="13764" y="565"/>
                  </a:cubicBezTo>
                  <a:cubicBezTo>
                    <a:pt x="13764" y="257"/>
                    <a:pt x="13530" y="0"/>
                    <a:pt x="13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flipH="1">
              <a:off x="7786843" y="2602344"/>
              <a:ext cx="564659" cy="175369"/>
            </a:xfrm>
            <a:custGeom>
              <a:avLst/>
              <a:gdLst/>
              <a:ahLst/>
              <a:cxnLst/>
              <a:rect l="l" t="t" r="r" b="b"/>
              <a:pathLst>
                <a:path w="10085" h="3132" extrusionOk="0">
                  <a:moveTo>
                    <a:pt x="107" y="0"/>
                  </a:moveTo>
                  <a:lnTo>
                    <a:pt x="0" y="405"/>
                  </a:lnTo>
                  <a:lnTo>
                    <a:pt x="9977" y="3132"/>
                  </a:lnTo>
                  <a:lnTo>
                    <a:pt x="10085" y="2727"/>
                  </a:lnTo>
                  <a:lnTo>
                    <a:pt x="1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flipH="1">
              <a:off x="8263485" y="4767630"/>
              <a:ext cx="254027" cy="48042"/>
            </a:xfrm>
            <a:custGeom>
              <a:avLst/>
              <a:gdLst/>
              <a:ahLst/>
              <a:cxnLst/>
              <a:rect l="l" t="t" r="r" b="b"/>
              <a:pathLst>
                <a:path w="4537" h="858" extrusionOk="0">
                  <a:moveTo>
                    <a:pt x="4537" y="1"/>
                  </a:moveTo>
                  <a:lnTo>
                    <a:pt x="12" y="25"/>
                  </a:lnTo>
                  <a:lnTo>
                    <a:pt x="0" y="858"/>
                  </a:lnTo>
                  <a:lnTo>
                    <a:pt x="4525" y="834"/>
                  </a:lnTo>
                  <a:lnTo>
                    <a:pt x="4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flipH="1">
              <a:off x="8272836" y="2905656"/>
              <a:ext cx="206043" cy="221394"/>
            </a:xfrm>
            <a:custGeom>
              <a:avLst/>
              <a:gdLst/>
              <a:ahLst/>
              <a:cxnLst/>
              <a:rect l="l" t="t" r="r" b="b"/>
              <a:pathLst>
                <a:path w="3680" h="3954" extrusionOk="0">
                  <a:moveTo>
                    <a:pt x="3680" y="1"/>
                  </a:moveTo>
                  <a:lnTo>
                    <a:pt x="37" y="263"/>
                  </a:lnTo>
                  <a:lnTo>
                    <a:pt x="1" y="3953"/>
                  </a:lnTo>
                  <a:lnTo>
                    <a:pt x="3656" y="3715"/>
                  </a:lnTo>
                  <a:lnTo>
                    <a:pt x="36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flipH="1">
              <a:off x="8290137" y="3142336"/>
              <a:ext cx="173401" cy="63384"/>
            </a:xfrm>
            <a:custGeom>
              <a:avLst/>
              <a:gdLst/>
              <a:ahLst/>
              <a:cxnLst/>
              <a:rect l="l" t="t" r="r" b="b"/>
              <a:pathLst>
                <a:path w="3097" h="1132" extrusionOk="0">
                  <a:moveTo>
                    <a:pt x="3096" y="0"/>
                  </a:moveTo>
                  <a:lnTo>
                    <a:pt x="13" y="203"/>
                  </a:lnTo>
                  <a:lnTo>
                    <a:pt x="1" y="1131"/>
                  </a:lnTo>
                  <a:lnTo>
                    <a:pt x="3085" y="953"/>
                  </a:lnTo>
                  <a:lnTo>
                    <a:pt x="30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flipH="1">
              <a:off x="7846808" y="2932308"/>
              <a:ext cx="24076" cy="448724"/>
            </a:xfrm>
            <a:custGeom>
              <a:avLst/>
              <a:gdLst/>
              <a:ahLst/>
              <a:cxnLst/>
              <a:rect l="l" t="t" r="r" b="b"/>
              <a:pathLst>
                <a:path w="430" h="8014" extrusionOk="0">
                  <a:moveTo>
                    <a:pt x="108" y="1"/>
                  </a:moveTo>
                  <a:lnTo>
                    <a:pt x="0" y="8014"/>
                  </a:lnTo>
                  <a:lnTo>
                    <a:pt x="310" y="8014"/>
                  </a:lnTo>
                  <a:lnTo>
                    <a:pt x="429" y="13"/>
                  </a:lnTo>
                  <a:lnTo>
                    <a:pt x="108" y="1"/>
                  </a:lnTo>
                  <a:close/>
                </a:path>
              </a:pathLst>
            </a:custGeom>
            <a:solidFill>
              <a:srgbClr val="263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flipH="1">
              <a:off x="7832194" y="3345645"/>
              <a:ext cx="60021" cy="56048"/>
            </a:xfrm>
            <a:custGeom>
              <a:avLst/>
              <a:gdLst/>
              <a:ahLst/>
              <a:cxnLst/>
              <a:rect l="l" t="t" r="r" b="b"/>
              <a:pathLst>
                <a:path w="1072" h="1001" extrusionOk="0">
                  <a:moveTo>
                    <a:pt x="1072" y="1"/>
                  </a:moveTo>
                  <a:lnTo>
                    <a:pt x="536" y="560"/>
                  </a:lnTo>
                  <a:lnTo>
                    <a:pt x="0" y="60"/>
                  </a:lnTo>
                  <a:lnTo>
                    <a:pt x="0" y="513"/>
                  </a:lnTo>
                  <a:lnTo>
                    <a:pt x="524" y="1001"/>
                  </a:lnTo>
                  <a:lnTo>
                    <a:pt x="1072" y="453"/>
                  </a:lnTo>
                  <a:lnTo>
                    <a:pt x="1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flipH="1">
              <a:off x="7785555" y="2864837"/>
              <a:ext cx="140647" cy="137070"/>
            </a:xfrm>
            <a:custGeom>
              <a:avLst/>
              <a:gdLst/>
              <a:ahLst/>
              <a:cxnLst/>
              <a:rect l="l" t="t" r="r" b="b"/>
              <a:pathLst>
                <a:path w="2512" h="2448" extrusionOk="0">
                  <a:moveTo>
                    <a:pt x="1352" y="0"/>
                  </a:moveTo>
                  <a:cubicBezTo>
                    <a:pt x="1323" y="0"/>
                    <a:pt x="1293" y="1"/>
                    <a:pt x="1262" y="3"/>
                  </a:cubicBezTo>
                  <a:cubicBezTo>
                    <a:pt x="584" y="63"/>
                    <a:pt x="12" y="646"/>
                    <a:pt x="0" y="1313"/>
                  </a:cubicBezTo>
                  <a:cubicBezTo>
                    <a:pt x="0" y="1951"/>
                    <a:pt x="502" y="2447"/>
                    <a:pt x="1150" y="2447"/>
                  </a:cubicBezTo>
                  <a:cubicBezTo>
                    <a:pt x="1179" y="2447"/>
                    <a:pt x="1209" y="2446"/>
                    <a:pt x="1238" y="2444"/>
                  </a:cubicBezTo>
                  <a:cubicBezTo>
                    <a:pt x="1917" y="2385"/>
                    <a:pt x="2489" y="1801"/>
                    <a:pt x="2501" y="1134"/>
                  </a:cubicBezTo>
                  <a:cubicBezTo>
                    <a:pt x="2512" y="496"/>
                    <a:pt x="2011" y="0"/>
                    <a:pt x="13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flipH="1">
              <a:off x="7820828" y="2978334"/>
              <a:ext cx="68700" cy="75366"/>
            </a:xfrm>
            <a:custGeom>
              <a:avLst/>
              <a:gdLst/>
              <a:ahLst/>
              <a:cxnLst/>
              <a:rect l="l" t="t" r="r" b="b"/>
              <a:pathLst>
                <a:path w="1227" h="1346" extrusionOk="0">
                  <a:moveTo>
                    <a:pt x="1226" y="0"/>
                  </a:moveTo>
                  <a:lnTo>
                    <a:pt x="12" y="96"/>
                  </a:lnTo>
                  <a:lnTo>
                    <a:pt x="0" y="1346"/>
                  </a:lnTo>
                  <a:lnTo>
                    <a:pt x="1203" y="1262"/>
                  </a:lnTo>
                  <a:lnTo>
                    <a:pt x="1226" y="0"/>
                  </a:lnTo>
                  <a:close/>
                </a:path>
              </a:pathLst>
            </a:custGeom>
            <a:solidFill>
              <a:srgbClr val="DB8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flipH="1">
              <a:off x="7802184" y="3095582"/>
              <a:ext cx="114052" cy="111537"/>
            </a:xfrm>
            <a:custGeom>
              <a:avLst/>
              <a:gdLst/>
              <a:ahLst/>
              <a:cxnLst/>
              <a:rect l="l" t="t" r="r" b="b"/>
              <a:pathLst>
                <a:path w="2037" h="1992" extrusionOk="0">
                  <a:moveTo>
                    <a:pt x="1071" y="1"/>
                  </a:moveTo>
                  <a:cubicBezTo>
                    <a:pt x="1056" y="1"/>
                    <a:pt x="1040" y="1"/>
                    <a:pt x="1025" y="2"/>
                  </a:cubicBezTo>
                  <a:cubicBezTo>
                    <a:pt x="465" y="50"/>
                    <a:pt x="13" y="514"/>
                    <a:pt x="1" y="1062"/>
                  </a:cubicBezTo>
                  <a:cubicBezTo>
                    <a:pt x="1" y="1583"/>
                    <a:pt x="429" y="1991"/>
                    <a:pt x="956" y="1991"/>
                  </a:cubicBezTo>
                  <a:cubicBezTo>
                    <a:pt x="971" y="1991"/>
                    <a:pt x="986" y="1991"/>
                    <a:pt x="1001" y="1990"/>
                  </a:cubicBezTo>
                  <a:cubicBezTo>
                    <a:pt x="1561" y="1943"/>
                    <a:pt x="2013" y="1478"/>
                    <a:pt x="2025" y="931"/>
                  </a:cubicBezTo>
                  <a:cubicBezTo>
                    <a:pt x="2036" y="409"/>
                    <a:pt x="1620" y="1"/>
                    <a:pt x="10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flipH="1">
              <a:off x="7830179" y="3188306"/>
              <a:ext cx="56046" cy="60752"/>
            </a:xfrm>
            <a:custGeom>
              <a:avLst/>
              <a:gdLst/>
              <a:ahLst/>
              <a:cxnLst/>
              <a:rect l="l" t="t" r="r" b="b"/>
              <a:pathLst>
                <a:path w="1001" h="1085" extrusionOk="0">
                  <a:moveTo>
                    <a:pt x="1001" y="1"/>
                  </a:moveTo>
                  <a:lnTo>
                    <a:pt x="13" y="60"/>
                  </a:lnTo>
                  <a:lnTo>
                    <a:pt x="1" y="1084"/>
                  </a:lnTo>
                  <a:lnTo>
                    <a:pt x="989" y="1025"/>
                  </a:lnTo>
                  <a:lnTo>
                    <a:pt x="1001" y="1"/>
                  </a:lnTo>
                  <a:close/>
                </a:path>
              </a:pathLst>
            </a:custGeom>
            <a:solidFill>
              <a:srgbClr val="DB8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40"/>
          <p:cNvGrpSpPr/>
          <p:nvPr/>
        </p:nvGrpSpPr>
        <p:grpSpPr>
          <a:xfrm>
            <a:off x="7866550" y="-51800"/>
            <a:ext cx="431200" cy="541754"/>
            <a:chOff x="7866550" y="-51800"/>
            <a:chExt cx="431200" cy="541754"/>
          </a:xfrm>
        </p:grpSpPr>
        <p:sp>
          <p:nvSpPr>
            <p:cNvPr id="553" name="Google Shape;553;p40"/>
            <p:cNvSpPr/>
            <p:nvPr/>
          </p:nvSpPr>
          <p:spPr>
            <a:xfrm flipH="1">
              <a:off x="8251389" y="-51800"/>
              <a:ext cx="46361" cy="541754"/>
            </a:xfrm>
            <a:custGeom>
              <a:avLst/>
              <a:gdLst/>
              <a:ahLst/>
              <a:cxnLst/>
              <a:rect l="l" t="t" r="r" b="b"/>
              <a:pathLst>
                <a:path w="358" h="3299" extrusionOk="0">
                  <a:moveTo>
                    <a:pt x="0" y="1"/>
                  </a:moveTo>
                  <a:lnTo>
                    <a:pt x="48" y="3299"/>
                  </a:lnTo>
                  <a:lnTo>
                    <a:pt x="357" y="3299"/>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flipH="1">
              <a:off x="7866550" y="-51800"/>
              <a:ext cx="46361" cy="541754"/>
            </a:xfrm>
            <a:custGeom>
              <a:avLst/>
              <a:gdLst/>
              <a:ahLst/>
              <a:cxnLst/>
              <a:rect l="l" t="t" r="r" b="b"/>
              <a:pathLst>
                <a:path w="358" h="3299" extrusionOk="0">
                  <a:moveTo>
                    <a:pt x="0" y="1"/>
                  </a:moveTo>
                  <a:lnTo>
                    <a:pt x="48" y="3299"/>
                  </a:lnTo>
                  <a:lnTo>
                    <a:pt x="357" y="3299"/>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40"/>
          <p:cNvGrpSpPr/>
          <p:nvPr/>
        </p:nvGrpSpPr>
        <p:grpSpPr>
          <a:xfrm>
            <a:off x="3404300" y="4871927"/>
            <a:ext cx="421154" cy="206798"/>
            <a:chOff x="3404300" y="4871927"/>
            <a:chExt cx="421154" cy="206798"/>
          </a:xfrm>
        </p:grpSpPr>
        <p:sp>
          <p:nvSpPr>
            <p:cNvPr id="556" name="Google Shape;556;p40"/>
            <p:cNvSpPr/>
            <p:nvPr/>
          </p:nvSpPr>
          <p:spPr>
            <a:xfrm>
              <a:off x="3524729" y="4871927"/>
              <a:ext cx="300725" cy="176182"/>
            </a:xfrm>
            <a:custGeom>
              <a:avLst/>
              <a:gdLst/>
              <a:ahLst/>
              <a:cxnLst/>
              <a:rect l="l" t="t" r="r" b="b"/>
              <a:pathLst>
                <a:path w="16562" h="9703" extrusionOk="0">
                  <a:moveTo>
                    <a:pt x="8394" y="0"/>
                  </a:moveTo>
                  <a:cubicBezTo>
                    <a:pt x="8012" y="0"/>
                    <a:pt x="7612" y="106"/>
                    <a:pt x="7192" y="354"/>
                  </a:cubicBezTo>
                  <a:cubicBezTo>
                    <a:pt x="5763" y="1223"/>
                    <a:pt x="4680" y="2735"/>
                    <a:pt x="3608" y="4009"/>
                  </a:cubicBezTo>
                  <a:cubicBezTo>
                    <a:pt x="2394" y="5402"/>
                    <a:pt x="1203" y="6819"/>
                    <a:pt x="0" y="8212"/>
                  </a:cubicBezTo>
                  <a:cubicBezTo>
                    <a:pt x="2275" y="9522"/>
                    <a:pt x="5537" y="9689"/>
                    <a:pt x="8097" y="9700"/>
                  </a:cubicBezTo>
                  <a:cubicBezTo>
                    <a:pt x="8212" y="9702"/>
                    <a:pt x="8328" y="9703"/>
                    <a:pt x="8444" y="9703"/>
                  </a:cubicBezTo>
                  <a:cubicBezTo>
                    <a:pt x="11186" y="9703"/>
                    <a:pt x="13935" y="9297"/>
                    <a:pt x="16562" y="8474"/>
                  </a:cubicBezTo>
                  <a:cubicBezTo>
                    <a:pt x="15788" y="7474"/>
                    <a:pt x="15038" y="6450"/>
                    <a:pt x="14276" y="5402"/>
                  </a:cubicBezTo>
                  <a:cubicBezTo>
                    <a:pt x="13312" y="4081"/>
                    <a:pt x="12347" y="2735"/>
                    <a:pt x="11180" y="1592"/>
                  </a:cubicBezTo>
                  <a:cubicBezTo>
                    <a:pt x="10352" y="790"/>
                    <a:pt x="9440" y="0"/>
                    <a:pt x="8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3404300" y="4944727"/>
              <a:ext cx="228763" cy="133998"/>
            </a:xfrm>
            <a:custGeom>
              <a:avLst/>
              <a:gdLst/>
              <a:ahLst/>
              <a:cxnLst/>
              <a:rect l="l" t="t" r="r" b="b"/>
              <a:pathLst>
                <a:path w="16562" h="9703" extrusionOk="0">
                  <a:moveTo>
                    <a:pt x="8394" y="0"/>
                  </a:moveTo>
                  <a:cubicBezTo>
                    <a:pt x="8012" y="0"/>
                    <a:pt x="7612" y="106"/>
                    <a:pt x="7192" y="354"/>
                  </a:cubicBezTo>
                  <a:cubicBezTo>
                    <a:pt x="5763" y="1223"/>
                    <a:pt x="4680" y="2735"/>
                    <a:pt x="3608" y="4009"/>
                  </a:cubicBezTo>
                  <a:cubicBezTo>
                    <a:pt x="2394" y="5402"/>
                    <a:pt x="1203" y="6819"/>
                    <a:pt x="0" y="8212"/>
                  </a:cubicBezTo>
                  <a:cubicBezTo>
                    <a:pt x="2275" y="9522"/>
                    <a:pt x="5537" y="9689"/>
                    <a:pt x="8097" y="9700"/>
                  </a:cubicBezTo>
                  <a:cubicBezTo>
                    <a:pt x="8212" y="9702"/>
                    <a:pt x="8328" y="9703"/>
                    <a:pt x="8444" y="9703"/>
                  </a:cubicBezTo>
                  <a:cubicBezTo>
                    <a:pt x="11186" y="9703"/>
                    <a:pt x="13935" y="9297"/>
                    <a:pt x="16562" y="8474"/>
                  </a:cubicBezTo>
                  <a:cubicBezTo>
                    <a:pt x="15788" y="7474"/>
                    <a:pt x="15038" y="6450"/>
                    <a:pt x="14276" y="5402"/>
                  </a:cubicBezTo>
                  <a:cubicBezTo>
                    <a:pt x="13312" y="4081"/>
                    <a:pt x="12347" y="2735"/>
                    <a:pt x="11180" y="1592"/>
                  </a:cubicBezTo>
                  <a:cubicBezTo>
                    <a:pt x="10352" y="790"/>
                    <a:pt x="9440" y="0"/>
                    <a:pt x="8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40"/>
          <p:cNvGrpSpPr/>
          <p:nvPr/>
        </p:nvGrpSpPr>
        <p:grpSpPr>
          <a:xfrm>
            <a:off x="375400" y="1025925"/>
            <a:ext cx="2039064" cy="3881015"/>
            <a:chOff x="193550" y="1025925"/>
            <a:chExt cx="2039064" cy="3881015"/>
          </a:xfrm>
        </p:grpSpPr>
        <p:sp>
          <p:nvSpPr>
            <p:cNvPr id="559" name="Google Shape;559;p40"/>
            <p:cNvSpPr/>
            <p:nvPr/>
          </p:nvSpPr>
          <p:spPr>
            <a:xfrm>
              <a:off x="457922" y="1547098"/>
              <a:ext cx="676326" cy="864473"/>
            </a:xfrm>
            <a:custGeom>
              <a:avLst/>
              <a:gdLst/>
              <a:ahLst/>
              <a:cxnLst/>
              <a:rect l="l" t="t" r="r" b="b"/>
              <a:pathLst>
                <a:path w="7859" h="10045" extrusionOk="0">
                  <a:moveTo>
                    <a:pt x="4775" y="0"/>
                  </a:moveTo>
                  <a:lnTo>
                    <a:pt x="3382" y="227"/>
                  </a:lnTo>
                  <a:cubicBezTo>
                    <a:pt x="3382" y="227"/>
                    <a:pt x="3417" y="596"/>
                    <a:pt x="3417" y="1119"/>
                  </a:cubicBezTo>
                  <a:cubicBezTo>
                    <a:pt x="3417" y="1453"/>
                    <a:pt x="3405" y="1858"/>
                    <a:pt x="3346" y="2274"/>
                  </a:cubicBezTo>
                  <a:cubicBezTo>
                    <a:pt x="3298" y="2608"/>
                    <a:pt x="3239" y="2965"/>
                    <a:pt x="3120" y="3274"/>
                  </a:cubicBezTo>
                  <a:cubicBezTo>
                    <a:pt x="3096" y="3358"/>
                    <a:pt x="3048" y="3465"/>
                    <a:pt x="3001" y="3584"/>
                  </a:cubicBezTo>
                  <a:cubicBezTo>
                    <a:pt x="2310" y="5227"/>
                    <a:pt x="0" y="9311"/>
                    <a:pt x="3048" y="9930"/>
                  </a:cubicBezTo>
                  <a:cubicBezTo>
                    <a:pt x="3444" y="10009"/>
                    <a:pt x="3809" y="10044"/>
                    <a:pt x="4145" y="10044"/>
                  </a:cubicBezTo>
                  <a:cubicBezTo>
                    <a:pt x="6587" y="10044"/>
                    <a:pt x="7489" y="8204"/>
                    <a:pt x="7489" y="8204"/>
                  </a:cubicBezTo>
                  <a:lnTo>
                    <a:pt x="7573" y="7525"/>
                  </a:lnTo>
                  <a:lnTo>
                    <a:pt x="7858" y="5418"/>
                  </a:lnTo>
                  <a:cubicBezTo>
                    <a:pt x="7858" y="5418"/>
                    <a:pt x="6060" y="3977"/>
                    <a:pt x="5417" y="2405"/>
                  </a:cubicBezTo>
                  <a:cubicBezTo>
                    <a:pt x="5370" y="2298"/>
                    <a:pt x="5322" y="2203"/>
                    <a:pt x="5298" y="2096"/>
                  </a:cubicBezTo>
                  <a:cubicBezTo>
                    <a:pt x="5239" y="1917"/>
                    <a:pt x="5191" y="1750"/>
                    <a:pt x="5144" y="1608"/>
                  </a:cubicBezTo>
                  <a:cubicBezTo>
                    <a:pt x="5072" y="1369"/>
                    <a:pt x="5013" y="1155"/>
                    <a:pt x="4965" y="977"/>
                  </a:cubicBezTo>
                  <a:cubicBezTo>
                    <a:pt x="4870" y="584"/>
                    <a:pt x="4810" y="322"/>
                    <a:pt x="4786" y="179"/>
                  </a:cubicBezTo>
                  <a:cubicBezTo>
                    <a:pt x="4775" y="60"/>
                    <a:pt x="4775" y="0"/>
                    <a:pt x="47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716098" y="1742796"/>
              <a:ext cx="418153" cy="451987"/>
            </a:xfrm>
            <a:custGeom>
              <a:avLst/>
              <a:gdLst/>
              <a:ahLst/>
              <a:cxnLst/>
              <a:rect l="l" t="t" r="r" b="b"/>
              <a:pathLst>
                <a:path w="4859" h="5252" extrusionOk="0">
                  <a:moveTo>
                    <a:pt x="346" y="0"/>
                  </a:moveTo>
                  <a:lnTo>
                    <a:pt x="1" y="1322"/>
                  </a:lnTo>
                  <a:cubicBezTo>
                    <a:pt x="155" y="1524"/>
                    <a:pt x="358" y="1727"/>
                    <a:pt x="608" y="1858"/>
                  </a:cubicBezTo>
                  <a:cubicBezTo>
                    <a:pt x="958" y="2054"/>
                    <a:pt x="1254" y="2102"/>
                    <a:pt x="1459" y="2102"/>
                  </a:cubicBezTo>
                  <a:cubicBezTo>
                    <a:pt x="1651" y="2102"/>
                    <a:pt x="1763" y="2060"/>
                    <a:pt x="1763" y="2060"/>
                  </a:cubicBezTo>
                  <a:cubicBezTo>
                    <a:pt x="1763" y="2060"/>
                    <a:pt x="2298" y="4108"/>
                    <a:pt x="4322" y="4394"/>
                  </a:cubicBezTo>
                  <a:cubicBezTo>
                    <a:pt x="4418" y="4418"/>
                    <a:pt x="4489" y="5239"/>
                    <a:pt x="4573" y="5251"/>
                  </a:cubicBezTo>
                  <a:lnTo>
                    <a:pt x="4858" y="3144"/>
                  </a:lnTo>
                  <a:cubicBezTo>
                    <a:pt x="4858" y="3144"/>
                    <a:pt x="3060" y="1679"/>
                    <a:pt x="2406" y="155"/>
                  </a:cubicBezTo>
                  <a:lnTo>
                    <a:pt x="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1345188" y="1521452"/>
              <a:ext cx="414109" cy="898639"/>
            </a:xfrm>
            <a:custGeom>
              <a:avLst/>
              <a:gdLst/>
              <a:ahLst/>
              <a:cxnLst/>
              <a:rect l="l" t="t" r="r" b="b"/>
              <a:pathLst>
                <a:path w="4812" h="10442" extrusionOk="0">
                  <a:moveTo>
                    <a:pt x="2620" y="1"/>
                  </a:moveTo>
                  <a:lnTo>
                    <a:pt x="1977" y="24"/>
                  </a:lnTo>
                  <a:lnTo>
                    <a:pt x="1680" y="894"/>
                  </a:lnTo>
                  <a:lnTo>
                    <a:pt x="1608" y="1120"/>
                  </a:lnTo>
                  <a:lnTo>
                    <a:pt x="358" y="4656"/>
                  </a:lnTo>
                  <a:lnTo>
                    <a:pt x="156" y="7168"/>
                  </a:lnTo>
                  <a:lnTo>
                    <a:pt x="1" y="8930"/>
                  </a:lnTo>
                  <a:cubicBezTo>
                    <a:pt x="1" y="8930"/>
                    <a:pt x="1607" y="10441"/>
                    <a:pt x="2885" y="10441"/>
                  </a:cubicBezTo>
                  <a:cubicBezTo>
                    <a:pt x="3108" y="10441"/>
                    <a:pt x="3321" y="10395"/>
                    <a:pt x="3513" y="10288"/>
                  </a:cubicBezTo>
                  <a:cubicBezTo>
                    <a:pt x="4811" y="9549"/>
                    <a:pt x="4085" y="7335"/>
                    <a:pt x="3335" y="5108"/>
                  </a:cubicBezTo>
                  <a:cubicBezTo>
                    <a:pt x="2811" y="3620"/>
                    <a:pt x="2680" y="1846"/>
                    <a:pt x="2632" y="834"/>
                  </a:cubicBezTo>
                  <a:cubicBezTo>
                    <a:pt x="2620" y="346"/>
                    <a:pt x="2620" y="24"/>
                    <a:pt x="2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1358527" y="1617752"/>
              <a:ext cx="259291" cy="520663"/>
            </a:xfrm>
            <a:custGeom>
              <a:avLst/>
              <a:gdLst/>
              <a:ahLst/>
              <a:cxnLst/>
              <a:rect l="l" t="t" r="r" b="b"/>
              <a:pathLst>
                <a:path w="3013" h="6050" extrusionOk="0">
                  <a:moveTo>
                    <a:pt x="1453" y="1"/>
                  </a:moveTo>
                  <a:lnTo>
                    <a:pt x="203" y="3537"/>
                  </a:lnTo>
                  <a:lnTo>
                    <a:pt x="1" y="6049"/>
                  </a:lnTo>
                  <a:cubicBezTo>
                    <a:pt x="608" y="5752"/>
                    <a:pt x="3013" y="4323"/>
                    <a:pt x="2037" y="1025"/>
                  </a:cubicBezTo>
                  <a:cubicBezTo>
                    <a:pt x="1882" y="572"/>
                    <a:pt x="1691" y="239"/>
                    <a:pt x="1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1038819" y="1998907"/>
              <a:ext cx="340271" cy="355686"/>
            </a:xfrm>
            <a:custGeom>
              <a:avLst/>
              <a:gdLst/>
              <a:ahLst/>
              <a:cxnLst/>
              <a:rect l="l" t="t" r="r" b="b"/>
              <a:pathLst>
                <a:path w="3954" h="4133" extrusionOk="0">
                  <a:moveTo>
                    <a:pt x="1" y="1"/>
                  </a:moveTo>
                  <a:lnTo>
                    <a:pt x="1" y="4132"/>
                  </a:lnTo>
                  <a:lnTo>
                    <a:pt x="3954" y="4132"/>
                  </a:lnTo>
                  <a:lnTo>
                    <a:pt x="3954" y="1"/>
                  </a:lnTo>
                  <a:close/>
                </a:path>
              </a:pathLst>
            </a:custGeom>
            <a:solidFill>
              <a:srgbClr val="EB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1038819" y="1998907"/>
              <a:ext cx="340271" cy="137438"/>
            </a:xfrm>
            <a:custGeom>
              <a:avLst/>
              <a:gdLst/>
              <a:ahLst/>
              <a:cxnLst/>
              <a:rect l="l" t="t" r="r" b="b"/>
              <a:pathLst>
                <a:path w="3954" h="1597" extrusionOk="0">
                  <a:moveTo>
                    <a:pt x="1" y="1"/>
                  </a:moveTo>
                  <a:lnTo>
                    <a:pt x="1" y="1120"/>
                  </a:lnTo>
                  <a:cubicBezTo>
                    <a:pt x="483" y="1343"/>
                    <a:pt x="1244" y="1597"/>
                    <a:pt x="2122" y="1597"/>
                  </a:cubicBezTo>
                  <a:cubicBezTo>
                    <a:pt x="2697" y="1597"/>
                    <a:pt x="3323" y="1488"/>
                    <a:pt x="3954" y="1192"/>
                  </a:cubicBezTo>
                  <a:lnTo>
                    <a:pt x="3954" y="1"/>
                  </a:lnTo>
                  <a:close/>
                </a:path>
              </a:pathLst>
            </a:custGeom>
            <a:solidFill>
              <a:srgbClr val="EB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801124" y="1502003"/>
              <a:ext cx="747065" cy="576946"/>
            </a:xfrm>
            <a:custGeom>
              <a:avLst/>
              <a:gdLst/>
              <a:ahLst/>
              <a:cxnLst/>
              <a:rect l="l" t="t" r="r" b="b"/>
              <a:pathLst>
                <a:path w="8681" h="6704" extrusionOk="0">
                  <a:moveTo>
                    <a:pt x="8526" y="0"/>
                  </a:moveTo>
                  <a:lnTo>
                    <a:pt x="1203" y="631"/>
                  </a:lnTo>
                  <a:lnTo>
                    <a:pt x="596" y="691"/>
                  </a:lnTo>
                  <a:cubicBezTo>
                    <a:pt x="596" y="691"/>
                    <a:pt x="1" y="6704"/>
                    <a:pt x="4775" y="6704"/>
                  </a:cubicBezTo>
                  <a:cubicBezTo>
                    <a:pt x="7025" y="6704"/>
                    <a:pt x="7990" y="5489"/>
                    <a:pt x="8395" y="4084"/>
                  </a:cubicBezTo>
                  <a:cubicBezTo>
                    <a:pt x="8466" y="3822"/>
                    <a:pt x="8514" y="3572"/>
                    <a:pt x="8561" y="3322"/>
                  </a:cubicBezTo>
                  <a:cubicBezTo>
                    <a:pt x="8680" y="2501"/>
                    <a:pt x="8645" y="1667"/>
                    <a:pt x="8597" y="1012"/>
                  </a:cubicBezTo>
                  <a:cubicBezTo>
                    <a:pt x="8573" y="584"/>
                    <a:pt x="8538" y="215"/>
                    <a:pt x="8526" y="0"/>
                  </a:cubicBezTo>
                  <a:close/>
                </a:path>
              </a:pathLst>
            </a:custGeom>
            <a:solidFill>
              <a:srgbClr val="EB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803190" y="1562416"/>
              <a:ext cx="171168" cy="146302"/>
            </a:xfrm>
            <a:custGeom>
              <a:avLst/>
              <a:gdLst/>
              <a:ahLst/>
              <a:cxnLst/>
              <a:rect l="l" t="t" r="r" b="b"/>
              <a:pathLst>
                <a:path w="1989" h="1700" extrusionOk="0">
                  <a:moveTo>
                    <a:pt x="1989" y="1"/>
                  </a:moveTo>
                  <a:lnTo>
                    <a:pt x="810" y="25"/>
                  </a:lnTo>
                  <a:lnTo>
                    <a:pt x="405" y="25"/>
                  </a:lnTo>
                  <a:cubicBezTo>
                    <a:pt x="405" y="25"/>
                    <a:pt x="179" y="465"/>
                    <a:pt x="96" y="894"/>
                  </a:cubicBezTo>
                  <a:cubicBezTo>
                    <a:pt x="1" y="1306"/>
                    <a:pt x="28" y="1699"/>
                    <a:pt x="443" y="1699"/>
                  </a:cubicBezTo>
                  <a:cubicBezTo>
                    <a:pt x="495" y="1699"/>
                    <a:pt x="554" y="1693"/>
                    <a:pt x="620" y="1680"/>
                  </a:cubicBezTo>
                  <a:cubicBezTo>
                    <a:pt x="810" y="1632"/>
                    <a:pt x="989" y="1561"/>
                    <a:pt x="1132" y="1453"/>
                  </a:cubicBezTo>
                  <a:cubicBezTo>
                    <a:pt x="1405" y="1275"/>
                    <a:pt x="1584" y="1025"/>
                    <a:pt x="1715" y="775"/>
                  </a:cubicBezTo>
                  <a:cubicBezTo>
                    <a:pt x="1929" y="370"/>
                    <a:pt x="1989" y="1"/>
                    <a:pt x="1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756809" y="1663105"/>
              <a:ext cx="199481" cy="196045"/>
            </a:xfrm>
            <a:custGeom>
              <a:avLst/>
              <a:gdLst/>
              <a:ahLst/>
              <a:cxnLst/>
              <a:rect l="l" t="t" r="r" b="b"/>
              <a:pathLst>
                <a:path w="2318" h="2278" extrusionOk="0">
                  <a:moveTo>
                    <a:pt x="1180" y="0"/>
                  </a:moveTo>
                  <a:cubicBezTo>
                    <a:pt x="953" y="0"/>
                    <a:pt x="719" y="99"/>
                    <a:pt x="520" y="391"/>
                  </a:cubicBezTo>
                  <a:cubicBezTo>
                    <a:pt x="0" y="1136"/>
                    <a:pt x="708" y="2277"/>
                    <a:pt x="1673" y="2277"/>
                  </a:cubicBezTo>
                  <a:cubicBezTo>
                    <a:pt x="1879" y="2277"/>
                    <a:pt x="2097" y="2225"/>
                    <a:pt x="2318" y="2105"/>
                  </a:cubicBezTo>
                  <a:lnTo>
                    <a:pt x="2127" y="438"/>
                  </a:lnTo>
                  <a:cubicBezTo>
                    <a:pt x="2103" y="438"/>
                    <a:pt x="1658" y="0"/>
                    <a:pt x="1180" y="0"/>
                  </a:cubicBezTo>
                  <a:close/>
                </a:path>
              </a:pathLst>
            </a:custGeom>
            <a:solidFill>
              <a:srgbClr val="EB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828435" y="1697957"/>
              <a:ext cx="88209" cy="126336"/>
            </a:xfrm>
            <a:custGeom>
              <a:avLst/>
              <a:gdLst/>
              <a:ahLst/>
              <a:cxnLst/>
              <a:rect l="l" t="t" r="r" b="b"/>
              <a:pathLst>
                <a:path w="1025" h="1468" extrusionOk="0">
                  <a:moveTo>
                    <a:pt x="585" y="0"/>
                  </a:moveTo>
                  <a:cubicBezTo>
                    <a:pt x="577" y="0"/>
                    <a:pt x="569" y="1"/>
                    <a:pt x="561" y="4"/>
                  </a:cubicBezTo>
                  <a:cubicBezTo>
                    <a:pt x="441" y="51"/>
                    <a:pt x="1" y="313"/>
                    <a:pt x="84" y="837"/>
                  </a:cubicBezTo>
                  <a:cubicBezTo>
                    <a:pt x="191" y="1408"/>
                    <a:pt x="918" y="1468"/>
                    <a:pt x="953" y="1468"/>
                  </a:cubicBezTo>
                  <a:cubicBezTo>
                    <a:pt x="1001" y="1468"/>
                    <a:pt x="1025" y="1432"/>
                    <a:pt x="1025" y="1373"/>
                  </a:cubicBezTo>
                  <a:cubicBezTo>
                    <a:pt x="1025" y="1349"/>
                    <a:pt x="1001" y="1301"/>
                    <a:pt x="953" y="1301"/>
                  </a:cubicBezTo>
                  <a:cubicBezTo>
                    <a:pt x="953" y="1301"/>
                    <a:pt x="311" y="1254"/>
                    <a:pt x="239" y="813"/>
                  </a:cubicBezTo>
                  <a:cubicBezTo>
                    <a:pt x="144" y="337"/>
                    <a:pt x="596" y="134"/>
                    <a:pt x="608" y="134"/>
                  </a:cubicBezTo>
                  <a:cubicBezTo>
                    <a:pt x="644" y="123"/>
                    <a:pt x="668" y="99"/>
                    <a:pt x="656" y="51"/>
                  </a:cubicBezTo>
                  <a:cubicBezTo>
                    <a:pt x="646" y="22"/>
                    <a:pt x="620" y="0"/>
                    <a:pt x="585" y="0"/>
                  </a:cubicBezTo>
                  <a:close/>
                </a:path>
              </a:pathLst>
            </a:custGeom>
            <a:solidFill>
              <a:srgbClr val="C4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746821" y="1548131"/>
              <a:ext cx="225557" cy="96387"/>
            </a:xfrm>
            <a:custGeom>
              <a:avLst/>
              <a:gdLst/>
              <a:ahLst/>
              <a:cxnLst/>
              <a:rect l="l" t="t" r="r" b="b"/>
              <a:pathLst>
                <a:path w="2621" h="1120" extrusionOk="0">
                  <a:moveTo>
                    <a:pt x="1406" y="0"/>
                  </a:moveTo>
                  <a:lnTo>
                    <a:pt x="1" y="226"/>
                  </a:lnTo>
                  <a:cubicBezTo>
                    <a:pt x="1" y="226"/>
                    <a:pt x="48" y="596"/>
                    <a:pt x="48" y="1119"/>
                  </a:cubicBezTo>
                  <a:lnTo>
                    <a:pt x="715" y="1072"/>
                  </a:lnTo>
                  <a:lnTo>
                    <a:pt x="1596" y="1000"/>
                  </a:lnTo>
                  <a:lnTo>
                    <a:pt x="2358" y="941"/>
                  </a:lnTo>
                  <a:cubicBezTo>
                    <a:pt x="2561" y="536"/>
                    <a:pt x="2620" y="167"/>
                    <a:pt x="2620" y="167"/>
                  </a:cubicBezTo>
                  <a:lnTo>
                    <a:pt x="2620" y="167"/>
                  </a:lnTo>
                  <a:lnTo>
                    <a:pt x="1429" y="179"/>
                  </a:lnTo>
                  <a:cubicBezTo>
                    <a:pt x="1418" y="60"/>
                    <a:pt x="1418" y="0"/>
                    <a:pt x="1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1488647" y="1521452"/>
              <a:ext cx="83132" cy="76938"/>
            </a:xfrm>
            <a:custGeom>
              <a:avLst/>
              <a:gdLst/>
              <a:ahLst/>
              <a:cxnLst/>
              <a:rect l="l" t="t" r="r" b="b"/>
              <a:pathLst>
                <a:path w="966" h="894" extrusionOk="0">
                  <a:moveTo>
                    <a:pt x="941" y="1"/>
                  </a:moveTo>
                  <a:lnTo>
                    <a:pt x="298" y="24"/>
                  </a:lnTo>
                  <a:lnTo>
                    <a:pt x="1" y="894"/>
                  </a:lnTo>
                  <a:lnTo>
                    <a:pt x="1" y="894"/>
                  </a:lnTo>
                  <a:lnTo>
                    <a:pt x="965" y="846"/>
                  </a:lnTo>
                  <a:cubicBezTo>
                    <a:pt x="953" y="358"/>
                    <a:pt x="953" y="48"/>
                    <a:pt x="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701727" y="1046063"/>
              <a:ext cx="931486" cy="484690"/>
            </a:xfrm>
            <a:custGeom>
              <a:avLst/>
              <a:gdLst/>
              <a:ahLst/>
              <a:cxnLst/>
              <a:rect l="l" t="t" r="r" b="b"/>
              <a:pathLst>
                <a:path w="10824" h="5632" extrusionOk="0">
                  <a:moveTo>
                    <a:pt x="6287" y="0"/>
                  </a:moveTo>
                  <a:cubicBezTo>
                    <a:pt x="5942" y="0"/>
                    <a:pt x="5632" y="12"/>
                    <a:pt x="5323" y="48"/>
                  </a:cubicBezTo>
                  <a:cubicBezTo>
                    <a:pt x="4620" y="119"/>
                    <a:pt x="3989" y="250"/>
                    <a:pt x="3442" y="464"/>
                  </a:cubicBezTo>
                  <a:cubicBezTo>
                    <a:pt x="989" y="1357"/>
                    <a:pt x="1" y="3465"/>
                    <a:pt x="298" y="5632"/>
                  </a:cubicBezTo>
                  <a:lnTo>
                    <a:pt x="5692" y="5275"/>
                  </a:lnTo>
                  <a:lnTo>
                    <a:pt x="7240" y="5167"/>
                  </a:lnTo>
                  <a:lnTo>
                    <a:pt x="10693" y="4941"/>
                  </a:lnTo>
                  <a:cubicBezTo>
                    <a:pt x="10693" y="4941"/>
                    <a:pt x="10824" y="12"/>
                    <a:pt x="6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028578" y="1025925"/>
              <a:ext cx="418153" cy="489509"/>
            </a:xfrm>
            <a:custGeom>
              <a:avLst/>
              <a:gdLst/>
              <a:ahLst/>
              <a:cxnLst/>
              <a:rect l="l" t="t" r="r" b="b"/>
              <a:pathLst>
                <a:path w="4859" h="5688" extrusionOk="0">
                  <a:moveTo>
                    <a:pt x="2127" y="1"/>
                  </a:moveTo>
                  <a:cubicBezTo>
                    <a:pt x="2037" y="1"/>
                    <a:pt x="1938" y="6"/>
                    <a:pt x="1823" y="8"/>
                  </a:cubicBezTo>
                  <a:cubicBezTo>
                    <a:pt x="1132" y="32"/>
                    <a:pt x="394" y="163"/>
                    <a:pt x="203" y="246"/>
                  </a:cubicBezTo>
                  <a:cubicBezTo>
                    <a:pt x="1" y="341"/>
                    <a:pt x="120" y="520"/>
                    <a:pt x="453" y="925"/>
                  </a:cubicBezTo>
                  <a:cubicBezTo>
                    <a:pt x="1132" y="1770"/>
                    <a:pt x="1704" y="2961"/>
                    <a:pt x="1906" y="3580"/>
                  </a:cubicBezTo>
                  <a:cubicBezTo>
                    <a:pt x="2370" y="5032"/>
                    <a:pt x="2370" y="5687"/>
                    <a:pt x="2370" y="5687"/>
                  </a:cubicBezTo>
                  <a:lnTo>
                    <a:pt x="4859" y="5509"/>
                  </a:lnTo>
                  <a:cubicBezTo>
                    <a:pt x="4859" y="5509"/>
                    <a:pt x="4728" y="2746"/>
                    <a:pt x="3573" y="1187"/>
                  </a:cubicBezTo>
                  <a:cubicBezTo>
                    <a:pt x="2785" y="113"/>
                    <a:pt x="2559" y="1"/>
                    <a:pt x="2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689420" y="1460953"/>
              <a:ext cx="1029850" cy="137524"/>
            </a:xfrm>
            <a:custGeom>
              <a:avLst/>
              <a:gdLst/>
              <a:ahLst/>
              <a:cxnLst/>
              <a:rect l="l" t="t" r="r" b="b"/>
              <a:pathLst>
                <a:path w="11967" h="1598" extrusionOk="0">
                  <a:moveTo>
                    <a:pt x="11442" y="1"/>
                  </a:moveTo>
                  <a:cubicBezTo>
                    <a:pt x="11435" y="1"/>
                    <a:pt x="11427" y="1"/>
                    <a:pt x="11419" y="1"/>
                  </a:cubicBezTo>
                  <a:lnTo>
                    <a:pt x="489" y="573"/>
                  </a:lnTo>
                  <a:cubicBezTo>
                    <a:pt x="215" y="585"/>
                    <a:pt x="1" y="811"/>
                    <a:pt x="1" y="1073"/>
                  </a:cubicBezTo>
                  <a:lnTo>
                    <a:pt x="1" y="1108"/>
                  </a:lnTo>
                  <a:cubicBezTo>
                    <a:pt x="13" y="1120"/>
                    <a:pt x="13" y="1144"/>
                    <a:pt x="13" y="1168"/>
                  </a:cubicBezTo>
                  <a:cubicBezTo>
                    <a:pt x="59" y="1411"/>
                    <a:pt x="273" y="1597"/>
                    <a:pt x="525" y="1597"/>
                  </a:cubicBezTo>
                  <a:cubicBezTo>
                    <a:pt x="533" y="1597"/>
                    <a:pt x="541" y="1597"/>
                    <a:pt x="549" y="1597"/>
                  </a:cubicBezTo>
                  <a:lnTo>
                    <a:pt x="11479" y="1025"/>
                  </a:lnTo>
                  <a:cubicBezTo>
                    <a:pt x="11752" y="1013"/>
                    <a:pt x="11967" y="787"/>
                    <a:pt x="11967" y="525"/>
                  </a:cubicBezTo>
                  <a:lnTo>
                    <a:pt x="11967" y="489"/>
                  </a:lnTo>
                  <a:cubicBezTo>
                    <a:pt x="11955" y="477"/>
                    <a:pt x="11955" y="466"/>
                    <a:pt x="11955" y="454"/>
                  </a:cubicBezTo>
                  <a:cubicBezTo>
                    <a:pt x="11909" y="188"/>
                    <a:pt x="11694" y="1"/>
                    <a:pt x="11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596221" y="2306310"/>
              <a:ext cx="457137" cy="1237457"/>
            </a:xfrm>
            <a:custGeom>
              <a:avLst/>
              <a:gdLst/>
              <a:ahLst/>
              <a:cxnLst/>
              <a:rect l="l" t="t" r="r" b="b"/>
              <a:pathLst>
                <a:path w="5312" h="14379" extrusionOk="0">
                  <a:moveTo>
                    <a:pt x="1" y="1"/>
                  </a:moveTo>
                  <a:lnTo>
                    <a:pt x="846" y="5597"/>
                  </a:lnTo>
                  <a:lnTo>
                    <a:pt x="2180" y="14336"/>
                  </a:lnTo>
                  <a:cubicBezTo>
                    <a:pt x="2180" y="14336"/>
                    <a:pt x="2304" y="14378"/>
                    <a:pt x="2514" y="14378"/>
                  </a:cubicBezTo>
                  <a:cubicBezTo>
                    <a:pt x="2776" y="14378"/>
                    <a:pt x="3171" y="14312"/>
                    <a:pt x="3620" y="14014"/>
                  </a:cubicBezTo>
                  <a:cubicBezTo>
                    <a:pt x="3918" y="13824"/>
                    <a:pt x="4216" y="13526"/>
                    <a:pt x="4525" y="13086"/>
                  </a:cubicBezTo>
                  <a:cubicBezTo>
                    <a:pt x="5311" y="11919"/>
                    <a:pt x="5311" y="9704"/>
                    <a:pt x="5240" y="8466"/>
                  </a:cubicBezTo>
                  <a:cubicBezTo>
                    <a:pt x="5216" y="7930"/>
                    <a:pt x="5168" y="7573"/>
                    <a:pt x="5168" y="7573"/>
                  </a:cubicBezTo>
                  <a:cubicBezTo>
                    <a:pt x="5168" y="7573"/>
                    <a:pt x="4347" y="6180"/>
                    <a:pt x="3561" y="4478"/>
                  </a:cubicBezTo>
                  <a:cubicBezTo>
                    <a:pt x="3347" y="4049"/>
                    <a:pt x="3144" y="3585"/>
                    <a:pt x="2966" y="3132"/>
                  </a:cubicBezTo>
                  <a:cubicBezTo>
                    <a:pt x="2073" y="870"/>
                    <a:pt x="1" y="1"/>
                    <a:pt x="1" y="1"/>
                  </a:cubicBez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669027" y="2691596"/>
              <a:ext cx="378137" cy="852166"/>
            </a:xfrm>
            <a:custGeom>
              <a:avLst/>
              <a:gdLst/>
              <a:ahLst/>
              <a:cxnLst/>
              <a:rect l="l" t="t" r="r" b="b"/>
              <a:pathLst>
                <a:path w="4394" h="9902" extrusionOk="0">
                  <a:moveTo>
                    <a:pt x="2715" y="1"/>
                  </a:moveTo>
                  <a:lnTo>
                    <a:pt x="0" y="1120"/>
                  </a:lnTo>
                  <a:lnTo>
                    <a:pt x="1334" y="9859"/>
                  </a:lnTo>
                  <a:cubicBezTo>
                    <a:pt x="1334" y="9859"/>
                    <a:pt x="1458" y="9901"/>
                    <a:pt x="1668" y="9901"/>
                  </a:cubicBezTo>
                  <a:cubicBezTo>
                    <a:pt x="1930" y="9901"/>
                    <a:pt x="2325" y="9835"/>
                    <a:pt x="2774" y="9537"/>
                  </a:cubicBezTo>
                  <a:cubicBezTo>
                    <a:pt x="2524" y="7668"/>
                    <a:pt x="1762" y="4203"/>
                    <a:pt x="1762" y="4203"/>
                  </a:cubicBezTo>
                  <a:cubicBezTo>
                    <a:pt x="1762" y="4203"/>
                    <a:pt x="1573" y="3847"/>
                    <a:pt x="1799" y="3847"/>
                  </a:cubicBezTo>
                  <a:cubicBezTo>
                    <a:pt x="1909" y="3847"/>
                    <a:pt x="2116" y="3931"/>
                    <a:pt x="2489" y="4180"/>
                  </a:cubicBezTo>
                  <a:cubicBezTo>
                    <a:pt x="2762" y="4360"/>
                    <a:pt x="3029" y="4430"/>
                    <a:pt x="3279" y="4430"/>
                  </a:cubicBezTo>
                  <a:cubicBezTo>
                    <a:pt x="3736" y="4430"/>
                    <a:pt x="4132" y="4197"/>
                    <a:pt x="4394" y="3989"/>
                  </a:cubicBezTo>
                  <a:cubicBezTo>
                    <a:pt x="4358" y="3453"/>
                    <a:pt x="4322" y="3096"/>
                    <a:pt x="4322" y="3096"/>
                  </a:cubicBezTo>
                  <a:cubicBezTo>
                    <a:pt x="4322" y="3096"/>
                    <a:pt x="3501" y="1703"/>
                    <a:pt x="27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342087" y="3701928"/>
              <a:ext cx="1634404" cy="1205012"/>
            </a:xfrm>
            <a:custGeom>
              <a:avLst/>
              <a:gdLst/>
              <a:ahLst/>
              <a:cxnLst/>
              <a:rect l="l" t="t" r="r" b="b"/>
              <a:pathLst>
                <a:path w="18992" h="14002" extrusionOk="0">
                  <a:moveTo>
                    <a:pt x="17122" y="0"/>
                  </a:moveTo>
                  <a:lnTo>
                    <a:pt x="12169" y="155"/>
                  </a:lnTo>
                  <a:lnTo>
                    <a:pt x="11288" y="179"/>
                  </a:lnTo>
                  <a:lnTo>
                    <a:pt x="10466" y="214"/>
                  </a:lnTo>
                  <a:lnTo>
                    <a:pt x="3084" y="441"/>
                  </a:lnTo>
                  <a:lnTo>
                    <a:pt x="2775" y="453"/>
                  </a:lnTo>
                  <a:cubicBezTo>
                    <a:pt x="2715" y="643"/>
                    <a:pt x="2668" y="834"/>
                    <a:pt x="2608" y="1036"/>
                  </a:cubicBezTo>
                  <a:lnTo>
                    <a:pt x="2608" y="1048"/>
                  </a:lnTo>
                  <a:cubicBezTo>
                    <a:pt x="2430" y="1691"/>
                    <a:pt x="2263" y="2346"/>
                    <a:pt x="2108" y="2977"/>
                  </a:cubicBezTo>
                  <a:cubicBezTo>
                    <a:pt x="2001" y="3370"/>
                    <a:pt x="1906" y="3739"/>
                    <a:pt x="1822" y="4132"/>
                  </a:cubicBezTo>
                  <a:lnTo>
                    <a:pt x="1822" y="4143"/>
                  </a:lnTo>
                  <a:cubicBezTo>
                    <a:pt x="1822" y="4179"/>
                    <a:pt x="1810" y="4203"/>
                    <a:pt x="1810" y="4239"/>
                  </a:cubicBezTo>
                  <a:cubicBezTo>
                    <a:pt x="1489" y="5596"/>
                    <a:pt x="1215" y="6941"/>
                    <a:pt x="977" y="8156"/>
                  </a:cubicBezTo>
                  <a:cubicBezTo>
                    <a:pt x="417" y="11025"/>
                    <a:pt x="108" y="13287"/>
                    <a:pt x="1" y="14002"/>
                  </a:cubicBezTo>
                  <a:lnTo>
                    <a:pt x="9407" y="14002"/>
                  </a:lnTo>
                  <a:lnTo>
                    <a:pt x="9514" y="8525"/>
                  </a:lnTo>
                  <a:lnTo>
                    <a:pt x="9514" y="8501"/>
                  </a:lnTo>
                  <a:lnTo>
                    <a:pt x="10859" y="8477"/>
                  </a:lnTo>
                  <a:lnTo>
                    <a:pt x="10883" y="8477"/>
                  </a:lnTo>
                  <a:lnTo>
                    <a:pt x="10883" y="8537"/>
                  </a:lnTo>
                  <a:lnTo>
                    <a:pt x="10978" y="14002"/>
                  </a:lnTo>
                  <a:lnTo>
                    <a:pt x="18872" y="14002"/>
                  </a:lnTo>
                  <a:cubicBezTo>
                    <a:pt x="18991" y="9977"/>
                    <a:pt x="17824" y="3536"/>
                    <a:pt x="17324" y="1036"/>
                  </a:cubicBezTo>
                  <a:cubicBezTo>
                    <a:pt x="17265" y="774"/>
                    <a:pt x="17229" y="560"/>
                    <a:pt x="17193" y="393"/>
                  </a:cubicBezTo>
                  <a:cubicBezTo>
                    <a:pt x="17146" y="143"/>
                    <a:pt x="17122" y="0"/>
                    <a:pt x="171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915238" y="4399694"/>
              <a:ext cx="719010" cy="36920"/>
            </a:xfrm>
            <a:custGeom>
              <a:avLst/>
              <a:gdLst/>
              <a:ahLst/>
              <a:cxnLst/>
              <a:rect l="l" t="t" r="r" b="b"/>
              <a:pathLst>
                <a:path w="8355" h="429" extrusionOk="0">
                  <a:moveTo>
                    <a:pt x="8271" y="0"/>
                  </a:moveTo>
                  <a:cubicBezTo>
                    <a:pt x="7041" y="221"/>
                    <a:pt x="5541" y="289"/>
                    <a:pt x="4161" y="289"/>
                  </a:cubicBezTo>
                  <a:cubicBezTo>
                    <a:pt x="1978" y="289"/>
                    <a:pt x="97" y="119"/>
                    <a:pt x="68" y="119"/>
                  </a:cubicBezTo>
                  <a:cubicBezTo>
                    <a:pt x="62" y="117"/>
                    <a:pt x="57" y="116"/>
                    <a:pt x="53" y="116"/>
                  </a:cubicBezTo>
                  <a:cubicBezTo>
                    <a:pt x="7" y="116"/>
                    <a:pt x="1" y="217"/>
                    <a:pt x="44" y="238"/>
                  </a:cubicBezTo>
                  <a:cubicBezTo>
                    <a:pt x="127" y="250"/>
                    <a:pt x="1901" y="429"/>
                    <a:pt x="4021" y="429"/>
                  </a:cubicBezTo>
                  <a:cubicBezTo>
                    <a:pt x="5485" y="429"/>
                    <a:pt x="7081" y="345"/>
                    <a:pt x="8295" y="143"/>
                  </a:cubicBezTo>
                  <a:cubicBezTo>
                    <a:pt x="8343" y="131"/>
                    <a:pt x="8355" y="95"/>
                    <a:pt x="8355" y="60"/>
                  </a:cubicBezTo>
                  <a:cubicBezTo>
                    <a:pt x="8343" y="12"/>
                    <a:pt x="8319" y="0"/>
                    <a:pt x="8271" y="0"/>
                  </a:cubicBezTo>
                  <a:close/>
                </a:path>
              </a:pathLst>
            </a:custGeom>
            <a:solidFill>
              <a:srgbClr val="1E2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895445" y="4412947"/>
              <a:ext cx="381235" cy="493984"/>
            </a:xfrm>
            <a:custGeom>
              <a:avLst/>
              <a:gdLst/>
              <a:ahLst/>
              <a:cxnLst/>
              <a:rect l="l" t="t" r="r" b="b"/>
              <a:pathLst>
                <a:path w="4430" h="5740" extrusionOk="0">
                  <a:moveTo>
                    <a:pt x="333" y="1"/>
                  </a:moveTo>
                  <a:lnTo>
                    <a:pt x="333" y="84"/>
                  </a:lnTo>
                  <a:lnTo>
                    <a:pt x="0" y="5740"/>
                  </a:lnTo>
                  <a:lnTo>
                    <a:pt x="2977" y="5740"/>
                  </a:lnTo>
                  <a:lnTo>
                    <a:pt x="3084" y="263"/>
                  </a:lnTo>
                  <a:lnTo>
                    <a:pt x="3084" y="239"/>
                  </a:lnTo>
                  <a:lnTo>
                    <a:pt x="4429" y="215"/>
                  </a:lnTo>
                  <a:cubicBezTo>
                    <a:pt x="2286" y="191"/>
                    <a:pt x="333" y="1"/>
                    <a:pt x="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279611" y="4399694"/>
              <a:ext cx="352578" cy="507238"/>
            </a:xfrm>
            <a:custGeom>
              <a:avLst/>
              <a:gdLst/>
              <a:ahLst/>
              <a:cxnLst/>
              <a:rect l="l" t="t" r="r" b="b"/>
              <a:pathLst>
                <a:path w="4097" h="5894" extrusionOk="0">
                  <a:moveTo>
                    <a:pt x="4049" y="0"/>
                  </a:moveTo>
                  <a:cubicBezTo>
                    <a:pt x="3001" y="274"/>
                    <a:pt x="1465" y="369"/>
                    <a:pt x="1" y="369"/>
                  </a:cubicBezTo>
                  <a:lnTo>
                    <a:pt x="1" y="429"/>
                  </a:lnTo>
                  <a:lnTo>
                    <a:pt x="96" y="5894"/>
                  </a:lnTo>
                  <a:lnTo>
                    <a:pt x="4097" y="5894"/>
                  </a:lnTo>
                  <a:lnTo>
                    <a:pt x="4049" y="143"/>
                  </a:lnTo>
                  <a:lnTo>
                    <a:pt x="40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93550" y="3997970"/>
              <a:ext cx="307483" cy="422296"/>
            </a:xfrm>
            <a:custGeom>
              <a:avLst/>
              <a:gdLst/>
              <a:ahLst/>
              <a:cxnLst/>
              <a:rect l="l" t="t" r="r" b="b"/>
              <a:pathLst>
                <a:path w="3573" h="4907" extrusionOk="0">
                  <a:moveTo>
                    <a:pt x="631" y="1"/>
                  </a:moveTo>
                  <a:cubicBezTo>
                    <a:pt x="631" y="61"/>
                    <a:pt x="0" y="2287"/>
                    <a:pt x="143" y="3394"/>
                  </a:cubicBezTo>
                  <a:cubicBezTo>
                    <a:pt x="238" y="4215"/>
                    <a:pt x="584" y="4327"/>
                    <a:pt x="766" y="4327"/>
                  </a:cubicBezTo>
                  <a:cubicBezTo>
                    <a:pt x="836" y="4327"/>
                    <a:pt x="881" y="4311"/>
                    <a:pt x="881" y="4311"/>
                  </a:cubicBezTo>
                  <a:cubicBezTo>
                    <a:pt x="881" y="4311"/>
                    <a:pt x="1169" y="4711"/>
                    <a:pt x="1581" y="4711"/>
                  </a:cubicBezTo>
                  <a:cubicBezTo>
                    <a:pt x="1672" y="4711"/>
                    <a:pt x="1769" y="4692"/>
                    <a:pt x="1870" y="4644"/>
                  </a:cubicBezTo>
                  <a:cubicBezTo>
                    <a:pt x="1870" y="4644"/>
                    <a:pt x="2029" y="4906"/>
                    <a:pt x="2306" y="4906"/>
                  </a:cubicBezTo>
                  <a:cubicBezTo>
                    <a:pt x="2408" y="4906"/>
                    <a:pt x="2525" y="4871"/>
                    <a:pt x="2655" y="4775"/>
                  </a:cubicBezTo>
                  <a:cubicBezTo>
                    <a:pt x="3144" y="4418"/>
                    <a:pt x="3572" y="572"/>
                    <a:pt x="3572" y="572"/>
                  </a:cubicBezTo>
                  <a:lnTo>
                    <a:pt x="631" y="1"/>
                  </a:lnTo>
                  <a:close/>
                </a:path>
              </a:pathLst>
            </a:custGeom>
            <a:solidFill>
              <a:srgbClr val="EB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51898" y="4256233"/>
              <a:ext cx="27797" cy="118935"/>
            </a:xfrm>
            <a:custGeom>
              <a:avLst/>
              <a:gdLst/>
              <a:ahLst/>
              <a:cxnLst/>
              <a:rect l="l" t="t" r="r" b="b"/>
              <a:pathLst>
                <a:path w="323" h="1382" extrusionOk="0">
                  <a:moveTo>
                    <a:pt x="263" y="0"/>
                  </a:moveTo>
                  <a:cubicBezTo>
                    <a:pt x="215" y="0"/>
                    <a:pt x="191" y="12"/>
                    <a:pt x="180" y="60"/>
                  </a:cubicBezTo>
                  <a:cubicBezTo>
                    <a:pt x="1" y="846"/>
                    <a:pt x="132" y="1310"/>
                    <a:pt x="132" y="1322"/>
                  </a:cubicBezTo>
                  <a:cubicBezTo>
                    <a:pt x="144" y="1370"/>
                    <a:pt x="180" y="1381"/>
                    <a:pt x="203" y="1381"/>
                  </a:cubicBezTo>
                  <a:cubicBezTo>
                    <a:pt x="215" y="1381"/>
                    <a:pt x="215" y="1381"/>
                    <a:pt x="239" y="1370"/>
                  </a:cubicBezTo>
                  <a:cubicBezTo>
                    <a:pt x="263" y="1346"/>
                    <a:pt x="299" y="1322"/>
                    <a:pt x="275" y="1274"/>
                  </a:cubicBezTo>
                  <a:cubicBezTo>
                    <a:pt x="275" y="1274"/>
                    <a:pt x="156" y="834"/>
                    <a:pt x="322" y="84"/>
                  </a:cubicBezTo>
                  <a:cubicBezTo>
                    <a:pt x="322" y="36"/>
                    <a:pt x="311" y="12"/>
                    <a:pt x="263" y="0"/>
                  </a:cubicBezTo>
                  <a:close/>
                </a:path>
              </a:pathLst>
            </a:custGeom>
            <a:solidFill>
              <a:srgbClr val="C4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342087" y="4276715"/>
              <a:ext cx="27797" cy="126078"/>
            </a:xfrm>
            <a:custGeom>
              <a:avLst/>
              <a:gdLst/>
              <a:ahLst/>
              <a:cxnLst/>
              <a:rect l="l" t="t" r="r" b="b"/>
              <a:pathLst>
                <a:path w="323" h="1465" extrusionOk="0">
                  <a:moveTo>
                    <a:pt x="263" y="0"/>
                  </a:moveTo>
                  <a:cubicBezTo>
                    <a:pt x="215" y="0"/>
                    <a:pt x="179" y="12"/>
                    <a:pt x="167" y="60"/>
                  </a:cubicBezTo>
                  <a:cubicBezTo>
                    <a:pt x="1" y="739"/>
                    <a:pt x="60" y="1370"/>
                    <a:pt x="60" y="1393"/>
                  </a:cubicBezTo>
                  <a:cubicBezTo>
                    <a:pt x="60" y="1441"/>
                    <a:pt x="96" y="1465"/>
                    <a:pt x="144" y="1465"/>
                  </a:cubicBezTo>
                  <a:cubicBezTo>
                    <a:pt x="179" y="1465"/>
                    <a:pt x="215" y="1441"/>
                    <a:pt x="215" y="1382"/>
                  </a:cubicBezTo>
                  <a:cubicBezTo>
                    <a:pt x="215" y="1370"/>
                    <a:pt x="167" y="739"/>
                    <a:pt x="322" y="84"/>
                  </a:cubicBezTo>
                  <a:cubicBezTo>
                    <a:pt x="322" y="36"/>
                    <a:pt x="298" y="12"/>
                    <a:pt x="263" y="0"/>
                  </a:cubicBezTo>
                  <a:close/>
                </a:path>
              </a:pathLst>
            </a:custGeom>
            <a:solidFill>
              <a:srgbClr val="C4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237612" y="2214141"/>
              <a:ext cx="641473" cy="1853646"/>
            </a:xfrm>
            <a:custGeom>
              <a:avLst/>
              <a:gdLst/>
              <a:ahLst/>
              <a:cxnLst/>
              <a:rect l="l" t="t" r="r" b="b"/>
              <a:pathLst>
                <a:path w="7454" h="21539" extrusionOk="0">
                  <a:moveTo>
                    <a:pt x="7454" y="0"/>
                  </a:moveTo>
                  <a:cubicBezTo>
                    <a:pt x="7453" y="0"/>
                    <a:pt x="6632" y="310"/>
                    <a:pt x="5656" y="1108"/>
                  </a:cubicBezTo>
                  <a:cubicBezTo>
                    <a:pt x="5072" y="1584"/>
                    <a:pt x="4429" y="2239"/>
                    <a:pt x="3894" y="3084"/>
                  </a:cubicBezTo>
                  <a:cubicBezTo>
                    <a:pt x="2465" y="5346"/>
                    <a:pt x="1012" y="14597"/>
                    <a:pt x="679" y="16859"/>
                  </a:cubicBezTo>
                  <a:cubicBezTo>
                    <a:pt x="524" y="17931"/>
                    <a:pt x="334" y="18884"/>
                    <a:pt x="227" y="19622"/>
                  </a:cubicBezTo>
                  <a:cubicBezTo>
                    <a:pt x="72" y="20431"/>
                    <a:pt x="0" y="20943"/>
                    <a:pt x="60" y="20943"/>
                  </a:cubicBezTo>
                  <a:cubicBezTo>
                    <a:pt x="179" y="20943"/>
                    <a:pt x="3144" y="21539"/>
                    <a:pt x="3144" y="21539"/>
                  </a:cubicBezTo>
                  <a:lnTo>
                    <a:pt x="3525" y="20300"/>
                  </a:lnTo>
                  <a:lnTo>
                    <a:pt x="4048" y="18586"/>
                  </a:lnTo>
                  <a:lnTo>
                    <a:pt x="4406" y="17419"/>
                  </a:lnTo>
                  <a:lnTo>
                    <a:pt x="6811" y="4036"/>
                  </a:lnTo>
                  <a:lnTo>
                    <a:pt x="7454" y="0"/>
                  </a:ln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237612" y="3902703"/>
              <a:ext cx="303353" cy="165063"/>
            </a:xfrm>
            <a:custGeom>
              <a:avLst/>
              <a:gdLst/>
              <a:ahLst/>
              <a:cxnLst/>
              <a:rect l="l" t="t" r="r" b="b"/>
              <a:pathLst>
                <a:path w="3525" h="1918" extrusionOk="0">
                  <a:moveTo>
                    <a:pt x="227" y="1"/>
                  </a:moveTo>
                  <a:cubicBezTo>
                    <a:pt x="72" y="810"/>
                    <a:pt x="0" y="1322"/>
                    <a:pt x="60" y="1322"/>
                  </a:cubicBezTo>
                  <a:cubicBezTo>
                    <a:pt x="143" y="1322"/>
                    <a:pt x="1417" y="1572"/>
                    <a:pt x="2286" y="1751"/>
                  </a:cubicBezTo>
                  <a:cubicBezTo>
                    <a:pt x="2763" y="1846"/>
                    <a:pt x="3144" y="1918"/>
                    <a:pt x="3144" y="1918"/>
                  </a:cubicBezTo>
                  <a:lnTo>
                    <a:pt x="3525" y="679"/>
                  </a:lnTo>
                  <a:cubicBezTo>
                    <a:pt x="3275" y="632"/>
                    <a:pt x="2917" y="560"/>
                    <a:pt x="2501" y="477"/>
                  </a:cubicBezTo>
                  <a:cubicBezTo>
                    <a:pt x="1679" y="310"/>
                    <a:pt x="715" y="120"/>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434342" y="3944700"/>
              <a:ext cx="106625" cy="123066"/>
            </a:xfrm>
            <a:custGeom>
              <a:avLst/>
              <a:gdLst/>
              <a:ahLst/>
              <a:cxnLst/>
              <a:rect l="l" t="t" r="r" b="b"/>
              <a:pathLst>
                <a:path w="1239" h="1430" extrusionOk="0">
                  <a:moveTo>
                    <a:pt x="227" y="1"/>
                  </a:moveTo>
                  <a:lnTo>
                    <a:pt x="0" y="1263"/>
                  </a:lnTo>
                  <a:cubicBezTo>
                    <a:pt x="477" y="1358"/>
                    <a:pt x="858" y="1430"/>
                    <a:pt x="858" y="1430"/>
                  </a:cubicBezTo>
                  <a:lnTo>
                    <a:pt x="1239" y="191"/>
                  </a:lnTo>
                  <a:cubicBezTo>
                    <a:pt x="989" y="144"/>
                    <a:pt x="631" y="72"/>
                    <a:pt x="227" y="1"/>
                  </a:cubicBezTo>
                  <a:close/>
                </a:path>
              </a:pathLst>
            </a:custGeom>
            <a:solidFill>
              <a:srgbClr val="9BA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1021779" y="2168013"/>
              <a:ext cx="398360" cy="706639"/>
            </a:xfrm>
            <a:custGeom>
              <a:avLst/>
              <a:gdLst/>
              <a:ahLst/>
              <a:cxnLst/>
              <a:rect l="l" t="t" r="r" b="b"/>
              <a:pathLst>
                <a:path w="4629" h="8211" extrusionOk="0">
                  <a:moveTo>
                    <a:pt x="185" y="0"/>
                  </a:moveTo>
                  <a:cubicBezTo>
                    <a:pt x="0" y="0"/>
                    <a:pt x="618" y="3862"/>
                    <a:pt x="1235" y="5299"/>
                  </a:cubicBezTo>
                  <a:cubicBezTo>
                    <a:pt x="1687" y="6406"/>
                    <a:pt x="2675" y="7716"/>
                    <a:pt x="3318" y="8097"/>
                  </a:cubicBezTo>
                  <a:cubicBezTo>
                    <a:pt x="3434" y="8169"/>
                    <a:pt x="3541" y="8211"/>
                    <a:pt x="3629" y="8211"/>
                  </a:cubicBezTo>
                  <a:cubicBezTo>
                    <a:pt x="3685" y="8211"/>
                    <a:pt x="3734" y="8194"/>
                    <a:pt x="3771" y="8156"/>
                  </a:cubicBezTo>
                  <a:cubicBezTo>
                    <a:pt x="4211" y="7775"/>
                    <a:pt x="4271" y="4168"/>
                    <a:pt x="4450" y="2858"/>
                  </a:cubicBezTo>
                  <a:cubicBezTo>
                    <a:pt x="4628" y="1548"/>
                    <a:pt x="4176" y="36"/>
                    <a:pt x="4176" y="36"/>
                  </a:cubicBezTo>
                  <a:cubicBezTo>
                    <a:pt x="4176" y="36"/>
                    <a:pt x="3949" y="250"/>
                    <a:pt x="3592" y="489"/>
                  </a:cubicBezTo>
                  <a:cubicBezTo>
                    <a:pt x="3223" y="727"/>
                    <a:pt x="2723" y="989"/>
                    <a:pt x="2164" y="989"/>
                  </a:cubicBezTo>
                  <a:cubicBezTo>
                    <a:pt x="2157" y="989"/>
                    <a:pt x="2151" y="989"/>
                    <a:pt x="2145" y="989"/>
                  </a:cubicBezTo>
                  <a:cubicBezTo>
                    <a:pt x="1081" y="989"/>
                    <a:pt x="187" y="0"/>
                    <a:pt x="187" y="0"/>
                  </a:cubicBezTo>
                  <a:cubicBezTo>
                    <a:pt x="186" y="0"/>
                    <a:pt x="186" y="0"/>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1303191" y="2172144"/>
              <a:ext cx="116952" cy="702508"/>
            </a:xfrm>
            <a:custGeom>
              <a:avLst/>
              <a:gdLst/>
              <a:ahLst/>
              <a:cxnLst/>
              <a:rect l="l" t="t" r="r" b="b"/>
              <a:pathLst>
                <a:path w="1359" h="8163" extrusionOk="0">
                  <a:moveTo>
                    <a:pt x="906" y="0"/>
                  </a:moveTo>
                  <a:cubicBezTo>
                    <a:pt x="906" y="0"/>
                    <a:pt x="679" y="226"/>
                    <a:pt x="322" y="464"/>
                  </a:cubicBezTo>
                  <a:cubicBezTo>
                    <a:pt x="239" y="2203"/>
                    <a:pt x="1" y="6775"/>
                    <a:pt x="48" y="8049"/>
                  </a:cubicBezTo>
                  <a:cubicBezTo>
                    <a:pt x="164" y="8121"/>
                    <a:pt x="271" y="8163"/>
                    <a:pt x="359" y="8163"/>
                  </a:cubicBezTo>
                  <a:cubicBezTo>
                    <a:pt x="415" y="8163"/>
                    <a:pt x="464" y="8146"/>
                    <a:pt x="501" y="8108"/>
                  </a:cubicBezTo>
                  <a:cubicBezTo>
                    <a:pt x="941" y="7727"/>
                    <a:pt x="1001" y="4120"/>
                    <a:pt x="1180" y="2810"/>
                  </a:cubicBezTo>
                  <a:cubicBezTo>
                    <a:pt x="1358" y="1500"/>
                    <a:pt x="906" y="0"/>
                    <a:pt x="906" y="0"/>
                  </a:cubicBezTo>
                  <a:close/>
                </a:path>
              </a:pathLst>
            </a:custGeom>
            <a:solidFill>
              <a:srgbClr val="2937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555775" y="2195850"/>
              <a:ext cx="824947" cy="1646232"/>
            </a:xfrm>
            <a:custGeom>
              <a:avLst/>
              <a:gdLst/>
              <a:ahLst/>
              <a:cxnLst/>
              <a:rect l="l" t="t" r="r" b="b"/>
              <a:pathLst>
                <a:path w="9586" h="19591" extrusionOk="0">
                  <a:moveTo>
                    <a:pt x="4299" y="1"/>
                  </a:moveTo>
                  <a:cubicBezTo>
                    <a:pt x="4299" y="1"/>
                    <a:pt x="2918" y="1132"/>
                    <a:pt x="2394" y="2132"/>
                  </a:cubicBezTo>
                  <a:cubicBezTo>
                    <a:pt x="1858" y="3120"/>
                    <a:pt x="1382" y="6418"/>
                    <a:pt x="751" y="9811"/>
                  </a:cubicBezTo>
                  <a:cubicBezTo>
                    <a:pt x="96" y="13205"/>
                    <a:pt x="1" y="17705"/>
                    <a:pt x="1" y="18039"/>
                  </a:cubicBezTo>
                  <a:cubicBezTo>
                    <a:pt x="1" y="18360"/>
                    <a:pt x="882" y="19003"/>
                    <a:pt x="3132" y="19158"/>
                  </a:cubicBezTo>
                  <a:cubicBezTo>
                    <a:pt x="4478" y="19241"/>
                    <a:pt x="6418" y="19408"/>
                    <a:pt x="7787" y="19503"/>
                  </a:cubicBezTo>
                  <a:cubicBezTo>
                    <a:pt x="8014" y="19527"/>
                    <a:pt x="8228" y="19539"/>
                    <a:pt x="8430" y="19551"/>
                  </a:cubicBezTo>
                  <a:cubicBezTo>
                    <a:pt x="8770" y="19577"/>
                    <a:pt x="9049" y="19591"/>
                    <a:pt x="9222" y="19591"/>
                  </a:cubicBezTo>
                  <a:cubicBezTo>
                    <a:pt x="9280" y="19591"/>
                    <a:pt x="9326" y="19589"/>
                    <a:pt x="9359" y="19586"/>
                  </a:cubicBezTo>
                  <a:lnTo>
                    <a:pt x="9419" y="19586"/>
                  </a:lnTo>
                  <a:cubicBezTo>
                    <a:pt x="9585" y="19491"/>
                    <a:pt x="8930" y="11419"/>
                    <a:pt x="8930" y="11419"/>
                  </a:cubicBezTo>
                  <a:lnTo>
                    <a:pt x="8442" y="10192"/>
                  </a:lnTo>
                  <a:lnTo>
                    <a:pt x="4299" y="1"/>
                  </a:ln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1215075" y="3064575"/>
              <a:ext cx="191725" cy="783078"/>
            </a:xfrm>
            <a:custGeom>
              <a:avLst/>
              <a:gdLst/>
              <a:ahLst/>
              <a:cxnLst/>
              <a:rect l="l" t="t" r="r" b="b"/>
              <a:pathLst>
                <a:path w="2228" h="9399" extrusionOk="0">
                  <a:moveTo>
                    <a:pt x="1084" y="0"/>
                  </a:moveTo>
                  <a:lnTo>
                    <a:pt x="858" y="48"/>
                  </a:lnTo>
                  <a:cubicBezTo>
                    <a:pt x="858" y="48"/>
                    <a:pt x="1" y="3453"/>
                    <a:pt x="429" y="9311"/>
                  </a:cubicBezTo>
                  <a:cubicBezTo>
                    <a:pt x="656" y="9335"/>
                    <a:pt x="870" y="9347"/>
                    <a:pt x="1072" y="9359"/>
                  </a:cubicBezTo>
                  <a:cubicBezTo>
                    <a:pt x="1412" y="9385"/>
                    <a:pt x="1691" y="9399"/>
                    <a:pt x="1864" y="9399"/>
                  </a:cubicBezTo>
                  <a:cubicBezTo>
                    <a:pt x="1922" y="9399"/>
                    <a:pt x="1968" y="9397"/>
                    <a:pt x="2001" y="9394"/>
                  </a:cubicBezTo>
                  <a:lnTo>
                    <a:pt x="2061" y="9394"/>
                  </a:lnTo>
                  <a:cubicBezTo>
                    <a:pt x="2227" y="9299"/>
                    <a:pt x="1572" y="1227"/>
                    <a:pt x="1572" y="1227"/>
                  </a:cubicBezTo>
                  <a:lnTo>
                    <a:pt x="10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754050" y="2144605"/>
              <a:ext cx="599477" cy="1078848"/>
            </a:xfrm>
            <a:custGeom>
              <a:avLst/>
              <a:gdLst/>
              <a:ahLst/>
              <a:cxnLst/>
              <a:rect l="l" t="t" r="r" b="b"/>
              <a:pathLst>
                <a:path w="6966" h="12536" extrusionOk="0">
                  <a:moveTo>
                    <a:pt x="3168" y="0"/>
                  </a:moveTo>
                  <a:cubicBezTo>
                    <a:pt x="2349" y="0"/>
                    <a:pt x="1284" y="685"/>
                    <a:pt x="1250" y="796"/>
                  </a:cubicBezTo>
                  <a:cubicBezTo>
                    <a:pt x="1203" y="903"/>
                    <a:pt x="0" y="3166"/>
                    <a:pt x="0" y="3166"/>
                  </a:cubicBezTo>
                  <a:cubicBezTo>
                    <a:pt x="0" y="3166"/>
                    <a:pt x="2453" y="3725"/>
                    <a:pt x="2536" y="3785"/>
                  </a:cubicBezTo>
                  <a:cubicBezTo>
                    <a:pt x="2619" y="3844"/>
                    <a:pt x="1703" y="5261"/>
                    <a:pt x="1762" y="5440"/>
                  </a:cubicBezTo>
                  <a:cubicBezTo>
                    <a:pt x="1798" y="5571"/>
                    <a:pt x="4429" y="9131"/>
                    <a:pt x="5929" y="11155"/>
                  </a:cubicBezTo>
                  <a:cubicBezTo>
                    <a:pt x="6548" y="11976"/>
                    <a:pt x="6965" y="12536"/>
                    <a:pt x="6965" y="12536"/>
                  </a:cubicBezTo>
                  <a:lnTo>
                    <a:pt x="6668" y="8107"/>
                  </a:lnTo>
                  <a:cubicBezTo>
                    <a:pt x="6668" y="8107"/>
                    <a:pt x="6489" y="7845"/>
                    <a:pt x="6215" y="7428"/>
                  </a:cubicBezTo>
                  <a:cubicBezTo>
                    <a:pt x="5953" y="6999"/>
                    <a:pt x="5572" y="6392"/>
                    <a:pt x="5239" y="5678"/>
                  </a:cubicBezTo>
                  <a:cubicBezTo>
                    <a:pt x="4548" y="4273"/>
                    <a:pt x="3370" y="11"/>
                    <a:pt x="3334" y="11"/>
                  </a:cubicBezTo>
                  <a:cubicBezTo>
                    <a:pt x="3280" y="4"/>
                    <a:pt x="3225" y="0"/>
                    <a:pt x="3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1264292" y="2201404"/>
              <a:ext cx="587170" cy="1646242"/>
            </a:xfrm>
            <a:custGeom>
              <a:avLst/>
              <a:gdLst/>
              <a:ahLst/>
              <a:cxnLst/>
              <a:rect l="l" t="t" r="r" b="b"/>
              <a:pathLst>
                <a:path w="6823" h="19129" extrusionOk="0">
                  <a:moveTo>
                    <a:pt x="2681" y="1"/>
                  </a:moveTo>
                  <a:cubicBezTo>
                    <a:pt x="1679" y="1"/>
                    <a:pt x="2311" y="3953"/>
                    <a:pt x="2322" y="5423"/>
                  </a:cubicBezTo>
                  <a:cubicBezTo>
                    <a:pt x="2322" y="6935"/>
                    <a:pt x="584" y="10435"/>
                    <a:pt x="584" y="10435"/>
                  </a:cubicBezTo>
                  <a:cubicBezTo>
                    <a:pt x="584" y="10435"/>
                    <a:pt x="0" y="19079"/>
                    <a:pt x="1227" y="19127"/>
                  </a:cubicBezTo>
                  <a:cubicBezTo>
                    <a:pt x="1272" y="19128"/>
                    <a:pt x="1318" y="19129"/>
                    <a:pt x="1366" y="19129"/>
                  </a:cubicBezTo>
                  <a:cubicBezTo>
                    <a:pt x="2587" y="19129"/>
                    <a:pt x="4448" y="18695"/>
                    <a:pt x="5537" y="18305"/>
                  </a:cubicBezTo>
                  <a:cubicBezTo>
                    <a:pt x="6668" y="17889"/>
                    <a:pt x="6823" y="17591"/>
                    <a:pt x="6751" y="17281"/>
                  </a:cubicBezTo>
                  <a:cubicBezTo>
                    <a:pt x="6668" y="16960"/>
                    <a:pt x="5894" y="10411"/>
                    <a:pt x="5644" y="9626"/>
                  </a:cubicBezTo>
                  <a:cubicBezTo>
                    <a:pt x="5382" y="8828"/>
                    <a:pt x="4263" y="2113"/>
                    <a:pt x="4156" y="1625"/>
                  </a:cubicBezTo>
                  <a:cubicBezTo>
                    <a:pt x="4048" y="1148"/>
                    <a:pt x="2798" y="17"/>
                    <a:pt x="2798" y="17"/>
                  </a:cubicBezTo>
                  <a:cubicBezTo>
                    <a:pt x="2757" y="6"/>
                    <a:pt x="2718" y="1"/>
                    <a:pt x="2681" y="1"/>
                  </a:cubicBezTo>
                  <a:close/>
                </a:path>
              </a:pathLst>
            </a:cu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1477374" y="2249941"/>
              <a:ext cx="755241" cy="853629"/>
            </a:xfrm>
            <a:custGeom>
              <a:avLst/>
              <a:gdLst/>
              <a:ahLst/>
              <a:cxnLst/>
              <a:rect l="l" t="t" r="r" b="b"/>
              <a:pathLst>
                <a:path w="8776" h="9919" extrusionOk="0">
                  <a:moveTo>
                    <a:pt x="8776" y="1"/>
                  </a:moveTo>
                  <a:lnTo>
                    <a:pt x="3382" y="275"/>
                  </a:lnTo>
                  <a:lnTo>
                    <a:pt x="1" y="9716"/>
                  </a:lnTo>
                  <a:lnTo>
                    <a:pt x="4906" y="9919"/>
                  </a:lnTo>
                  <a:lnTo>
                    <a:pt x="87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1781763" y="2684453"/>
              <a:ext cx="362732" cy="322295"/>
            </a:xfrm>
            <a:custGeom>
              <a:avLst/>
              <a:gdLst/>
              <a:ahLst/>
              <a:cxnLst/>
              <a:rect l="l" t="t" r="r" b="b"/>
              <a:pathLst>
                <a:path w="4215" h="3745" extrusionOk="0">
                  <a:moveTo>
                    <a:pt x="3250" y="0"/>
                  </a:moveTo>
                  <a:cubicBezTo>
                    <a:pt x="3199" y="0"/>
                    <a:pt x="2798" y="1131"/>
                    <a:pt x="2798" y="1131"/>
                  </a:cubicBezTo>
                  <a:cubicBezTo>
                    <a:pt x="2798" y="1131"/>
                    <a:pt x="1929" y="774"/>
                    <a:pt x="1643" y="429"/>
                  </a:cubicBezTo>
                  <a:cubicBezTo>
                    <a:pt x="1455" y="201"/>
                    <a:pt x="1230" y="87"/>
                    <a:pt x="1048" y="87"/>
                  </a:cubicBezTo>
                  <a:cubicBezTo>
                    <a:pt x="954" y="87"/>
                    <a:pt x="871" y="118"/>
                    <a:pt x="810" y="179"/>
                  </a:cubicBezTo>
                  <a:cubicBezTo>
                    <a:pt x="643" y="357"/>
                    <a:pt x="762" y="774"/>
                    <a:pt x="762" y="774"/>
                  </a:cubicBezTo>
                  <a:cubicBezTo>
                    <a:pt x="762" y="774"/>
                    <a:pt x="107" y="953"/>
                    <a:pt x="572" y="1655"/>
                  </a:cubicBezTo>
                  <a:cubicBezTo>
                    <a:pt x="572" y="1655"/>
                    <a:pt x="0" y="1977"/>
                    <a:pt x="500" y="2703"/>
                  </a:cubicBezTo>
                  <a:cubicBezTo>
                    <a:pt x="819" y="3185"/>
                    <a:pt x="1393" y="3744"/>
                    <a:pt x="2048" y="3744"/>
                  </a:cubicBezTo>
                  <a:cubicBezTo>
                    <a:pt x="2395" y="3744"/>
                    <a:pt x="2764" y="3587"/>
                    <a:pt x="3131" y="3179"/>
                  </a:cubicBezTo>
                  <a:cubicBezTo>
                    <a:pt x="4215" y="1989"/>
                    <a:pt x="3965" y="262"/>
                    <a:pt x="3250" y="0"/>
                  </a:cubicBezTo>
                  <a:cubicBezTo>
                    <a:pt x="3250" y="0"/>
                    <a:pt x="3250" y="0"/>
                    <a:pt x="3250" y="0"/>
                  </a:cubicBezTo>
                  <a:close/>
                </a:path>
              </a:pathLst>
            </a:custGeom>
            <a:solidFill>
              <a:srgbClr val="EB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1842177" y="2744006"/>
              <a:ext cx="111789" cy="90105"/>
            </a:xfrm>
            <a:custGeom>
              <a:avLst/>
              <a:gdLst/>
              <a:ahLst/>
              <a:cxnLst/>
              <a:rect l="l" t="t" r="r" b="b"/>
              <a:pathLst>
                <a:path w="1299" h="1047" extrusionOk="0">
                  <a:moveTo>
                    <a:pt x="74" y="1"/>
                  </a:moveTo>
                  <a:cubicBezTo>
                    <a:pt x="64" y="1"/>
                    <a:pt x="55" y="4"/>
                    <a:pt x="48" y="11"/>
                  </a:cubicBezTo>
                  <a:cubicBezTo>
                    <a:pt x="12" y="34"/>
                    <a:pt x="0" y="82"/>
                    <a:pt x="12" y="106"/>
                  </a:cubicBezTo>
                  <a:cubicBezTo>
                    <a:pt x="36" y="142"/>
                    <a:pt x="417" y="856"/>
                    <a:pt x="1191" y="1047"/>
                  </a:cubicBezTo>
                  <a:lnTo>
                    <a:pt x="1203" y="1047"/>
                  </a:lnTo>
                  <a:cubicBezTo>
                    <a:pt x="1239" y="1047"/>
                    <a:pt x="1263" y="1023"/>
                    <a:pt x="1298" y="987"/>
                  </a:cubicBezTo>
                  <a:cubicBezTo>
                    <a:pt x="1298" y="939"/>
                    <a:pt x="1286" y="916"/>
                    <a:pt x="1239" y="904"/>
                  </a:cubicBezTo>
                  <a:cubicBezTo>
                    <a:pt x="536" y="725"/>
                    <a:pt x="155" y="34"/>
                    <a:pt x="155" y="34"/>
                  </a:cubicBezTo>
                  <a:cubicBezTo>
                    <a:pt x="130" y="18"/>
                    <a:pt x="99" y="1"/>
                    <a:pt x="74" y="1"/>
                  </a:cubicBezTo>
                  <a:close/>
                </a:path>
              </a:pathLst>
            </a:custGeom>
            <a:solidFill>
              <a:srgbClr val="C4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1829870" y="2824213"/>
              <a:ext cx="114887" cy="84683"/>
            </a:xfrm>
            <a:custGeom>
              <a:avLst/>
              <a:gdLst/>
              <a:ahLst/>
              <a:cxnLst/>
              <a:rect l="l" t="t" r="r" b="b"/>
              <a:pathLst>
                <a:path w="1335" h="984" extrusionOk="0">
                  <a:moveTo>
                    <a:pt x="75" y="1"/>
                  </a:moveTo>
                  <a:cubicBezTo>
                    <a:pt x="61" y="1"/>
                    <a:pt x="48" y="3"/>
                    <a:pt x="36" y="7"/>
                  </a:cubicBezTo>
                  <a:cubicBezTo>
                    <a:pt x="1" y="43"/>
                    <a:pt x="1" y="91"/>
                    <a:pt x="13" y="115"/>
                  </a:cubicBezTo>
                  <a:cubicBezTo>
                    <a:pt x="24" y="126"/>
                    <a:pt x="453" y="817"/>
                    <a:pt x="1227" y="984"/>
                  </a:cubicBezTo>
                  <a:lnTo>
                    <a:pt x="1251" y="984"/>
                  </a:lnTo>
                  <a:cubicBezTo>
                    <a:pt x="1275" y="984"/>
                    <a:pt x="1310" y="960"/>
                    <a:pt x="1334" y="936"/>
                  </a:cubicBezTo>
                  <a:cubicBezTo>
                    <a:pt x="1334" y="888"/>
                    <a:pt x="1322" y="865"/>
                    <a:pt x="1275" y="841"/>
                  </a:cubicBezTo>
                  <a:cubicBezTo>
                    <a:pt x="560" y="698"/>
                    <a:pt x="143" y="43"/>
                    <a:pt x="143" y="43"/>
                  </a:cubicBezTo>
                  <a:cubicBezTo>
                    <a:pt x="128" y="11"/>
                    <a:pt x="101" y="1"/>
                    <a:pt x="75" y="1"/>
                  </a:cubicBezTo>
                  <a:close/>
                </a:path>
              </a:pathLst>
            </a:custGeom>
            <a:solidFill>
              <a:srgbClr val="C47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rot="267913">
              <a:off x="1279691" y="2148081"/>
              <a:ext cx="243890" cy="1004248"/>
            </a:xfrm>
            <a:custGeom>
              <a:avLst/>
              <a:gdLst/>
              <a:ahLst/>
              <a:cxnLst/>
              <a:rect l="l" t="t" r="r" b="b"/>
              <a:pathLst>
                <a:path w="2834" h="11669" extrusionOk="0">
                  <a:moveTo>
                    <a:pt x="1023" y="0"/>
                  </a:moveTo>
                  <a:cubicBezTo>
                    <a:pt x="911" y="0"/>
                    <a:pt x="834" y="15"/>
                    <a:pt x="822" y="48"/>
                  </a:cubicBezTo>
                  <a:cubicBezTo>
                    <a:pt x="762" y="191"/>
                    <a:pt x="810" y="1810"/>
                    <a:pt x="655" y="3763"/>
                  </a:cubicBezTo>
                  <a:cubicBezTo>
                    <a:pt x="512" y="5704"/>
                    <a:pt x="214" y="7847"/>
                    <a:pt x="214" y="7847"/>
                  </a:cubicBezTo>
                  <a:cubicBezTo>
                    <a:pt x="1" y="9212"/>
                    <a:pt x="462" y="11641"/>
                    <a:pt x="453" y="11668"/>
                  </a:cubicBezTo>
                  <a:lnTo>
                    <a:pt x="453" y="11668"/>
                  </a:lnTo>
                  <a:cubicBezTo>
                    <a:pt x="1560" y="9573"/>
                    <a:pt x="2655" y="4453"/>
                    <a:pt x="2643" y="4299"/>
                  </a:cubicBezTo>
                  <a:cubicBezTo>
                    <a:pt x="2620" y="4132"/>
                    <a:pt x="2072" y="3942"/>
                    <a:pt x="1965" y="3858"/>
                  </a:cubicBezTo>
                  <a:cubicBezTo>
                    <a:pt x="1869" y="3763"/>
                    <a:pt x="2560" y="3322"/>
                    <a:pt x="2703" y="3168"/>
                  </a:cubicBezTo>
                  <a:cubicBezTo>
                    <a:pt x="2834" y="3001"/>
                    <a:pt x="2584" y="620"/>
                    <a:pt x="2441" y="382"/>
                  </a:cubicBezTo>
                  <a:cubicBezTo>
                    <a:pt x="2338" y="195"/>
                    <a:pt x="1435" y="0"/>
                    <a:pt x="1023" y="0"/>
                  </a:cubicBezTo>
                  <a:close/>
                  <a:moveTo>
                    <a:pt x="453" y="11668"/>
                  </a:moveTo>
                  <a:cubicBezTo>
                    <a:pt x="453" y="11669"/>
                    <a:pt x="453" y="11669"/>
                    <a:pt x="453" y="11669"/>
                  </a:cubicBezTo>
                  <a:cubicBezTo>
                    <a:pt x="453" y="11669"/>
                    <a:pt x="453" y="11669"/>
                    <a:pt x="453" y="11668"/>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40"/>
            <p:cNvGrpSpPr/>
            <p:nvPr/>
          </p:nvGrpSpPr>
          <p:grpSpPr>
            <a:xfrm flipH="1">
              <a:off x="1009092" y="1652172"/>
              <a:ext cx="457110" cy="355695"/>
              <a:chOff x="6451975" y="2446000"/>
              <a:chExt cx="125950" cy="104175"/>
            </a:xfrm>
          </p:grpSpPr>
          <p:sp>
            <p:nvSpPr>
              <p:cNvPr id="598" name="Google Shape;598;p40"/>
              <p:cNvSpPr/>
              <p:nvPr/>
            </p:nvSpPr>
            <p:spPr>
              <a:xfrm>
                <a:off x="6464775" y="2488525"/>
                <a:ext cx="11650" cy="19375"/>
              </a:xfrm>
              <a:custGeom>
                <a:avLst/>
                <a:gdLst/>
                <a:ahLst/>
                <a:cxnLst/>
                <a:rect l="l" t="t" r="r" b="b"/>
                <a:pathLst>
                  <a:path w="466" h="775" extrusionOk="0">
                    <a:moveTo>
                      <a:pt x="227" y="1"/>
                    </a:moveTo>
                    <a:cubicBezTo>
                      <a:pt x="108" y="1"/>
                      <a:pt x="1" y="179"/>
                      <a:pt x="13" y="394"/>
                    </a:cubicBezTo>
                    <a:cubicBezTo>
                      <a:pt x="25" y="596"/>
                      <a:pt x="120" y="775"/>
                      <a:pt x="239" y="775"/>
                    </a:cubicBezTo>
                    <a:cubicBezTo>
                      <a:pt x="358" y="775"/>
                      <a:pt x="465" y="596"/>
                      <a:pt x="441" y="394"/>
                    </a:cubicBezTo>
                    <a:cubicBezTo>
                      <a:pt x="429" y="179"/>
                      <a:pt x="346" y="1"/>
                      <a:pt x="2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6541575" y="2488525"/>
                <a:ext cx="11050" cy="19375"/>
              </a:xfrm>
              <a:custGeom>
                <a:avLst/>
                <a:gdLst/>
                <a:ahLst/>
                <a:cxnLst/>
                <a:rect l="l" t="t" r="r" b="b"/>
                <a:pathLst>
                  <a:path w="442" h="775" extrusionOk="0">
                    <a:moveTo>
                      <a:pt x="215" y="1"/>
                    </a:moveTo>
                    <a:cubicBezTo>
                      <a:pt x="96" y="1"/>
                      <a:pt x="13" y="179"/>
                      <a:pt x="1" y="394"/>
                    </a:cubicBezTo>
                    <a:cubicBezTo>
                      <a:pt x="24" y="596"/>
                      <a:pt x="108" y="775"/>
                      <a:pt x="227" y="775"/>
                    </a:cubicBezTo>
                    <a:cubicBezTo>
                      <a:pt x="346" y="775"/>
                      <a:pt x="441" y="596"/>
                      <a:pt x="441" y="394"/>
                    </a:cubicBezTo>
                    <a:cubicBezTo>
                      <a:pt x="429" y="179"/>
                      <a:pt x="334" y="1"/>
                      <a:pt x="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6530875" y="2446000"/>
                <a:ext cx="47050" cy="15175"/>
              </a:xfrm>
              <a:custGeom>
                <a:avLst/>
                <a:gdLst/>
                <a:ahLst/>
                <a:cxnLst/>
                <a:rect l="l" t="t" r="r" b="b"/>
                <a:pathLst>
                  <a:path w="1882" h="607" extrusionOk="0">
                    <a:moveTo>
                      <a:pt x="846" y="1"/>
                    </a:moveTo>
                    <a:cubicBezTo>
                      <a:pt x="588" y="1"/>
                      <a:pt x="330" y="63"/>
                      <a:pt x="107" y="190"/>
                    </a:cubicBezTo>
                    <a:cubicBezTo>
                      <a:pt x="36" y="237"/>
                      <a:pt x="0" y="321"/>
                      <a:pt x="48" y="392"/>
                    </a:cubicBezTo>
                    <a:cubicBezTo>
                      <a:pt x="79" y="447"/>
                      <a:pt x="126" y="476"/>
                      <a:pt x="178" y="476"/>
                    </a:cubicBezTo>
                    <a:cubicBezTo>
                      <a:pt x="205" y="476"/>
                      <a:pt x="233" y="468"/>
                      <a:pt x="262" y="452"/>
                    </a:cubicBezTo>
                    <a:cubicBezTo>
                      <a:pt x="439" y="351"/>
                      <a:pt x="641" y="301"/>
                      <a:pt x="844" y="301"/>
                    </a:cubicBezTo>
                    <a:cubicBezTo>
                      <a:pt x="1119" y="301"/>
                      <a:pt x="1395" y="392"/>
                      <a:pt x="1607" y="571"/>
                    </a:cubicBezTo>
                    <a:cubicBezTo>
                      <a:pt x="1631" y="583"/>
                      <a:pt x="1667" y="606"/>
                      <a:pt x="1703" y="606"/>
                    </a:cubicBezTo>
                    <a:cubicBezTo>
                      <a:pt x="1750" y="606"/>
                      <a:pt x="1774" y="594"/>
                      <a:pt x="1822" y="547"/>
                    </a:cubicBezTo>
                    <a:cubicBezTo>
                      <a:pt x="1881" y="487"/>
                      <a:pt x="1869" y="392"/>
                      <a:pt x="1810" y="333"/>
                    </a:cubicBezTo>
                    <a:cubicBezTo>
                      <a:pt x="1543" y="114"/>
                      <a:pt x="1194" y="1"/>
                      <a:pt x="8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6451975" y="2446000"/>
                <a:ext cx="35450" cy="14875"/>
              </a:xfrm>
              <a:custGeom>
                <a:avLst/>
                <a:gdLst/>
                <a:ahLst/>
                <a:cxnLst/>
                <a:rect l="l" t="t" r="r" b="b"/>
                <a:pathLst>
                  <a:path w="1418" h="595" extrusionOk="0">
                    <a:moveTo>
                      <a:pt x="613" y="1"/>
                    </a:moveTo>
                    <a:cubicBezTo>
                      <a:pt x="441" y="1"/>
                      <a:pt x="268" y="43"/>
                      <a:pt x="108" y="130"/>
                    </a:cubicBezTo>
                    <a:cubicBezTo>
                      <a:pt x="37" y="178"/>
                      <a:pt x="1" y="261"/>
                      <a:pt x="49" y="333"/>
                    </a:cubicBezTo>
                    <a:cubicBezTo>
                      <a:pt x="80" y="387"/>
                      <a:pt x="126" y="416"/>
                      <a:pt x="178" y="416"/>
                    </a:cubicBezTo>
                    <a:cubicBezTo>
                      <a:pt x="206" y="416"/>
                      <a:pt x="234" y="408"/>
                      <a:pt x="263" y="392"/>
                    </a:cubicBezTo>
                    <a:cubicBezTo>
                      <a:pt x="373" y="335"/>
                      <a:pt x="490" y="307"/>
                      <a:pt x="607" y="307"/>
                    </a:cubicBezTo>
                    <a:cubicBezTo>
                      <a:pt x="808" y="307"/>
                      <a:pt x="1005" y="389"/>
                      <a:pt x="1156" y="547"/>
                    </a:cubicBezTo>
                    <a:cubicBezTo>
                      <a:pt x="1180" y="571"/>
                      <a:pt x="1215" y="594"/>
                      <a:pt x="1251" y="594"/>
                    </a:cubicBezTo>
                    <a:cubicBezTo>
                      <a:pt x="1299" y="594"/>
                      <a:pt x="1334" y="594"/>
                      <a:pt x="1346" y="547"/>
                    </a:cubicBezTo>
                    <a:cubicBezTo>
                      <a:pt x="1418" y="487"/>
                      <a:pt x="1418" y="392"/>
                      <a:pt x="1358" y="333"/>
                    </a:cubicBezTo>
                    <a:cubicBezTo>
                      <a:pt x="1160" y="112"/>
                      <a:pt x="889" y="1"/>
                      <a:pt x="6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6488600" y="2494725"/>
                <a:ext cx="13125" cy="36400"/>
              </a:xfrm>
              <a:custGeom>
                <a:avLst/>
                <a:gdLst/>
                <a:ahLst/>
                <a:cxnLst/>
                <a:rect l="l" t="t" r="r" b="b"/>
                <a:pathLst>
                  <a:path w="525" h="1456" extrusionOk="0">
                    <a:moveTo>
                      <a:pt x="339" y="1"/>
                    </a:moveTo>
                    <a:cubicBezTo>
                      <a:pt x="281" y="1"/>
                      <a:pt x="229" y="34"/>
                      <a:pt x="203" y="86"/>
                    </a:cubicBezTo>
                    <a:cubicBezTo>
                      <a:pt x="48" y="467"/>
                      <a:pt x="0" y="1086"/>
                      <a:pt x="238" y="1396"/>
                    </a:cubicBezTo>
                    <a:cubicBezTo>
                      <a:pt x="262" y="1443"/>
                      <a:pt x="310" y="1455"/>
                      <a:pt x="358" y="1455"/>
                    </a:cubicBezTo>
                    <a:cubicBezTo>
                      <a:pt x="381" y="1455"/>
                      <a:pt x="417" y="1455"/>
                      <a:pt x="441" y="1420"/>
                    </a:cubicBezTo>
                    <a:cubicBezTo>
                      <a:pt x="500" y="1384"/>
                      <a:pt x="524" y="1277"/>
                      <a:pt x="477" y="1217"/>
                    </a:cubicBezTo>
                    <a:cubicBezTo>
                      <a:pt x="322" y="1027"/>
                      <a:pt x="322" y="550"/>
                      <a:pt x="477" y="205"/>
                    </a:cubicBezTo>
                    <a:cubicBezTo>
                      <a:pt x="500" y="134"/>
                      <a:pt x="477" y="38"/>
                      <a:pt x="405" y="15"/>
                    </a:cubicBezTo>
                    <a:cubicBezTo>
                      <a:pt x="383" y="5"/>
                      <a:pt x="361" y="1"/>
                      <a:pt x="3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6504975" y="2523725"/>
                <a:ext cx="53300" cy="26450"/>
              </a:xfrm>
              <a:custGeom>
                <a:avLst/>
                <a:gdLst/>
                <a:ahLst/>
                <a:cxnLst/>
                <a:rect l="l" t="t" r="r" b="b"/>
                <a:pathLst>
                  <a:path w="2132" h="1058" extrusionOk="0">
                    <a:moveTo>
                      <a:pt x="1965" y="1"/>
                    </a:moveTo>
                    <a:cubicBezTo>
                      <a:pt x="1926" y="1"/>
                      <a:pt x="1887" y="16"/>
                      <a:pt x="1858" y="45"/>
                    </a:cubicBezTo>
                    <a:cubicBezTo>
                      <a:pt x="1439" y="511"/>
                      <a:pt x="815" y="760"/>
                      <a:pt x="187" y="760"/>
                    </a:cubicBezTo>
                    <a:cubicBezTo>
                      <a:pt x="172" y="760"/>
                      <a:pt x="158" y="760"/>
                      <a:pt x="143" y="760"/>
                    </a:cubicBezTo>
                    <a:cubicBezTo>
                      <a:pt x="72" y="760"/>
                      <a:pt x="0" y="819"/>
                      <a:pt x="0" y="903"/>
                    </a:cubicBezTo>
                    <a:cubicBezTo>
                      <a:pt x="0" y="974"/>
                      <a:pt x="60" y="1057"/>
                      <a:pt x="143" y="1057"/>
                    </a:cubicBezTo>
                    <a:lnTo>
                      <a:pt x="226" y="1057"/>
                    </a:lnTo>
                    <a:cubicBezTo>
                      <a:pt x="905" y="1057"/>
                      <a:pt x="1608" y="760"/>
                      <a:pt x="2072" y="248"/>
                    </a:cubicBezTo>
                    <a:cubicBezTo>
                      <a:pt x="2131" y="188"/>
                      <a:pt x="2131" y="105"/>
                      <a:pt x="2072" y="45"/>
                    </a:cubicBezTo>
                    <a:cubicBezTo>
                      <a:pt x="2042" y="16"/>
                      <a:pt x="2003" y="1"/>
                      <a:pt x="1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4" name="Google Shape;604;p40"/>
          <p:cNvSpPr txBox="1">
            <a:spLocks noGrp="1"/>
          </p:cNvSpPr>
          <p:nvPr>
            <p:ph type="subTitle" idx="1"/>
          </p:nvPr>
        </p:nvSpPr>
        <p:spPr>
          <a:xfrm>
            <a:off x="7497600" y="489942"/>
            <a:ext cx="1169100" cy="341400"/>
          </a:xfrm>
          <a:prstGeom prst="rect">
            <a:avLst/>
          </a:prstGeom>
          <a:solidFill>
            <a:schemeClr val="accent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accent1"/>
                </a:solidFill>
                <a:latin typeface="Londrina Solid"/>
                <a:ea typeface="Londrina Solid"/>
                <a:cs typeface="Londrina Solid"/>
                <a:sym typeface="Londrina Solid"/>
              </a:rPr>
              <a:t>NET</a:t>
            </a:r>
            <a:endParaRPr sz="1800" b="1">
              <a:solidFill>
                <a:schemeClr val="accent1"/>
              </a:solidFill>
              <a:latin typeface="Londrina Solid"/>
              <a:ea typeface="Londrina Solid"/>
              <a:cs typeface="Londrina Solid"/>
              <a:sym typeface="Londrina Solid"/>
            </a:endParaRP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8"/>
        <p:cNvGrpSpPr/>
        <p:nvPr/>
      </p:nvGrpSpPr>
      <p:grpSpPr>
        <a:xfrm>
          <a:off x="0" y="0"/>
          <a:ext cx="0" cy="0"/>
          <a:chOff x="0" y="0"/>
          <a:chExt cx="0" cy="0"/>
        </a:xfrm>
      </p:grpSpPr>
      <p:sp>
        <p:nvSpPr>
          <p:cNvPr id="1809" name="Google Shape;1809;p66"/>
          <p:cNvSpPr txBox="1">
            <a:spLocks noGrp="1"/>
          </p:cNvSpPr>
          <p:nvPr>
            <p:ph type="title"/>
          </p:nvPr>
        </p:nvSpPr>
        <p:spPr>
          <a:xfrm>
            <a:off x="3363300" y="2299738"/>
            <a:ext cx="5067600" cy="10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Thiết Kế CSDL</a:t>
            </a:r>
            <a:endParaRPr/>
          </a:p>
        </p:txBody>
      </p:sp>
      <p:sp>
        <p:nvSpPr>
          <p:cNvPr id="1810" name="Google Shape;1810;p66"/>
          <p:cNvSpPr txBox="1">
            <a:spLocks noGrp="1"/>
          </p:cNvSpPr>
          <p:nvPr>
            <p:ph type="title" idx="2"/>
          </p:nvPr>
        </p:nvSpPr>
        <p:spPr>
          <a:xfrm>
            <a:off x="4950900" y="1281163"/>
            <a:ext cx="1892400" cy="8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12" name="Google Shape;1812;p66"/>
          <p:cNvSpPr/>
          <p:nvPr/>
        </p:nvSpPr>
        <p:spPr>
          <a:xfrm>
            <a:off x="-209697" y="4850031"/>
            <a:ext cx="35340" cy="27246"/>
          </a:xfrm>
          <a:custGeom>
            <a:avLst/>
            <a:gdLst/>
            <a:ahLst/>
            <a:cxnLst/>
            <a:rect l="l" t="t" r="r" b="b"/>
            <a:pathLst>
              <a:path w="572" h="441" extrusionOk="0">
                <a:moveTo>
                  <a:pt x="286" y="0"/>
                </a:moveTo>
                <a:cubicBezTo>
                  <a:pt x="0" y="0"/>
                  <a:pt x="0" y="441"/>
                  <a:pt x="286" y="441"/>
                </a:cubicBezTo>
                <a:cubicBezTo>
                  <a:pt x="572" y="441"/>
                  <a:pt x="572" y="0"/>
                  <a:pt x="286"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6"/>
          <p:cNvSpPr/>
          <p:nvPr/>
        </p:nvSpPr>
        <p:spPr>
          <a:xfrm>
            <a:off x="-172195" y="4972854"/>
            <a:ext cx="16990" cy="21377"/>
          </a:xfrm>
          <a:custGeom>
            <a:avLst/>
            <a:gdLst/>
            <a:ahLst/>
            <a:cxnLst/>
            <a:rect l="l" t="t" r="r" b="b"/>
            <a:pathLst>
              <a:path w="275" h="346" extrusionOk="0">
                <a:moveTo>
                  <a:pt x="108" y="0"/>
                </a:moveTo>
                <a:cubicBezTo>
                  <a:pt x="96" y="0"/>
                  <a:pt x="96" y="0"/>
                  <a:pt x="72" y="12"/>
                </a:cubicBezTo>
                <a:cubicBezTo>
                  <a:pt x="60" y="12"/>
                  <a:pt x="60" y="36"/>
                  <a:pt x="48" y="48"/>
                </a:cubicBezTo>
                <a:cubicBezTo>
                  <a:pt x="36" y="60"/>
                  <a:pt x="36" y="60"/>
                  <a:pt x="36" y="84"/>
                </a:cubicBezTo>
                <a:cubicBezTo>
                  <a:pt x="12" y="108"/>
                  <a:pt x="0" y="155"/>
                  <a:pt x="0" y="179"/>
                </a:cubicBezTo>
                <a:lnTo>
                  <a:pt x="0" y="262"/>
                </a:lnTo>
                <a:cubicBezTo>
                  <a:pt x="0" y="286"/>
                  <a:pt x="12" y="298"/>
                  <a:pt x="36" y="322"/>
                </a:cubicBezTo>
                <a:lnTo>
                  <a:pt x="60" y="334"/>
                </a:lnTo>
                <a:cubicBezTo>
                  <a:pt x="72" y="346"/>
                  <a:pt x="108" y="346"/>
                  <a:pt x="131" y="346"/>
                </a:cubicBezTo>
                <a:cubicBezTo>
                  <a:pt x="155" y="346"/>
                  <a:pt x="167" y="346"/>
                  <a:pt x="191" y="334"/>
                </a:cubicBezTo>
                <a:cubicBezTo>
                  <a:pt x="215" y="334"/>
                  <a:pt x="227" y="322"/>
                  <a:pt x="239" y="298"/>
                </a:cubicBezTo>
                <a:cubicBezTo>
                  <a:pt x="251" y="286"/>
                  <a:pt x="274" y="274"/>
                  <a:pt x="274" y="239"/>
                </a:cubicBezTo>
                <a:lnTo>
                  <a:pt x="274" y="167"/>
                </a:lnTo>
                <a:cubicBezTo>
                  <a:pt x="262" y="167"/>
                  <a:pt x="239" y="119"/>
                  <a:pt x="239" y="96"/>
                </a:cubicBezTo>
                <a:cubicBezTo>
                  <a:pt x="239" y="84"/>
                  <a:pt x="239" y="84"/>
                  <a:pt x="227" y="60"/>
                </a:cubicBezTo>
                <a:cubicBezTo>
                  <a:pt x="227" y="48"/>
                  <a:pt x="215" y="48"/>
                  <a:pt x="203" y="36"/>
                </a:cubicBezTo>
                <a:lnTo>
                  <a:pt x="179" y="12"/>
                </a:lnTo>
                <a:cubicBezTo>
                  <a:pt x="167" y="12"/>
                  <a:pt x="155" y="0"/>
                  <a:pt x="143"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6"/>
          <p:cNvSpPr/>
          <p:nvPr/>
        </p:nvSpPr>
        <p:spPr>
          <a:xfrm>
            <a:off x="-169971" y="4897109"/>
            <a:ext cx="27246" cy="20635"/>
          </a:xfrm>
          <a:custGeom>
            <a:avLst/>
            <a:gdLst/>
            <a:ahLst/>
            <a:cxnLst/>
            <a:rect l="l" t="t" r="r" b="b"/>
            <a:pathLst>
              <a:path w="441" h="334" extrusionOk="0">
                <a:moveTo>
                  <a:pt x="226" y="0"/>
                </a:moveTo>
                <a:cubicBezTo>
                  <a:pt x="0" y="0"/>
                  <a:pt x="0" y="333"/>
                  <a:pt x="226" y="333"/>
                </a:cubicBezTo>
                <a:cubicBezTo>
                  <a:pt x="441" y="333"/>
                  <a:pt x="441" y="0"/>
                  <a:pt x="226"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6"/>
          <p:cNvSpPr/>
          <p:nvPr/>
        </p:nvSpPr>
        <p:spPr>
          <a:xfrm>
            <a:off x="-129504" y="4891178"/>
            <a:ext cx="19894" cy="16311"/>
          </a:xfrm>
          <a:custGeom>
            <a:avLst/>
            <a:gdLst/>
            <a:ahLst/>
            <a:cxnLst/>
            <a:rect l="l" t="t" r="r" b="b"/>
            <a:pathLst>
              <a:path w="322" h="264" extrusionOk="0">
                <a:moveTo>
                  <a:pt x="167" y="1"/>
                </a:moveTo>
                <a:cubicBezTo>
                  <a:pt x="0" y="1"/>
                  <a:pt x="0" y="263"/>
                  <a:pt x="167" y="263"/>
                </a:cubicBezTo>
                <a:cubicBezTo>
                  <a:pt x="170" y="263"/>
                  <a:pt x="173" y="263"/>
                  <a:pt x="176" y="263"/>
                </a:cubicBezTo>
                <a:cubicBezTo>
                  <a:pt x="321" y="263"/>
                  <a:pt x="318" y="1"/>
                  <a:pt x="167"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6"/>
          <p:cNvSpPr/>
          <p:nvPr/>
        </p:nvSpPr>
        <p:spPr>
          <a:xfrm>
            <a:off x="-159715" y="4819819"/>
            <a:ext cx="36884" cy="28111"/>
          </a:xfrm>
          <a:custGeom>
            <a:avLst/>
            <a:gdLst/>
            <a:ahLst/>
            <a:cxnLst/>
            <a:rect l="l" t="t" r="r" b="b"/>
            <a:pathLst>
              <a:path w="597" h="455" extrusionOk="0">
                <a:moveTo>
                  <a:pt x="299" y="1"/>
                </a:moveTo>
                <a:cubicBezTo>
                  <a:pt x="1" y="1"/>
                  <a:pt x="1" y="453"/>
                  <a:pt x="299" y="453"/>
                </a:cubicBezTo>
                <a:cubicBezTo>
                  <a:pt x="306" y="454"/>
                  <a:pt x="313" y="454"/>
                  <a:pt x="320" y="454"/>
                </a:cubicBezTo>
                <a:cubicBezTo>
                  <a:pt x="596" y="454"/>
                  <a:pt x="589" y="1"/>
                  <a:pt x="299"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6"/>
          <p:cNvSpPr/>
          <p:nvPr/>
        </p:nvSpPr>
        <p:spPr>
          <a:xfrm>
            <a:off x="-164843" y="4736722"/>
            <a:ext cx="46399" cy="36081"/>
          </a:xfrm>
          <a:custGeom>
            <a:avLst/>
            <a:gdLst/>
            <a:ahLst/>
            <a:cxnLst/>
            <a:rect l="l" t="t" r="r" b="b"/>
            <a:pathLst>
              <a:path w="751" h="584" extrusionOk="0">
                <a:moveTo>
                  <a:pt x="382" y="0"/>
                </a:moveTo>
                <a:cubicBezTo>
                  <a:pt x="1" y="0"/>
                  <a:pt x="1" y="584"/>
                  <a:pt x="382" y="584"/>
                </a:cubicBezTo>
                <a:cubicBezTo>
                  <a:pt x="751" y="584"/>
                  <a:pt x="751" y="0"/>
                  <a:pt x="382"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6"/>
          <p:cNvSpPr/>
          <p:nvPr/>
        </p:nvSpPr>
        <p:spPr>
          <a:xfrm>
            <a:off x="-261224" y="5336939"/>
            <a:ext cx="35401" cy="28049"/>
          </a:xfrm>
          <a:custGeom>
            <a:avLst/>
            <a:gdLst/>
            <a:ahLst/>
            <a:cxnLst/>
            <a:rect l="l" t="t" r="r" b="b"/>
            <a:pathLst>
              <a:path w="573" h="454" extrusionOk="0">
                <a:moveTo>
                  <a:pt x="287" y="1"/>
                </a:moveTo>
                <a:cubicBezTo>
                  <a:pt x="1" y="1"/>
                  <a:pt x="1" y="453"/>
                  <a:pt x="287" y="453"/>
                </a:cubicBezTo>
                <a:cubicBezTo>
                  <a:pt x="572" y="453"/>
                  <a:pt x="572" y="1"/>
                  <a:pt x="287"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6"/>
          <p:cNvSpPr/>
          <p:nvPr/>
        </p:nvSpPr>
        <p:spPr>
          <a:xfrm>
            <a:off x="-224401" y="5373761"/>
            <a:ext cx="35340" cy="27987"/>
          </a:xfrm>
          <a:custGeom>
            <a:avLst/>
            <a:gdLst/>
            <a:ahLst/>
            <a:cxnLst/>
            <a:rect l="l" t="t" r="r" b="b"/>
            <a:pathLst>
              <a:path w="572" h="453" extrusionOk="0">
                <a:moveTo>
                  <a:pt x="286" y="0"/>
                </a:moveTo>
                <a:cubicBezTo>
                  <a:pt x="0" y="0"/>
                  <a:pt x="0" y="453"/>
                  <a:pt x="286" y="453"/>
                </a:cubicBezTo>
                <a:cubicBezTo>
                  <a:pt x="572" y="441"/>
                  <a:pt x="572" y="0"/>
                  <a:pt x="286"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6"/>
          <p:cNvSpPr/>
          <p:nvPr/>
        </p:nvSpPr>
        <p:spPr>
          <a:xfrm>
            <a:off x="-225884" y="5306789"/>
            <a:ext cx="38305" cy="29532"/>
          </a:xfrm>
          <a:custGeom>
            <a:avLst/>
            <a:gdLst/>
            <a:ahLst/>
            <a:cxnLst/>
            <a:rect l="l" t="t" r="r" b="b"/>
            <a:pathLst>
              <a:path w="620" h="478" extrusionOk="0">
                <a:moveTo>
                  <a:pt x="310" y="1"/>
                </a:moveTo>
                <a:cubicBezTo>
                  <a:pt x="0" y="1"/>
                  <a:pt x="0" y="477"/>
                  <a:pt x="310" y="477"/>
                </a:cubicBezTo>
                <a:cubicBezTo>
                  <a:pt x="314" y="477"/>
                  <a:pt x="317" y="477"/>
                  <a:pt x="321" y="477"/>
                </a:cubicBezTo>
                <a:cubicBezTo>
                  <a:pt x="619" y="477"/>
                  <a:pt x="616" y="1"/>
                  <a:pt x="310"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1" name="Google Shape;1821;p66"/>
          <p:cNvGrpSpPr/>
          <p:nvPr/>
        </p:nvGrpSpPr>
        <p:grpSpPr>
          <a:xfrm>
            <a:off x="-348770" y="539404"/>
            <a:ext cx="3845416" cy="5085997"/>
            <a:chOff x="-348770" y="539404"/>
            <a:chExt cx="3845416" cy="5085997"/>
          </a:xfrm>
        </p:grpSpPr>
        <p:cxnSp>
          <p:nvCxnSpPr>
            <p:cNvPr id="1822" name="Google Shape;1822;p66"/>
            <p:cNvCxnSpPr/>
            <p:nvPr/>
          </p:nvCxnSpPr>
          <p:spPr>
            <a:xfrm rot="5400000">
              <a:off x="2274213" y="1668275"/>
              <a:ext cx="1367400" cy="262500"/>
            </a:xfrm>
            <a:prstGeom prst="curvedConnector3">
              <a:avLst>
                <a:gd name="adj1" fmla="val 39072"/>
              </a:avLst>
            </a:prstGeom>
            <a:noFill/>
            <a:ln w="38100" cap="flat" cmpd="sng">
              <a:solidFill>
                <a:schemeClr val="dk2"/>
              </a:solidFill>
              <a:prstDash val="solid"/>
              <a:round/>
              <a:headEnd type="none" w="med" len="med"/>
              <a:tailEnd type="none" w="med" len="med"/>
            </a:ln>
          </p:spPr>
        </p:cxnSp>
        <p:sp>
          <p:nvSpPr>
            <p:cNvPr id="1823" name="Google Shape;1823;p66"/>
            <p:cNvSpPr/>
            <p:nvPr/>
          </p:nvSpPr>
          <p:spPr>
            <a:xfrm>
              <a:off x="-348770" y="1436857"/>
              <a:ext cx="1146869" cy="4185579"/>
            </a:xfrm>
            <a:custGeom>
              <a:avLst/>
              <a:gdLst/>
              <a:ahLst/>
              <a:cxnLst/>
              <a:rect l="l" t="t" r="r" b="b"/>
              <a:pathLst>
                <a:path w="18563" h="67747" extrusionOk="0">
                  <a:moveTo>
                    <a:pt x="12562" y="2667"/>
                  </a:moveTo>
                  <a:cubicBezTo>
                    <a:pt x="12622" y="2667"/>
                    <a:pt x="12645" y="2703"/>
                    <a:pt x="12657" y="2727"/>
                  </a:cubicBezTo>
                  <a:lnTo>
                    <a:pt x="12657" y="2739"/>
                  </a:lnTo>
                  <a:lnTo>
                    <a:pt x="12705" y="3739"/>
                  </a:lnTo>
                  <a:lnTo>
                    <a:pt x="12729" y="4286"/>
                  </a:lnTo>
                  <a:lnTo>
                    <a:pt x="12741" y="4727"/>
                  </a:lnTo>
                  <a:lnTo>
                    <a:pt x="12741" y="4763"/>
                  </a:lnTo>
                  <a:lnTo>
                    <a:pt x="12764" y="4894"/>
                  </a:lnTo>
                  <a:lnTo>
                    <a:pt x="12788" y="5560"/>
                  </a:lnTo>
                  <a:lnTo>
                    <a:pt x="12788" y="5596"/>
                  </a:lnTo>
                  <a:lnTo>
                    <a:pt x="12824" y="6084"/>
                  </a:lnTo>
                  <a:lnTo>
                    <a:pt x="12836" y="6299"/>
                  </a:lnTo>
                  <a:lnTo>
                    <a:pt x="12860" y="6858"/>
                  </a:lnTo>
                  <a:lnTo>
                    <a:pt x="13122" y="12168"/>
                  </a:lnTo>
                  <a:lnTo>
                    <a:pt x="13157" y="13157"/>
                  </a:lnTo>
                  <a:lnTo>
                    <a:pt x="13300" y="16038"/>
                  </a:lnTo>
                  <a:lnTo>
                    <a:pt x="13336" y="17038"/>
                  </a:lnTo>
                  <a:lnTo>
                    <a:pt x="13717" y="24575"/>
                  </a:lnTo>
                  <a:lnTo>
                    <a:pt x="13788" y="26265"/>
                  </a:lnTo>
                  <a:lnTo>
                    <a:pt x="13800" y="26492"/>
                  </a:lnTo>
                  <a:lnTo>
                    <a:pt x="13812" y="26789"/>
                  </a:lnTo>
                  <a:lnTo>
                    <a:pt x="13872" y="28004"/>
                  </a:lnTo>
                  <a:lnTo>
                    <a:pt x="14312" y="36981"/>
                  </a:lnTo>
                  <a:lnTo>
                    <a:pt x="14396" y="38981"/>
                  </a:lnTo>
                  <a:lnTo>
                    <a:pt x="14908" y="49375"/>
                  </a:lnTo>
                  <a:lnTo>
                    <a:pt x="14931" y="49947"/>
                  </a:lnTo>
                  <a:lnTo>
                    <a:pt x="15479" y="61270"/>
                  </a:lnTo>
                  <a:lnTo>
                    <a:pt x="15658" y="65008"/>
                  </a:lnTo>
                  <a:lnTo>
                    <a:pt x="3064" y="65008"/>
                  </a:lnTo>
                  <a:lnTo>
                    <a:pt x="3156" y="64401"/>
                  </a:lnTo>
                  <a:lnTo>
                    <a:pt x="4585" y="54947"/>
                  </a:lnTo>
                  <a:lnTo>
                    <a:pt x="6287" y="43708"/>
                  </a:lnTo>
                  <a:lnTo>
                    <a:pt x="6359" y="43220"/>
                  </a:lnTo>
                  <a:lnTo>
                    <a:pt x="7919" y="32861"/>
                  </a:lnTo>
                  <a:lnTo>
                    <a:pt x="8145" y="31397"/>
                  </a:lnTo>
                  <a:lnTo>
                    <a:pt x="8216" y="30909"/>
                  </a:lnTo>
                  <a:lnTo>
                    <a:pt x="9562" y="22027"/>
                  </a:lnTo>
                  <a:lnTo>
                    <a:pt x="9740" y="20800"/>
                  </a:lnTo>
                  <a:lnTo>
                    <a:pt x="9871" y="19943"/>
                  </a:lnTo>
                  <a:lnTo>
                    <a:pt x="10086" y="18598"/>
                  </a:lnTo>
                  <a:lnTo>
                    <a:pt x="11193" y="11192"/>
                  </a:lnTo>
                  <a:lnTo>
                    <a:pt x="11300" y="10466"/>
                  </a:lnTo>
                  <a:lnTo>
                    <a:pt x="11836" y="6918"/>
                  </a:lnTo>
                  <a:lnTo>
                    <a:pt x="11943" y="6299"/>
                  </a:lnTo>
                  <a:lnTo>
                    <a:pt x="11955" y="6239"/>
                  </a:lnTo>
                  <a:lnTo>
                    <a:pt x="12074" y="5429"/>
                  </a:lnTo>
                  <a:lnTo>
                    <a:pt x="12253" y="4215"/>
                  </a:lnTo>
                  <a:lnTo>
                    <a:pt x="12253" y="4167"/>
                  </a:lnTo>
                  <a:lnTo>
                    <a:pt x="12348" y="3536"/>
                  </a:lnTo>
                  <a:lnTo>
                    <a:pt x="12467" y="2751"/>
                  </a:lnTo>
                  <a:cubicBezTo>
                    <a:pt x="12467" y="2727"/>
                    <a:pt x="12479" y="2703"/>
                    <a:pt x="12479" y="2703"/>
                  </a:cubicBezTo>
                  <a:lnTo>
                    <a:pt x="12503" y="2679"/>
                  </a:lnTo>
                  <a:cubicBezTo>
                    <a:pt x="12526" y="2679"/>
                    <a:pt x="12526" y="2667"/>
                    <a:pt x="12538" y="2667"/>
                  </a:cubicBezTo>
                  <a:close/>
                  <a:moveTo>
                    <a:pt x="12562" y="0"/>
                  </a:moveTo>
                  <a:cubicBezTo>
                    <a:pt x="11895" y="12"/>
                    <a:pt x="11288" y="250"/>
                    <a:pt x="10824" y="667"/>
                  </a:cubicBezTo>
                  <a:lnTo>
                    <a:pt x="10729" y="762"/>
                  </a:lnTo>
                  <a:cubicBezTo>
                    <a:pt x="10729" y="762"/>
                    <a:pt x="10717" y="762"/>
                    <a:pt x="10717" y="774"/>
                  </a:cubicBezTo>
                  <a:cubicBezTo>
                    <a:pt x="10288" y="1179"/>
                    <a:pt x="9990" y="1738"/>
                    <a:pt x="9883" y="2370"/>
                  </a:cubicBezTo>
                  <a:lnTo>
                    <a:pt x="9681" y="3763"/>
                  </a:lnTo>
                  <a:lnTo>
                    <a:pt x="8931" y="8704"/>
                  </a:lnTo>
                  <a:lnTo>
                    <a:pt x="8919" y="8858"/>
                  </a:lnTo>
                  <a:lnTo>
                    <a:pt x="7192" y="20241"/>
                  </a:lnTo>
                  <a:lnTo>
                    <a:pt x="227" y="66246"/>
                  </a:lnTo>
                  <a:lnTo>
                    <a:pt x="1" y="67747"/>
                  </a:lnTo>
                  <a:lnTo>
                    <a:pt x="18563" y="67747"/>
                  </a:lnTo>
                  <a:lnTo>
                    <a:pt x="16515" y="26492"/>
                  </a:lnTo>
                  <a:lnTo>
                    <a:pt x="15955" y="14954"/>
                  </a:lnTo>
                  <a:lnTo>
                    <a:pt x="15955" y="14895"/>
                  </a:lnTo>
                  <a:lnTo>
                    <a:pt x="15574" y="6775"/>
                  </a:lnTo>
                  <a:lnTo>
                    <a:pt x="15539" y="6013"/>
                  </a:lnTo>
                  <a:lnTo>
                    <a:pt x="15479" y="4775"/>
                  </a:lnTo>
                  <a:lnTo>
                    <a:pt x="15467" y="4632"/>
                  </a:lnTo>
                  <a:lnTo>
                    <a:pt x="15431" y="4001"/>
                  </a:lnTo>
                  <a:lnTo>
                    <a:pt x="15420" y="3596"/>
                  </a:lnTo>
                  <a:lnTo>
                    <a:pt x="15408" y="3322"/>
                  </a:lnTo>
                  <a:lnTo>
                    <a:pt x="15372" y="2786"/>
                  </a:lnTo>
                  <a:lnTo>
                    <a:pt x="15372" y="2667"/>
                  </a:lnTo>
                  <a:lnTo>
                    <a:pt x="15372" y="2631"/>
                  </a:lnTo>
                  <a:cubicBezTo>
                    <a:pt x="15360" y="2393"/>
                    <a:pt x="15336" y="2167"/>
                    <a:pt x="15253" y="1965"/>
                  </a:cubicBezTo>
                  <a:cubicBezTo>
                    <a:pt x="15158" y="1619"/>
                    <a:pt x="14979" y="1298"/>
                    <a:pt x="14753" y="1024"/>
                  </a:cubicBezTo>
                  <a:cubicBezTo>
                    <a:pt x="14265" y="417"/>
                    <a:pt x="13503" y="12"/>
                    <a:pt x="12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6"/>
            <p:cNvSpPr/>
            <p:nvPr/>
          </p:nvSpPr>
          <p:spPr>
            <a:xfrm>
              <a:off x="263989" y="584258"/>
              <a:ext cx="2211999" cy="1197654"/>
            </a:xfrm>
            <a:custGeom>
              <a:avLst/>
              <a:gdLst/>
              <a:ahLst/>
              <a:cxnLst/>
              <a:rect l="l" t="t" r="r" b="b"/>
              <a:pathLst>
                <a:path w="35803" h="19385" extrusionOk="0">
                  <a:moveTo>
                    <a:pt x="29005" y="4501"/>
                  </a:moveTo>
                  <a:lnTo>
                    <a:pt x="28778" y="4620"/>
                  </a:lnTo>
                  <a:lnTo>
                    <a:pt x="26373" y="5835"/>
                  </a:lnTo>
                  <a:lnTo>
                    <a:pt x="23206" y="7442"/>
                  </a:lnTo>
                  <a:lnTo>
                    <a:pt x="21087" y="8514"/>
                  </a:lnTo>
                  <a:lnTo>
                    <a:pt x="17618" y="10284"/>
                  </a:lnTo>
                  <a:lnTo>
                    <a:pt x="17622" y="10276"/>
                  </a:lnTo>
                  <a:lnTo>
                    <a:pt x="15824" y="11181"/>
                  </a:lnTo>
                  <a:lnTo>
                    <a:pt x="15824" y="11181"/>
                  </a:lnTo>
                  <a:lnTo>
                    <a:pt x="15800" y="11193"/>
                  </a:lnTo>
                  <a:lnTo>
                    <a:pt x="12002" y="13110"/>
                  </a:lnTo>
                  <a:lnTo>
                    <a:pt x="10514" y="13872"/>
                  </a:lnTo>
                  <a:lnTo>
                    <a:pt x="6430" y="15943"/>
                  </a:lnTo>
                  <a:lnTo>
                    <a:pt x="6442" y="15919"/>
                  </a:lnTo>
                  <a:lnTo>
                    <a:pt x="5894" y="16217"/>
                  </a:lnTo>
                  <a:lnTo>
                    <a:pt x="5680" y="16333"/>
                  </a:lnTo>
                  <a:lnTo>
                    <a:pt x="5394" y="16479"/>
                  </a:lnTo>
                  <a:lnTo>
                    <a:pt x="5371" y="16493"/>
                  </a:lnTo>
                  <a:lnTo>
                    <a:pt x="5371" y="16493"/>
                  </a:lnTo>
                  <a:lnTo>
                    <a:pt x="5347" y="16503"/>
                  </a:lnTo>
                  <a:lnTo>
                    <a:pt x="5263" y="16539"/>
                  </a:lnTo>
                  <a:lnTo>
                    <a:pt x="5242" y="16550"/>
                  </a:lnTo>
                  <a:lnTo>
                    <a:pt x="5242" y="16550"/>
                  </a:lnTo>
                  <a:lnTo>
                    <a:pt x="5240" y="16551"/>
                  </a:lnTo>
                  <a:lnTo>
                    <a:pt x="5214" y="16565"/>
                  </a:lnTo>
                  <a:lnTo>
                    <a:pt x="4990" y="16681"/>
                  </a:lnTo>
                  <a:lnTo>
                    <a:pt x="4847" y="16741"/>
                  </a:lnTo>
                  <a:lnTo>
                    <a:pt x="4835" y="16741"/>
                  </a:lnTo>
                  <a:lnTo>
                    <a:pt x="4740" y="16789"/>
                  </a:lnTo>
                  <a:lnTo>
                    <a:pt x="4680" y="16812"/>
                  </a:lnTo>
                  <a:lnTo>
                    <a:pt x="3882" y="17217"/>
                  </a:lnTo>
                  <a:lnTo>
                    <a:pt x="3120" y="17610"/>
                  </a:lnTo>
                  <a:lnTo>
                    <a:pt x="2870" y="17586"/>
                  </a:lnTo>
                  <a:cubicBezTo>
                    <a:pt x="2823" y="17574"/>
                    <a:pt x="2799" y="17574"/>
                    <a:pt x="2751" y="17563"/>
                  </a:cubicBezTo>
                  <a:cubicBezTo>
                    <a:pt x="2620" y="17515"/>
                    <a:pt x="2477" y="17443"/>
                    <a:pt x="2382" y="17336"/>
                  </a:cubicBezTo>
                  <a:cubicBezTo>
                    <a:pt x="2275" y="17253"/>
                    <a:pt x="2180" y="17110"/>
                    <a:pt x="2144" y="16979"/>
                  </a:cubicBezTo>
                  <a:cubicBezTo>
                    <a:pt x="1989" y="16610"/>
                    <a:pt x="2096" y="16193"/>
                    <a:pt x="2382" y="15919"/>
                  </a:cubicBezTo>
                  <a:lnTo>
                    <a:pt x="2442" y="15872"/>
                  </a:lnTo>
                  <a:cubicBezTo>
                    <a:pt x="2561" y="15789"/>
                    <a:pt x="2632" y="15753"/>
                    <a:pt x="2727" y="15705"/>
                  </a:cubicBezTo>
                  <a:lnTo>
                    <a:pt x="3382" y="15419"/>
                  </a:lnTo>
                  <a:lnTo>
                    <a:pt x="3704" y="15288"/>
                  </a:lnTo>
                  <a:lnTo>
                    <a:pt x="4823" y="14812"/>
                  </a:lnTo>
                  <a:lnTo>
                    <a:pt x="5061" y="14705"/>
                  </a:lnTo>
                  <a:lnTo>
                    <a:pt x="7609" y="13622"/>
                  </a:lnTo>
                  <a:lnTo>
                    <a:pt x="8240" y="13348"/>
                  </a:lnTo>
                  <a:lnTo>
                    <a:pt x="12907" y="11371"/>
                  </a:lnTo>
                  <a:lnTo>
                    <a:pt x="14181" y="10824"/>
                  </a:lnTo>
                  <a:lnTo>
                    <a:pt x="18206" y="9109"/>
                  </a:lnTo>
                  <a:lnTo>
                    <a:pt x="20111" y="8288"/>
                  </a:lnTo>
                  <a:lnTo>
                    <a:pt x="23504" y="6847"/>
                  </a:lnTo>
                  <a:lnTo>
                    <a:pt x="26040" y="5763"/>
                  </a:lnTo>
                  <a:lnTo>
                    <a:pt x="28790" y="4585"/>
                  </a:lnTo>
                  <a:lnTo>
                    <a:pt x="29005" y="4501"/>
                  </a:lnTo>
                  <a:close/>
                  <a:moveTo>
                    <a:pt x="35017" y="1"/>
                  </a:moveTo>
                  <a:lnTo>
                    <a:pt x="34005" y="429"/>
                  </a:lnTo>
                  <a:lnTo>
                    <a:pt x="29564" y="2323"/>
                  </a:lnTo>
                  <a:lnTo>
                    <a:pt x="2680" y="13788"/>
                  </a:lnTo>
                  <a:lnTo>
                    <a:pt x="2001" y="14062"/>
                  </a:lnTo>
                  <a:cubicBezTo>
                    <a:pt x="656" y="14657"/>
                    <a:pt x="1" y="16217"/>
                    <a:pt x="537" y="17610"/>
                  </a:cubicBezTo>
                  <a:cubicBezTo>
                    <a:pt x="834" y="18372"/>
                    <a:pt x="1430" y="18944"/>
                    <a:pt x="2156" y="19217"/>
                  </a:cubicBezTo>
                  <a:cubicBezTo>
                    <a:pt x="2335" y="19277"/>
                    <a:pt x="2513" y="19325"/>
                    <a:pt x="2692" y="19348"/>
                  </a:cubicBezTo>
                  <a:lnTo>
                    <a:pt x="2882" y="19360"/>
                  </a:lnTo>
                  <a:lnTo>
                    <a:pt x="2882" y="19360"/>
                  </a:lnTo>
                  <a:lnTo>
                    <a:pt x="2882" y="19360"/>
                  </a:lnTo>
                  <a:lnTo>
                    <a:pt x="2942" y="19360"/>
                  </a:lnTo>
                  <a:lnTo>
                    <a:pt x="3120" y="19384"/>
                  </a:lnTo>
                  <a:cubicBezTo>
                    <a:pt x="3287" y="19384"/>
                    <a:pt x="3430" y="19360"/>
                    <a:pt x="3597" y="19337"/>
                  </a:cubicBezTo>
                  <a:cubicBezTo>
                    <a:pt x="3644" y="19337"/>
                    <a:pt x="3692" y="19325"/>
                    <a:pt x="3728" y="19301"/>
                  </a:cubicBezTo>
                  <a:lnTo>
                    <a:pt x="5025" y="18646"/>
                  </a:lnTo>
                  <a:lnTo>
                    <a:pt x="5537" y="18396"/>
                  </a:lnTo>
                  <a:lnTo>
                    <a:pt x="5668" y="18336"/>
                  </a:lnTo>
                  <a:lnTo>
                    <a:pt x="5716" y="18313"/>
                  </a:lnTo>
                  <a:lnTo>
                    <a:pt x="5799" y="18265"/>
                  </a:lnTo>
                  <a:lnTo>
                    <a:pt x="6168" y="18075"/>
                  </a:lnTo>
                  <a:lnTo>
                    <a:pt x="6585" y="17860"/>
                  </a:lnTo>
                  <a:lnTo>
                    <a:pt x="28362" y="6823"/>
                  </a:lnTo>
                  <a:lnTo>
                    <a:pt x="35672" y="3108"/>
                  </a:lnTo>
                  <a:lnTo>
                    <a:pt x="35803" y="3037"/>
                  </a:lnTo>
                  <a:lnTo>
                    <a:pt x="35505" y="1918"/>
                  </a:lnTo>
                  <a:lnTo>
                    <a:pt x="35482" y="1787"/>
                  </a:lnTo>
                  <a:lnTo>
                    <a:pt x="35374" y="1370"/>
                  </a:lnTo>
                  <a:lnTo>
                    <a:pt x="35374" y="1346"/>
                  </a:lnTo>
                  <a:lnTo>
                    <a:pt x="35339" y="1251"/>
                  </a:lnTo>
                  <a:lnTo>
                    <a:pt x="35208" y="751"/>
                  </a:lnTo>
                  <a:lnTo>
                    <a:pt x="35101" y="358"/>
                  </a:lnTo>
                  <a:lnTo>
                    <a:pt x="35065" y="215"/>
                  </a:lnTo>
                  <a:lnTo>
                    <a:pt x="350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6"/>
            <p:cNvSpPr/>
            <p:nvPr/>
          </p:nvSpPr>
          <p:spPr>
            <a:xfrm>
              <a:off x="2383994" y="584258"/>
              <a:ext cx="723164" cy="536334"/>
            </a:xfrm>
            <a:custGeom>
              <a:avLst/>
              <a:gdLst/>
              <a:ahLst/>
              <a:cxnLst/>
              <a:rect l="l" t="t" r="r" b="b"/>
              <a:pathLst>
                <a:path w="11705" h="8681" extrusionOk="0">
                  <a:moveTo>
                    <a:pt x="1596" y="965"/>
                  </a:moveTo>
                  <a:lnTo>
                    <a:pt x="2096" y="1382"/>
                  </a:lnTo>
                  <a:lnTo>
                    <a:pt x="3061" y="2180"/>
                  </a:lnTo>
                  <a:lnTo>
                    <a:pt x="6597" y="5073"/>
                  </a:lnTo>
                  <a:lnTo>
                    <a:pt x="6597" y="5073"/>
                  </a:lnTo>
                  <a:lnTo>
                    <a:pt x="2668" y="2787"/>
                  </a:lnTo>
                  <a:lnTo>
                    <a:pt x="2537" y="2715"/>
                  </a:lnTo>
                  <a:lnTo>
                    <a:pt x="1191" y="1942"/>
                  </a:lnTo>
                  <a:cubicBezTo>
                    <a:pt x="1108" y="1882"/>
                    <a:pt x="1048" y="1799"/>
                    <a:pt x="1013" y="1715"/>
                  </a:cubicBezTo>
                  <a:cubicBezTo>
                    <a:pt x="977" y="1620"/>
                    <a:pt x="953" y="1525"/>
                    <a:pt x="989" y="1418"/>
                  </a:cubicBezTo>
                  <a:cubicBezTo>
                    <a:pt x="989" y="1370"/>
                    <a:pt x="1001" y="1322"/>
                    <a:pt x="1025" y="1287"/>
                  </a:cubicBezTo>
                  <a:cubicBezTo>
                    <a:pt x="1025" y="1287"/>
                    <a:pt x="1025" y="1263"/>
                    <a:pt x="1048" y="1263"/>
                  </a:cubicBezTo>
                  <a:cubicBezTo>
                    <a:pt x="1132" y="1084"/>
                    <a:pt x="1310" y="965"/>
                    <a:pt x="1525" y="965"/>
                  </a:cubicBezTo>
                  <a:close/>
                  <a:moveTo>
                    <a:pt x="1489" y="1"/>
                  </a:moveTo>
                  <a:cubicBezTo>
                    <a:pt x="1287" y="1"/>
                    <a:pt x="1072" y="48"/>
                    <a:pt x="894" y="120"/>
                  </a:cubicBezTo>
                  <a:cubicBezTo>
                    <a:pt x="834" y="132"/>
                    <a:pt x="798" y="168"/>
                    <a:pt x="751" y="191"/>
                  </a:cubicBezTo>
                  <a:cubicBezTo>
                    <a:pt x="477" y="346"/>
                    <a:pt x="275" y="584"/>
                    <a:pt x="144" y="882"/>
                  </a:cubicBezTo>
                  <a:cubicBezTo>
                    <a:pt x="48" y="1072"/>
                    <a:pt x="1" y="1287"/>
                    <a:pt x="1" y="1489"/>
                  </a:cubicBezTo>
                  <a:cubicBezTo>
                    <a:pt x="1" y="1608"/>
                    <a:pt x="13" y="1727"/>
                    <a:pt x="48" y="1834"/>
                  </a:cubicBezTo>
                  <a:lnTo>
                    <a:pt x="48" y="1846"/>
                  </a:lnTo>
                  <a:cubicBezTo>
                    <a:pt x="132" y="2204"/>
                    <a:pt x="358" y="2537"/>
                    <a:pt x="691" y="2751"/>
                  </a:cubicBezTo>
                  <a:lnTo>
                    <a:pt x="1179" y="3037"/>
                  </a:lnTo>
                  <a:lnTo>
                    <a:pt x="1322" y="3132"/>
                  </a:lnTo>
                  <a:lnTo>
                    <a:pt x="2620" y="3870"/>
                  </a:lnTo>
                  <a:lnTo>
                    <a:pt x="10800" y="8609"/>
                  </a:lnTo>
                  <a:cubicBezTo>
                    <a:pt x="10871" y="8645"/>
                    <a:pt x="10978" y="8680"/>
                    <a:pt x="11062" y="8680"/>
                  </a:cubicBezTo>
                  <a:cubicBezTo>
                    <a:pt x="11145" y="8680"/>
                    <a:pt x="11240" y="8669"/>
                    <a:pt x="11312" y="8621"/>
                  </a:cubicBezTo>
                  <a:cubicBezTo>
                    <a:pt x="11657" y="8442"/>
                    <a:pt x="11705" y="7978"/>
                    <a:pt x="11407" y="7752"/>
                  </a:cubicBezTo>
                  <a:lnTo>
                    <a:pt x="3323" y="1168"/>
                  </a:lnTo>
                  <a:lnTo>
                    <a:pt x="2025" y="108"/>
                  </a:lnTo>
                  <a:cubicBezTo>
                    <a:pt x="1846" y="37"/>
                    <a:pt x="1668" y="1"/>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6"/>
            <p:cNvSpPr/>
            <p:nvPr/>
          </p:nvSpPr>
          <p:spPr>
            <a:xfrm>
              <a:off x="-32443" y="1634684"/>
              <a:ext cx="678310" cy="3990717"/>
            </a:xfrm>
            <a:custGeom>
              <a:avLst/>
              <a:gdLst/>
              <a:ahLst/>
              <a:cxnLst/>
              <a:rect l="l" t="t" r="r" b="b"/>
              <a:pathLst>
                <a:path w="10979" h="64593" extrusionOk="0">
                  <a:moveTo>
                    <a:pt x="10776" y="1"/>
                  </a:moveTo>
                  <a:lnTo>
                    <a:pt x="10288" y="382"/>
                  </a:lnTo>
                  <a:lnTo>
                    <a:pt x="7728" y="2382"/>
                  </a:lnTo>
                  <a:lnTo>
                    <a:pt x="7704" y="2406"/>
                  </a:lnTo>
                  <a:lnTo>
                    <a:pt x="6882" y="3037"/>
                  </a:lnTo>
                  <a:lnTo>
                    <a:pt x="6823" y="3085"/>
                  </a:lnTo>
                  <a:lnTo>
                    <a:pt x="3894" y="5383"/>
                  </a:lnTo>
                  <a:lnTo>
                    <a:pt x="3739" y="5490"/>
                  </a:lnTo>
                  <a:lnTo>
                    <a:pt x="3656" y="5561"/>
                  </a:lnTo>
                  <a:lnTo>
                    <a:pt x="3727" y="5621"/>
                  </a:lnTo>
                  <a:lnTo>
                    <a:pt x="3858" y="5775"/>
                  </a:lnTo>
                  <a:lnTo>
                    <a:pt x="6073" y="7990"/>
                  </a:lnTo>
                  <a:lnTo>
                    <a:pt x="8061" y="9978"/>
                  </a:lnTo>
                  <a:lnTo>
                    <a:pt x="9740" y="11669"/>
                  </a:lnTo>
                  <a:lnTo>
                    <a:pt x="8204" y="12872"/>
                  </a:lnTo>
                  <a:lnTo>
                    <a:pt x="4966" y="15396"/>
                  </a:lnTo>
                  <a:lnTo>
                    <a:pt x="3180" y="16801"/>
                  </a:lnTo>
                  <a:lnTo>
                    <a:pt x="2739" y="17122"/>
                  </a:lnTo>
                  <a:lnTo>
                    <a:pt x="3132" y="17515"/>
                  </a:lnTo>
                  <a:lnTo>
                    <a:pt x="4442" y="18825"/>
                  </a:lnTo>
                  <a:lnTo>
                    <a:pt x="8692" y="23111"/>
                  </a:lnTo>
                  <a:lnTo>
                    <a:pt x="8776" y="23182"/>
                  </a:lnTo>
                  <a:lnTo>
                    <a:pt x="8835" y="23242"/>
                  </a:lnTo>
                  <a:lnTo>
                    <a:pt x="8752" y="23290"/>
                  </a:lnTo>
                  <a:lnTo>
                    <a:pt x="8716" y="23337"/>
                  </a:lnTo>
                  <a:lnTo>
                    <a:pt x="3096" y="27707"/>
                  </a:lnTo>
                  <a:lnTo>
                    <a:pt x="2465" y="28219"/>
                  </a:lnTo>
                  <a:lnTo>
                    <a:pt x="1834" y="28695"/>
                  </a:lnTo>
                  <a:lnTo>
                    <a:pt x="2406" y="29266"/>
                  </a:lnTo>
                  <a:lnTo>
                    <a:pt x="2799" y="29659"/>
                  </a:lnTo>
                  <a:lnTo>
                    <a:pt x="7323" y="34208"/>
                  </a:lnTo>
                  <a:lnTo>
                    <a:pt x="7918" y="34803"/>
                  </a:lnTo>
                  <a:lnTo>
                    <a:pt x="7144" y="35398"/>
                  </a:lnTo>
                  <a:lnTo>
                    <a:pt x="1727" y="39625"/>
                  </a:lnTo>
                  <a:lnTo>
                    <a:pt x="1239" y="40018"/>
                  </a:lnTo>
                  <a:lnTo>
                    <a:pt x="929" y="40268"/>
                  </a:lnTo>
                  <a:lnTo>
                    <a:pt x="1167" y="40506"/>
                  </a:lnTo>
                  <a:lnTo>
                    <a:pt x="1668" y="41018"/>
                  </a:lnTo>
                  <a:lnTo>
                    <a:pt x="5382" y="44721"/>
                  </a:lnTo>
                  <a:lnTo>
                    <a:pt x="7013" y="46376"/>
                  </a:lnTo>
                  <a:lnTo>
                    <a:pt x="4549" y="48293"/>
                  </a:lnTo>
                  <a:lnTo>
                    <a:pt x="1013" y="51031"/>
                  </a:lnTo>
                  <a:lnTo>
                    <a:pt x="1" y="51829"/>
                  </a:lnTo>
                  <a:lnTo>
                    <a:pt x="941" y="52757"/>
                  </a:lnTo>
                  <a:lnTo>
                    <a:pt x="2644" y="54472"/>
                  </a:lnTo>
                  <a:lnTo>
                    <a:pt x="6097" y="57937"/>
                  </a:lnTo>
                  <a:lnTo>
                    <a:pt x="1096" y="61830"/>
                  </a:lnTo>
                  <a:lnTo>
                    <a:pt x="298" y="62449"/>
                  </a:lnTo>
                  <a:lnTo>
                    <a:pt x="1965" y="64509"/>
                  </a:lnTo>
                  <a:lnTo>
                    <a:pt x="2025" y="64592"/>
                  </a:lnTo>
                  <a:lnTo>
                    <a:pt x="2120" y="64509"/>
                  </a:lnTo>
                  <a:lnTo>
                    <a:pt x="5382" y="61830"/>
                  </a:lnTo>
                  <a:lnTo>
                    <a:pt x="8787" y="59032"/>
                  </a:lnTo>
                  <a:lnTo>
                    <a:pt x="9907" y="58127"/>
                  </a:lnTo>
                  <a:lnTo>
                    <a:pt x="8871" y="57151"/>
                  </a:lnTo>
                  <a:lnTo>
                    <a:pt x="3513" y="52043"/>
                  </a:lnTo>
                  <a:lnTo>
                    <a:pt x="3477" y="51995"/>
                  </a:lnTo>
                  <a:lnTo>
                    <a:pt x="3549" y="51936"/>
                  </a:lnTo>
                  <a:lnTo>
                    <a:pt x="9216" y="47281"/>
                  </a:lnTo>
                  <a:lnTo>
                    <a:pt x="9847" y="46769"/>
                  </a:lnTo>
                  <a:lnTo>
                    <a:pt x="10145" y="46519"/>
                  </a:lnTo>
                  <a:lnTo>
                    <a:pt x="9811" y="46209"/>
                  </a:lnTo>
                  <a:lnTo>
                    <a:pt x="9311" y="45709"/>
                  </a:lnTo>
                  <a:lnTo>
                    <a:pt x="5859" y="42435"/>
                  </a:lnTo>
                  <a:lnTo>
                    <a:pt x="3727" y="40399"/>
                  </a:lnTo>
                  <a:lnTo>
                    <a:pt x="6716" y="37946"/>
                  </a:lnTo>
                  <a:lnTo>
                    <a:pt x="9311" y="35803"/>
                  </a:lnTo>
                  <a:lnTo>
                    <a:pt x="9669" y="35517"/>
                  </a:lnTo>
                  <a:lnTo>
                    <a:pt x="10383" y="34922"/>
                  </a:lnTo>
                  <a:lnTo>
                    <a:pt x="9728" y="34303"/>
                  </a:lnTo>
                  <a:lnTo>
                    <a:pt x="9216" y="33803"/>
                  </a:lnTo>
                  <a:lnTo>
                    <a:pt x="7621" y="32291"/>
                  </a:lnTo>
                  <a:lnTo>
                    <a:pt x="3965" y="28790"/>
                  </a:lnTo>
                  <a:lnTo>
                    <a:pt x="8561" y="25016"/>
                  </a:lnTo>
                  <a:lnTo>
                    <a:pt x="8787" y="24837"/>
                  </a:lnTo>
                  <a:lnTo>
                    <a:pt x="10097" y="23766"/>
                  </a:lnTo>
                  <a:lnTo>
                    <a:pt x="10633" y="23337"/>
                  </a:lnTo>
                  <a:lnTo>
                    <a:pt x="10145" y="22873"/>
                  </a:lnTo>
                  <a:lnTo>
                    <a:pt x="8930" y="21706"/>
                  </a:lnTo>
                  <a:lnTo>
                    <a:pt x="8621" y="21408"/>
                  </a:lnTo>
                  <a:lnTo>
                    <a:pt x="4620" y="17598"/>
                  </a:lnTo>
                  <a:lnTo>
                    <a:pt x="4204" y="17205"/>
                  </a:lnTo>
                  <a:lnTo>
                    <a:pt x="4751" y="16741"/>
                  </a:lnTo>
                  <a:lnTo>
                    <a:pt x="8252" y="13872"/>
                  </a:lnTo>
                  <a:lnTo>
                    <a:pt x="9752" y="12633"/>
                  </a:lnTo>
                  <a:lnTo>
                    <a:pt x="10538" y="11991"/>
                  </a:lnTo>
                  <a:lnTo>
                    <a:pt x="10823" y="11752"/>
                  </a:lnTo>
                  <a:lnTo>
                    <a:pt x="10871" y="11729"/>
                  </a:lnTo>
                  <a:lnTo>
                    <a:pt x="10823" y="11693"/>
                  </a:lnTo>
                  <a:lnTo>
                    <a:pt x="10562" y="11443"/>
                  </a:lnTo>
                  <a:lnTo>
                    <a:pt x="9907" y="10800"/>
                  </a:lnTo>
                  <a:lnTo>
                    <a:pt x="8014" y="9002"/>
                  </a:lnTo>
                  <a:lnTo>
                    <a:pt x="6192" y="7264"/>
                  </a:lnTo>
                  <a:lnTo>
                    <a:pt x="4442" y="5597"/>
                  </a:lnTo>
                  <a:lnTo>
                    <a:pt x="6728" y="3716"/>
                  </a:lnTo>
                  <a:lnTo>
                    <a:pt x="7466" y="3120"/>
                  </a:lnTo>
                  <a:lnTo>
                    <a:pt x="7716" y="2894"/>
                  </a:lnTo>
                  <a:lnTo>
                    <a:pt x="8395" y="2346"/>
                  </a:lnTo>
                  <a:lnTo>
                    <a:pt x="10300" y="787"/>
                  </a:lnTo>
                  <a:lnTo>
                    <a:pt x="10752" y="406"/>
                  </a:lnTo>
                  <a:lnTo>
                    <a:pt x="10978" y="239"/>
                  </a:lnTo>
                  <a:lnTo>
                    <a:pt x="10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6"/>
            <p:cNvSpPr/>
            <p:nvPr/>
          </p:nvSpPr>
          <p:spPr>
            <a:xfrm>
              <a:off x="405224" y="590189"/>
              <a:ext cx="2036228" cy="1026949"/>
            </a:xfrm>
            <a:custGeom>
              <a:avLst/>
              <a:gdLst/>
              <a:ahLst/>
              <a:cxnLst/>
              <a:rect l="l" t="t" r="r" b="b"/>
              <a:pathLst>
                <a:path w="32958" h="16622" fill="none" extrusionOk="0">
                  <a:moveTo>
                    <a:pt x="1" y="15788"/>
                  </a:moveTo>
                  <a:lnTo>
                    <a:pt x="3787" y="16621"/>
                  </a:lnTo>
                  <a:lnTo>
                    <a:pt x="5502" y="13145"/>
                  </a:lnTo>
                  <a:lnTo>
                    <a:pt x="9276" y="13990"/>
                  </a:lnTo>
                  <a:lnTo>
                    <a:pt x="10990" y="10513"/>
                  </a:lnTo>
                  <a:lnTo>
                    <a:pt x="14765" y="11347"/>
                  </a:lnTo>
                  <a:lnTo>
                    <a:pt x="16479" y="7882"/>
                  </a:lnTo>
                  <a:lnTo>
                    <a:pt x="20265" y="8715"/>
                  </a:lnTo>
                  <a:lnTo>
                    <a:pt x="21968" y="5263"/>
                  </a:lnTo>
                  <a:lnTo>
                    <a:pt x="25754" y="6096"/>
                  </a:lnTo>
                  <a:lnTo>
                    <a:pt x="27469" y="2631"/>
                  </a:lnTo>
                  <a:lnTo>
                    <a:pt x="31243" y="3465"/>
                  </a:lnTo>
                  <a:lnTo>
                    <a:pt x="32957" y="0"/>
                  </a:lnTo>
                </a:path>
              </a:pathLst>
            </a:custGeom>
            <a:noFill/>
            <a:ln w="7450" cap="flat" cmpd="sng">
              <a:solidFill>
                <a:srgbClr val="87878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6"/>
            <p:cNvSpPr/>
            <p:nvPr/>
          </p:nvSpPr>
          <p:spPr>
            <a:xfrm>
              <a:off x="621525" y="1651613"/>
              <a:ext cx="22860" cy="61844"/>
            </a:xfrm>
            <a:custGeom>
              <a:avLst/>
              <a:gdLst/>
              <a:ahLst/>
              <a:cxnLst/>
              <a:rect l="l" t="t" r="r" b="b"/>
              <a:pathLst>
                <a:path w="370" h="1001" extrusionOk="0">
                  <a:moveTo>
                    <a:pt x="72" y="1"/>
                  </a:moveTo>
                  <a:lnTo>
                    <a:pt x="36" y="679"/>
                  </a:lnTo>
                  <a:cubicBezTo>
                    <a:pt x="12" y="775"/>
                    <a:pt x="0" y="894"/>
                    <a:pt x="0" y="1001"/>
                  </a:cubicBezTo>
                  <a:lnTo>
                    <a:pt x="369" y="810"/>
                  </a:lnTo>
                  <a:cubicBezTo>
                    <a:pt x="298" y="620"/>
                    <a:pt x="227" y="406"/>
                    <a:pt x="155" y="203"/>
                  </a:cubicBezTo>
                  <a:cubicBezTo>
                    <a:pt x="119" y="132"/>
                    <a:pt x="107" y="60"/>
                    <a:pt x="72"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6"/>
            <p:cNvSpPr/>
            <p:nvPr/>
          </p:nvSpPr>
          <p:spPr>
            <a:xfrm>
              <a:off x="573705" y="668900"/>
              <a:ext cx="1978832" cy="1140196"/>
            </a:xfrm>
            <a:custGeom>
              <a:avLst/>
              <a:gdLst/>
              <a:ahLst/>
              <a:cxnLst/>
              <a:rect l="l" t="t" r="r" b="b"/>
              <a:pathLst>
                <a:path w="32029" h="18455" extrusionOk="0">
                  <a:moveTo>
                    <a:pt x="30671" y="0"/>
                  </a:moveTo>
                  <a:cubicBezTo>
                    <a:pt x="30576" y="0"/>
                    <a:pt x="30469" y="12"/>
                    <a:pt x="30361" y="48"/>
                  </a:cubicBezTo>
                  <a:cubicBezTo>
                    <a:pt x="30338" y="60"/>
                    <a:pt x="30314" y="60"/>
                    <a:pt x="30290" y="72"/>
                  </a:cubicBezTo>
                  <a:cubicBezTo>
                    <a:pt x="30242" y="95"/>
                    <a:pt x="30183" y="119"/>
                    <a:pt x="30135" y="131"/>
                  </a:cubicBezTo>
                  <a:cubicBezTo>
                    <a:pt x="30004" y="191"/>
                    <a:pt x="29885" y="250"/>
                    <a:pt x="29766" y="310"/>
                  </a:cubicBezTo>
                  <a:cubicBezTo>
                    <a:pt x="29635" y="369"/>
                    <a:pt x="29516" y="453"/>
                    <a:pt x="29385" y="512"/>
                  </a:cubicBezTo>
                  <a:lnTo>
                    <a:pt x="29361" y="512"/>
                  </a:lnTo>
                  <a:cubicBezTo>
                    <a:pt x="29266" y="572"/>
                    <a:pt x="29159" y="631"/>
                    <a:pt x="29052" y="667"/>
                  </a:cubicBezTo>
                  <a:cubicBezTo>
                    <a:pt x="28290" y="1072"/>
                    <a:pt x="27540" y="1465"/>
                    <a:pt x="26778" y="1846"/>
                  </a:cubicBezTo>
                  <a:cubicBezTo>
                    <a:pt x="25777" y="2357"/>
                    <a:pt x="24765" y="2869"/>
                    <a:pt x="23765" y="3381"/>
                  </a:cubicBezTo>
                  <a:cubicBezTo>
                    <a:pt x="23027" y="3762"/>
                    <a:pt x="22277" y="4143"/>
                    <a:pt x="21539" y="4524"/>
                  </a:cubicBezTo>
                  <a:cubicBezTo>
                    <a:pt x="20420" y="5096"/>
                    <a:pt x="19289" y="5667"/>
                    <a:pt x="18157" y="6251"/>
                  </a:cubicBezTo>
                  <a:cubicBezTo>
                    <a:pt x="17538" y="6560"/>
                    <a:pt x="16919" y="6894"/>
                    <a:pt x="16300" y="7203"/>
                  </a:cubicBezTo>
                  <a:lnTo>
                    <a:pt x="12550" y="9120"/>
                  </a:lnTo>
                  <a:cubicBezTo>
                    <a:pt x="12061" y="9382"/>
                    <a:pt x="11549" y="9632"/>
                    <a:pt x="11061" y="9882"/>
                  </a:cubicBezTo>
                  <a:cubicBezTo>
                    <a:pt x="9692" y="10585"/>
                    <a:pt x="8311" y="11299"/>
                    <a:pt x="6942" y="12002"/>
                  </a:cubicBezTo>
                  <a:lnTo>
                    <a:pt x="5823" y="12561"/>
                  </a:lnTo>
                  <a:cubicBezTo>
                    <a:pt x="5108" y="12930"/>
                    <a:pt x="4382" y="13311"/>
                    <a:pt x="3644" y="13680"/>
                  </a:cubicBezTo>
                  <a:cubicBezTo>
                    <a:pt x="2834" y="14097"/>
                    <a:pt x="2001" y="14538"/>
                    <a:pt x="1405" y="15228"/>
                  </a:cubicBezTo>
                  <a:cubicBezTo>
                    <a:pt x="1298" y="15240"/>
                    <a:pt x="1203" y="15252"/>
                    <a:pt x="1120" y="15300"/>
                  </a:cubicBezTo>
                  <a:lnTo>
                    <a:pt x="1024" y="15347"/>
                  </a:lnTo>
                  <a:cubicBezTo>
                    <a:pt x="1012" y="15347"/>
                    <a:pt x="1012" y="15359"/>
                    <a:pt x="1001" y="15359"/>
                  </a:cubicBezTo>
                  <a:cubicBezTo>
                    <a:pt x="810" y="15466"/>
                    <a:pt x="643" y="15597"/>
                    <a:pt x="489" y="15764"/>
                  </a:cubicBezTo>
                  <a:cubicBezTo>
                    <a:pt x="346" y="15907"/>
                    <a:pt x="239" y="16109"/>
                    <a:pt x="155" y="16312"/>
                  </a:cubicBezTo>
                  <a:cubicBezTo>
                    <a:pt x="72" y="16490"/>
                    <a:pt x="36" y="16669"/>
                    <a:pt x="12" y="16847"/>
                  </a:cubicBezTo>
                  <a:cubicBezTo>
                    <a:pt x="0" y="16966"/>
                    <a:pt x="0" y="17074"/>
                    <a:pt x="12" y="17193"/>
                  </a:cubicBezTo>
                  <a:cubicBezTo>
                    <a:pt x="12" y="17240"/>
                    <a:pt x="12" y="17276"/>
                    <a:pt x="36" y="17324"/>
                  </a:cubicBezTo>
                  <a:cubicBezTo>
                    <a:pt x="48" y="17478"/>
                    <a:pt x="96" y="17621"/>
                    <a:pt x="155" y="17752"/>
                  </a:cubicBezTo>
                  <a:cubicBezTo>
                    <a:pt x="250" y="18014"/>
                    <a:pt x="405" y="18252"/>
                    <a:pt x="596" y="18455"/>
                  </a:cubicBezTo>
                  <a:lnTo>
                    <a:pt x="536" y="17216"/>
                  </a:lnTo>
                  <a:cubicBezTo>
                    <a:pt x="584" y="17145"/>
                    <a:pt x="608" y="17074"/>
                    <a:pt x="655" y="17002"/>
                  </a:cubicBezTo>
                  <a:lnTo>
                    <a:pt x="703" y="16966"/>
                  </a:lnTo>
                  <a:lnTo>
                    <a:pt x="786" y="16919"/>
                  </a:lnTo>
                  <a:lnTo>
                    <a:pt x="1167" y="16728"/>
                  </a:lnTo>
                  <a:lnTo>
                    <a:pt x="1584" y="16526"/>
                  </a:lnTo>
                  <a:lnTo>
                    <a:pt x="23349" y="5477"/>
                  </a:lnTo>
                  <a:lnTo>
                    <a:pt x="30659" y="1774"/>
                  </a:lnTo>
                  <a:lnTo>
                    <a:pt x="31957" y="2512"/>
                  </a:lnTo>
                  <a:cubicBezTo>
                    <a:pt x="31957" y="2488"/>
                    <a:pt x="31969" y="2477"/>
                    <a:pt x="31969" y="2441"/>
                  </a:cubicBezTo>
                  <a:cubicBezTo>
                    <a:pt x="32028" y="2119"/>
                    <a:pt x="32028" y="1762"/>
                    <a:pt x="31981" y="1441"/>
                  </a:cubicBezTo>
                  <a:cubicBezTo>
                    <a:pt x="31981" y="1405"/>
                    <a:pt x="31969" y="1345"/>
                    <a:pt x="31957" y="1298"/>
                  </a:cubicBezTo>
                  <a:cubicBezTo>
                    <a:pt x="31850" y="845"/>
                    <a:pt x="31647" y="453"/>
                    <a:pt x="31326" y="214"/>
                  </a:cubicBezTo>
                  <a:cubicBezTo>
                    <a:pt x="31135" y="72"/>
                    <a:pt x="30933" y="0"/>
                    <a:pt x="30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6"/>
            <p:cNvSpPr/>
            <p:nvPr/>
          </p:nvSpPr>
          <p:spPr>
            <a:xfrm>
              <a:off x="242674" y="1435374"/>
              <a:ext cx="390651" cy="391392"/>
            </a:xfrm>
            <a:custGeom>
              <a:avLst/>
              <a:gdLst/>
              <a:ahLst/>
              <a:cxnLst/>
              <a:rect l="l" t="t" r="r" b="b"/>
              <a:pathLst>
                <a:path w="6323" h="6335" extrusionOk="0">
                  <a:moveTo>
                    <a:pt x="2989" y="0"/>
                  </a:moveTo>
                  <a:cubicBezTo>
                    <a:pt x="2275" y="48"/>
                    <a:pt x="1620" y="334"/>
                    <a:pt x="1120" y="762"/>
                  </a:cubicBezTo>
                  <a:cubicBezTo>
                    <a:pt x="1108" y="762"/>
                    <a:pt x="1108" y="774"/>
                    <a:pt x="1108" y="774"/>
                  </a:cubicBezTo>
                  <a:cubicBezTo>
                    <a:pt x="429" y="1358"/>
                    <a:pt x="1" y="2227"/>
                    <a:pt x="1" y="3179"/>
                  </a:cubicBezTo>
                  <a:cubicBezTo>
                    <a:pt x="1" y="3382"/>
                    <a:pt x="13" y="3572"/>
                    <a:pt x="60" y="3775"/>
                  </a:cubicBezTo>
                  <a:cubicBezTo>
                    <a:pt x="298" y="4977"/>
                    <a:pt x="1203" y="5942"/>
                    <a:pt x="2394" y="6239"/>
                  </a:cubicBezTo>
                  <a:cubicBezTo>
                    <a:pt x="2429" y="6239"/>
                    <a:pt x="2441" y="6263"/>
                    <a:pt x="2453" y="6263"/>
                  </a:cubicBezTo>
                  <a:cubicBezTo>
                    <a:pt x="2632" y="6299"/>
                    <a:pt x="2834" y="6311"/>
                    <a:pt x="3025" y="6334"/>
                  </a:cubicBezTo>
                  <a:lnTo>
                    <a:pt x="3287" y="6334"/>
                  </a:lnTo>
                  <a:cubicBezTo>
                    <a:pt x="4168" y="6299"/>
                    <a:pt x="4954" y="5918"/>
                    <a:pt x="5513" y="5311"/>
                  </a:cubicBezTo>
                  <a:cubicBezTo>
                    <a:pt x="5656" y="5156"/>
                    <a:pt x="5775" y="4977"/>
                    <a:pt x="5894" y="4787"/>
                  </a:cubicBezTo>
                  <a:cubicBezTo>
                    <a:pt x="5942" y="4715"/>
                    <a:pt x="5966" y="4632"/>
                    <a:pt x="6013" y="4560"/>
                  </a:cubicBezTo>
                  <a:cubicBezTo>
                    <a:pt x="6025" y="4537"/>
                    <a:pt x="6049" y="4489"/>
                    <a:pt x="6061" y="4453"/>
                  </a:cubicBezTo>
                  <a:cubicBezTo>
                    <a:pt x="6180" y="4203"/>
                    <a:pt x="6251" y="3918"/>
                    <a:pt x="6299" y="3644"/>
                  </a:cubicBezTo>
                  <a:cubicBezTo>
                    <a:pt x="6311" y="3560"/>
                    <a:pt x="6323" y="3477"/>
                    <a:pt x="6323" y="3382"/>
                  </a:cubicBezTo>
                  <a:lnTo>
                    <a:pt x="6323" y="3227"/>
                  </a:lnTo>
                  <a:lnTo>
                    <a:pt x="6323" y="3179"/>
                  </a:lnTo>
                  <a:lnTo>
                    <a:pt x="6323" y="2917"/>
                  </a:lnTo>
                  <a:lnTo>
                    <a:pt x="6323" y="2905"/>
                  </a:lnTo>
                  <a:cubicBezTo>
                    <a:pt x="6311" y="2763"/>
                    <a:pt x="6287" y="2596"/>
                    <a:pt x="6251" y="2441"/>
                  </a:cubicBezTo>
                  <a:cubicBezTo>
                    <a:pt x="6120" y="1846"/>
                    <a:pt x="5811" y="1334"/>
                    <a:pt x="5406" y="929"/>
                  </a:cubicBezTo>
                  <a:cubicBezTo>
                    <a:pt x="4823" y="358"/>
                    <a:pt x="4037" y="0"/>
                    <a:pt x="3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6"/>
            <p:cNvSpPr/>
            <p:nvPr/>
          </p:nvSpPr>
          <p:spPr>
            <a:xfrm>
              <a:off x="366981" y="1561163"/>
              <a:ext cx="141297" cy="141297"/>
            </a:xfrm>
            <a:custGeom>
              <a:avLst/>
              <a:gdLst/>
              <a:ahLst/>
              <a:cxnLst/>
              <a:rect l="l" t="t" r="r" b="b"/>
              <a:pathLst>
                <a:path w="2287" h="2287" extrusionOk="0">
                  <a:moveTo>
                    <a:pt x="1144" y="0"/>
                  </a:moveTo>
                  <a:cubicBezTo>
                    <a:pt x="513" y="0"/>
                    <a:pt x="1" y="500"/>
                    <a:pt x="1" y="1143"/>
                  </a:cubicBezTo>
                  <a:cubicBezTo>
                    <a:pt x="1" y="1762"/>
                    <a:pt x="501" y="2286"/>
                    <a:pt x="1144" y="2286"/>
                  </a:cubicBezTo>
                  <a:cubicBezTo>
                    <a:pt x="1775" y="2286"/>
                    <a:pt x="2287" y="1786"/>
                    <a:pt x="2287" y="1143"/>
                  </a:cubicBezTo>
                  <a:cubicBezTo>
                    <a:pt x="2287" y="500"/>
                    <a:pt x="1787" y="0"/>
                    <a:pt x="1144" y="0"/>
                  </a:cubicBezTo>
                  <a:close/>
                </a:path>
              </a:pathLst>
            </a:custGeom>
            <a:solidFill>
              <a:srgbClr val="E6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a:off x="2356810" y="539404"/>
              <a:ext cx="233229" cy="233229"/>
            </a:xfrm>
            <a:custGeom>
              <a:avLst/>
              <a:gdLst/>
              <a:ahLst/>
              <a:cxnLst/>
              <a:rect l="l" t="t" r="r" b="b"/>
              <a:pathLst>
                <a:path w="3775" h="3775" extrusionOk="0">
                  <a:moveTo>
                    <a:pt x="1881" y="1"/>
                  </a:moveTo>
                  <a:cubicBezTo>
                    <a:pt x="846" y="1"/>
                    <a:pt x="0" y="846"/>
                    <a:pt x="0" y="1882"/>
                  </a:cubicBezTo>
                  <a:cubicBezTo>
                    <a:pt x="0" y="2930"/>
                    <a:pt x="846" y="3775"/>
                    <a:pt x="1881" y="3775"/>
                  </a:cubicBezTo>
                  <a:cubicBezTo>
                    <a:pt x="2929" y="3775"/>
                    <a:pt x="3774" y="2930"/>
                    <a:pt x="3774" y="1882"/>
                  </a:cubicBezTo>
                  <a:cubicBezTo>
                    <a:pt x="3774" y="846"/>
                    <a:pt x="2929"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a:off x="2431072" y="613728"/>
              <a:ext cx="84642" cy="84642"/>
            </a:xfrm>
            <a:custGeom>
              <a:avLst/>
              <a:gdLst/>
              <a:ahLst/>
              <a:cxnLst/>
              <a:rect l="l" t="t" r="r" b="b"/>
              <a:pathLst>
                <a:path w="1370" h="1370" extrusionOk="0">
                  <a:moveTo>
                    <a:pt x="691" y="0"/>
                  </a:moveTo>
                  <a:cubicBezTo>
                    <a:pt x="310" y="0"/>
                    <a:pt x="1" y="310"/>
                    <a:pt x="1" y="691"/>
                  </a:cubicBezTo>
                  <a:cubicBezTo>
                    <a:pt x="1" y="1060"/>
                    <a:pt x="310" y="1369"/>
                    <a:pt x="691" y="1369"/>
                  </a:cubicBezTo>
                  <a:cubicBezTo>
                    <a:pt x="1060" y="1369"/>
                    <a:pt x="1370" y="1060"/>
                    <a:pt x="1370" y="691"/>
                  </a:cubicBezTo>
                  <a:cubicBezTo>
                    <a:pt x="1370" y="310"/>
                    <a:pt x="1060" y="0"/>
                    <a:pt x="691" y="0"/>
                  </a:cubicBezTo>
                  <a:close/>
                </a:path>
              </a:pathLst>
            </a:custGeom>
            <a:solidFill>
              <a:srgbClr val="E6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a:off x="105888" y="3011013"/>
              <a:ext cx="29470" cy="22860"/>
            </a:xfrm>
            <a:custGeom>
              <a:avLst/>
              <a:gdLst/>
              <a:ahLst/>
              <a:cxnLst/>
              <a:rect l="l" t="t" r="r" b="b"/>
              <a:pathLst>
                <a:path w="477" h="370" extrusionOk="0">
                  <a:moveTo>
                    <a:pt x="238" y="0"/>
                  </a:moveTo>
                  <a:cubicBezTo>
                    <a:pt x="0" y="0"/>
                    <a:pt x="0" y="370"/>
                    <a:pt x="238" y="370"/>
                  </a:cubicBezTo>
                  <a:cubicBezTo>
                    <a:pt x="476" y="370"/>
                    <a:pt x="476" y="0"/>
                    <a:pt x="238"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a:off x="128686" y="3135319"/>
              <a:ext cx="27987" cy="22118"/>
            </a:xfrm>
            <a:custGeom>
              <a:avLst/>
              <a:gdLst/>
              <a:ahLst/>
              <a:cxnLst/>
              <a:rect l="l" t="t" r="r" b="b"/>
              <a:pathLst>
                <a:path w="453" h="358" extrusionOk="0">
                  <a:moveTo>
                    <a:pt x="226" y="1"/>
                  </a:moveTo>
                  <a:cubicBezTo>
                    <a:pt x="0" y="1"/>
                    <a:pt x="0" y="358"/>
                    <a:pt x="226" y="358"/>
                  </a:cubicBezTo>
                  <a:cubicBezTo>
                    <a:pt x="453" y="358"/>
                    <a:pt x="453" y="1"/>
                    <a:pt x="226"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6"/>
            <p:cNvSpPr/>
            <p:nvPr/>
          </p:nvSpPr>
          <p:spPr>
            <a:xfrm>
              <a:off x="77159" y="3091948"/>
              <a:ext cx="28049" cy="21377"/>
            </a:xfrm>
            <a:custGeom>
              <a:avLst/>
              <a:gdLst/>
              <a:ahLst/>
              <a:cxnLst/>
              <a:rect l="l" t="t" r="r" b="b"/>
              <a:pathLst>
                <a:path w="454" h="346" extrusionOk="0">
                  <a:moveTo>
                    <a:pt x="227" y="0"/>
                  </a:moveTo>
                  <a:cubicBezTo>
                    <a:pt x="1" y="0"/>
                    <a:pt x="1" y="345"/>
                    <a:pt x="227" y="345"/>
                  </a:cubicBezTo>
                  <a:cubicBezTo>
                    <a:pt x="453" y="345"/>
                    <a:pt x="453" y="0"/>
                    <a:pt x="227"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6"/>
            <p:cNvSpPr/>
            <p:nvPr/>
          </p:nvSpPr>
          <p:spPr>
            <a:xfrm>
              <a:off x="133072" y="3066185"/>
              <a:ext cx="17732" cy="14025"/>
            </a:xfrm>
            <a:custGeom>
              <a:avLst/>
              <a:gdLst/>
              <a:ahLst/>
              <a:cxnLst/>
              <a:rect l="l" t="t" r="r" b="b"/>
              <a:pathLst>
                <a:path w="287" h="227" extrusionOk="0">
                  <a:moveTo>
                    <a:pt x="155" y="0"/>
                  </a:moveTo>
                  <a:cubicBezTo>
                    <a:pt x="1" y="0"/>
                    <a:pt x="1" y="227"/>
                    <a:pt x="155" y="227"/>
                  </a:cubicBezTo>
                  <a:cubicBezTo>
                    <a:pt x="286" y="227"/>
                    <a:pt x="286" y="0"/>
                    <a:pt x="155"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6"/>
            <p:cNvSpPr/>
            <p:nvPr/>
          </p:nvSpPr>
          <p:spPr>
            <a:xfrm>
              <a:off x="70548" y="3033811"/>
              <a:ext cx="25825" cy="19276"/>
            </a:xfrm>
            <a:custGeom>
              <a:avLst/>
              <a:gdLst/>
              <a:ahLst/>
              <a:cxnLst/>
              <a:rect l="l" t="t" r="r" b="b"/>
              <a:pathLst>
                <a:path w="418" h="312" extrusionOk="0">
                  <a:moveTo>
                    <a:pt x="215" y="1"/>
                  </a:moveTo>
                  <a:cubicBezTo>
                    <a:pt x="1" y="1"/>
                    <a:pt x="1" y="310"/>
                    <a:pt x="215" y="310"/>
                  </a:cubicBezTo>
                  <a:cubicBezTo>
                    <a:pt x="222" y="311"/>
                    <a:pt x="229" y="311"/>
                    <a:pt x="235" y="311"/>
                  </a:cubicBezTo>
                  <a:cubicBezTo>
                    <a:pt x="417" y="311"/>
                    <a:pt x="410" y="1"/>
                    <a:pt x="215"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6"/>
            <p:cNvSpPr/>
            <p:nvPr/>
          </p:nvSpPr>
          <p:spPr>
            <a:xfrm>
              <a:off x="91122" y="2930819"/>
              <a:ext cx="29532" cy="22860"/>
            </a:xfrm>
            <a:custGeom>
              <a:avLst/>
              <a:gdLst/>
              <a:ahLst/>
              <a:cxnLst/>
              <a:rect l="l" t="t" r="r" b="b"/>
              <a:pathLst>
                <a:path w="478" h="370" extrusionOk="0">
                  <a:moveTo>
                    <a:pt x="239" y="1"/>
                  </a:moveTo>
                  <a:cubicBezTo>
                    <a:pt x="1" y="1"/>
                    <a:pt x="1" y="370"/>
                    <a:pt x="239" y="370"/>
                  </a:cubicBezTo>
                  <a:cubicBezTo>
                    <a:pt x="477" y="370"/>
                    <a:pt x="477" y="1"/>
                    <a:pt x="239"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6"/>
            <p:cNvSpPr/>
            <p:nvPr/>
          </p:nvSpPr>
          <p:spPr>
            <a:xfrm>
              <a:off x="47750" y="3207419"/>
              <a:ext cx="28729" cy="22118"/>
            </a:xfrm>
            <a:custGeom>
              <a:avLst/>
              <a:gdLst/>
              <a:ahLst/>
              <a:cxnLst/>
              <a:rect l="l" t="t" r="r" b="b"/>
              <a:pathLst>
                <a:path w="465" h="358" extrusionOk="0">
                  <a:moveTo>
                    <a:pt x="239" y="0"/>
                  </a:moveTo>
                  <a:cubicBezTo>
                    <a:pt x="0" y="0"/>
                    <a:pt x="0" y="358"/>
                    <a:pt x="239" y="358"/>
                  </a:cubicBezTo>
                  <a:cubicBezTo>
                    <a:pt x="465" y="358"/>
                    <a:pt x="465" y="0"/>
                    <a:pt x="239"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6"/>
            <p:cNvSpPr/>
            <p:nvPr/>
          </p:nvSpPr>
          <p:spPr>
            <a:xfrm>
              <a:off x="266955" y="1898063"/>
              <a:ext cx="27308" cy="21377"/>
            </a:xfrm>
            <a:custGeom>
              <a:avLst/>
              <a:gdLst/>
              <a:ahLst/>
              <a:cxnLst/>
              <a:rect l="l" t="t" r="r" b="b"/>
              <a:pathLst>
                <a:path w="442" h="346" extrusionOk="0">
                  <a:moveTo>
                    <a:pt x="215" y="0"/>
                  </a:moveTo>
                  <a:cubicBezTo>
                    <a:pt x="12" y="0"/>
                    <a:pt x="1" y="346"/>
                    <a:pt x="215" y="346"/>
                  </a:cubicBezTo>
                  <a:cubicBezTo>
                    <a:pt x="441" y="334"/>
                    <a:pt x="441" y="0"/>
                    <a:pt x="215"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6"/>
            <p:cNvSpPr/>
            <p:nvPr/>
          </p:nvSpPr>
          <p:spPr>
            <a:xfrm>
              <a:off x="294880" y="1971584"/>
              <a:ext cx="43495" cy="34660"/>
            </a:xfrm>
            <a:custGeom>
              <a:avLst/>
              <a:gdLst/>
              <a:ahLst/>
              <a:cxnLst/>
              <a:rect l="l" t="t" r="r" b="b"/>
              <a:pathLst>
                <a:path w="704" h="561" extrusionOk="0">
                  <a:moveTo>
                    <a:pt x="358" y="1"/>
                  </a:moveTo>
                  <a:cubicBezTo>
                    <a:pt x="1" y="1"/>
                    <a:pt x="1" y="561"/>
                    <a:pt x="358" y="561"/>
                  </a:cubicBezTo>
                  <a:cubicBezTo>
                    <a:pt x="703" y="561"/>
                    <a:pt x="703" y="1"/>
                    <a:pt x="358"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6"/>
            <p:cNvSpPr/>
            <p:nvPr/>
          </p:nvSpPr>
          <p:spPr>
            <a:xfrm>
              <a:off x="300070" y="1894356"/>
              <a:ext cx="34598" cy="28049"/>
            </a:xfrm>
            <a:custGeom>
              <a:avLst/>
              <a:gdLst/>
              <a:ahLst/>
              <a:cxnLst/>
              <a:rect l="l" t="t" r="r" b="b"/>
              <a:pathLst>
                <a:path w="560" h="454" extrusionOk="0">
                  <a:moveTo>
                    <a:pt x="274" y="1"/>
                  </a:moveTo>
                  <a:cubicBezTo>
                    <a:pt x="0" y="1"/>
                    <a:pt x="0" y="453"/>
                    <a:pt x="274" y="453"/>
                  </a:cubicBezTo>
                  <a:cubicBezTo>
                    <a:pt x="560" y="453"/>
                    <a:pt x="560" y="1"/>
                    <a:pt x="274"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6"/>
            <p:cNvSpPr/>
            <p:nvPr/>
          </p:nvSpPr>
          <p:spPr>
            <a:xfrm>
              <a:off x="330220" y="1874524"/>
              <a:ext cx="32436" cy="24342"/>
            </a:xfrm>
            <a:custGeom>
              <a:avLst/>
              <a:gdLst/>
              <a:ahLst/>
              <a:cxnLst/>
              <a:rect l="l" t="t" r="r" b="b"/>
              <a:pathLst>
                <a:path w="525" h="394" extrusionOk="0">
                  <a:moveTo>
                    <a:pt x="250" y="0"/>
                  </a:moveTo>
                  <a:cubicBezTo>
                    <a:pt x="0" y="0"/>
                    <a:pt x="0" y="393"/>
                    <a:pt x="250" y="393"/>
                  </a:cubicBezTo>
                  <a:cubicBezTo>
                    <a:pt x="524" y="393"/>
                    <a:pt x="524" y="0"/>
                    <a:pt x="250"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6"/>
            <p:cNvSpPr/>
            <p:nvPr/>
          </p:nvSpPr>
          <p:spPr>
            <a:xfrm>
              <a:off x="255896" y="1787719"/>
              <a:ext cx="29532" cy="23601"/>
            </a:xfrm>
            <a:custGeom>
              <a:avLst/>
              <a:gdLst/>
              <a:ahLst/>
              <a:cxnLst/>
              <a:rect l="l" t="t" r="r" b="b"/>
              <a:pathLst>
                <a:path w="478" h="382" extrusionOk="0">
                  <a:moveTo>
                    <a:pt x="239" y="0"/>
                  </a:moveTo>
                  <a:cubicBezTo>
                    <a:pt x="203" y="0"/>
                    <a:pt x="156" y="0"/>
                    <a:pt x="132" y="24"/>
                  </a:cubicBezTo>
                  <a:cubicBezTo>
                    <a:pt x="120" y="24"/>
                    <a:pt x="96" y="36"/>
                    <a:pt x="84" y="36"/>
                  </a:cubicBezTo>
                  <a:cubicBezTo>
                    <a:pt x="72" y="48"/>
                    <a:pt x="37" y="60"/>
                    <a:pt x="37" y="84"/>
                  </a:cubicBezTo>
                  <a:cubicBezTo>
                    <a:pt x="25" y="96"/>
                    <a:pt x="25" y="108"/>
                    <a:pt x="13" y="119"/>
                  </a:cubicBezTo>
                  <a:cubicBezTo>
                    <a:pt x="1" y="143"/>
                    <a:pt x="1" y="167"/>
                    <a:pt x="1" y="203"/>
                  </a:cubicBezTo>
                  <a:lnTo>
                    <a:pt x="1" y="239"/>
                  </a:lnTo>
                  <a:cubicBezTo>
                    <a:pt x="1" y="262"/>
                    <a:pt x="13" y="274"/>
                    <a:pt x="13" y="286"/>
                  </a:cubicBezTo>
                  <a:cubicBezTo>
                    <a:pt x="25" y="298"/>
                    <a:pt x="37" y="334"/>
                    <a:pt x="60" y="334"/>
                  </a:cubicBezTo>
                  <a:cubicBezTo>
                    <a:pt x="72" y="346"/>
                    <a:pt x="96" y="358"/>
                    <a:pt x="120" y="358"/>
                  </a:cubicBezTo>
                  <a:cubicBezTo>
                    <a:pt x="144" y="358"/>
                    <a:pt x="191" y="358"/>
                    <a:pt x="215" y="381"/>
                  </a:cubicBezTo>
                  <a:lnTo>
                    <a:pt x="275" y="381"/>
                  </a:lnTo>
                  <a:cubicBezTo>
                    <a:pt x="310" y="381"/>
                    <a:pt x="322" y="381"/>
                    <a:pt x="358" y="358"/>
                  </a:cubicBezTo>
                  <a:cubicBezTo>
                    <a:pt x="382" y="358"/>
                    <a:pt x="394" y="346"/>
                    <a:pt x="418" y="322"/>
                  </a:cubicBezTo>
                  <a:cubicBezTo>
                    <a:pt x="430" y="298"/>
                    <a:pt x="441" y="286"/>
                    <a:pt x="453" y="262"/>
                  </a:cubicBezTo>
                  <a:cubicBezTo>
                    <a:pt x="477" y="239"/>
                    <a:pt x="477" y="215"/>
                    <a:pt x="477" y="179"/>
                  </a:cubicBezTo>
                  <a:lnTo>
                    <a:pt x="453" y="143"/>
                  </a:lnTo>
                  <a:cubicBezTo>
                    <a:pt x="441" y="108"/>
                    <a:pt x="430" y="84"/>
                    <a:pt x="418" y="60"/>
                  </a:cubicBezTo>
                  <a:cubicBezTo>
                    <a:pt x="394" y="48"/>
                    <a:pt x="382" y="48"/>
                    <a:pt x="382" y="36"/>
                  </a:cubicBezTo>
                  <a:cubicBezTo>
                    <a:pt x="358" y="12"/>
                    <a:pt x="322" y="0"/>
                    <a:pt x="299"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6"/>
            <p:cNvSpPr/>
            <p:nvPr/>
          </p:nvSpPr>
          <p:spPr>
            <a:xfrm>
              <a:off x="216170" y="2094469"/>
              <a:ext cx="27308" cy="20635"/>
            </a:xfrm>
            <a:custGeom>
              <a:avLst/>
              <a:gdLst/>
              <a:ahLst/>
              <a:cxnLst/>
              <a:rect l="l" t="t" r="r" b="b"/>
              <a:pathLst>
                <a:path w="442" h="334" extrusionOk="0">
                  <a:moveTo>
                    <a:pt x="227" y="0"/>
                  </a:moveTo>
                  <a:cubicBezTo>
                    <a:pt x="1" y="0"/>
                    <a:pt x="1" y="334"/>
                    <a:pt x="227" y="334"/>
                  </a:cubicBezTo>
                  <a:cubicBezTo>
                    <a:pt x="442" y="334"/>
                    <a:pt x="442" y="0"/>
                    <a:pt x="227"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6"/>
            <p:cNvSpPr/>
            <p:nvPr/>
          </p:nvSpPr>
          <p:spPr>
            <a:xfrm>
              <a:off x="513405" y="1915733"/>
              <a:ext cx="30212" cy="33115"/>
            </a:xfrm>
            <a:custGeom>
              <a:avLst/>
              <a:gdLst/>
              <a:ahLst/>
              <a:cxnLst/>
              <a:rect l="l" t="t" r="r" b="b"/>
              <a:pathLst>
                <a:path w="489" h="536" extrusionOk="0">
                  <a:moveTo>
                    <a:pt x="238" y="0"/>
                  </a:moveTo>
                  <a:cubicBezTo>
                    <a:pt x="143" y="0"/>
                    <a:pt x="72" y="48"/>
                    <a:pt x="24" y="119"/>
                  </a:cubicBezTo>
                  <a:cubicBezTo>
                    <a:pt x="12" y="167"/>
                    <a:pt x="0" y="191"/>
                    <a:pt x="0" y="238"/>
                  </a:cubicBezTo>
                  <a:cubicBezTo>
                    <a:pt x="0" y="286"/>
                    <a:pt x="12" y="333"/>
                    <a:pt x="24" y="357"/>
                  </a:cubicBezTo>
                  <a:lnTo>
                    <a:pt x="60" y="429"/>
                  </a:lnTo>
                  <a:cubicBezTo>
                    <a:pt x="72" y="464"/>
                    <a:pt x="95" y="488"/>
                    <a:pt x="131" y="512"/>
                  </a:cubicBezTo>
                  <a:cubicBezTo>
                    <a:pt x="155" y="524"/>
                    <a:pt x="191" y="536"/>
                    <a:pt x="238" y="536"/>
                  </a:cubicBezTo>
                  <a:cubicBezTo>
                    <a:pt x="262" y="536"/>
                    <a:pt x="310" y="524"/>
                    <a:pt x="333" y="512"/>
                  </a:cubicBezTo>
                  <a:cubicBezTo>
                    <a:pt x="369" y="488"/>
                    <a:pt x="393" y="464"/>
                    <a:pt x="417" y="429"/>
                  </a:cubicBezTo>
                  <a:cubicBezTo>
                    <a:pt x="429" y="405"/>
                    <a:pt x="429" y="393"/>
                    <a:pt x="441" y="357"/>
                  </a:cubicBezTo>
                  <a:cubicBezTo>
                    <a:pt x="453" y="310"/>
                    <a:pt x="476" y="286"/>
                    <a:pt x="476" y="238"/>
                  </a:cubicBezTo>
                  <a:cubicBezTo>
                    <a:pt x="488" y="191"/>
                    <a:pt x="476" y="155"/>
                    <a:pt x="441" y="119"/>
                  </a:cubicBezTo>
                  <a:cubicBezTo>
                    <a:pt x="393" y="48"/>
                    <a:pt x="322" y="0"/>
                    <a:pt x="238"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6"/>
            <p:cNvSpPr/>
            <p:nvPr/>
          </p:nvSpPr>
          <p:spPr>
            <a:xfrm>
              <a:off x="547200" y="2046650"/>
              <a:ext cx="19956" cy="15507"/>
            </a:xfrm>
            <a:custGeom>
              <a:avLst/>
              <a:gdLst/>
              <a:ahLst/>
              <a:cxnLst/>
              <a:rect l="l" t="t" r="r" b="b"/>
              <a:pathLst>
                <a:path w="323" h="251" extrusionOk="0">
                  <a:moveTo>
                    <a:pt x="167" y="0"/>
                  </a:moveTo>
                  <a:cubicBezTo>
                    <a:pt x="1" y="0"/>
                    <a:pt x="1" y="250"/>
                    <a:pt x="167" y="250"/>
                  </a:cubicBezTo>
                  <a:cubicBezTo>
                    <a:pt x="322" y="250"/>
                    <a:pt x="322" y="0"/>
                    <a:pt x="167"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6"/>
            <p:cNvSpPr/>
            <p:nvPr/>
          </p:nvSpPr>
          <p:spPr>
            <a:xfrm>
              <a:off x="492770" y="1973067"/>
              <a:ext cx="41271" cy="30953"/>
            </a:xfrm>
            <a:custGeom>
              <a:avLst/>
              <a:gdLst/>
              <a:ahLst/>
              <a:cxnLst/>
              <a:rect l="l" t="t" r="r" b="b"/>
              <a:pathLst>
                <a:path w="668" h="501" extrusionOk="0">
                  <a:moveTo>
                    <a:pt x="334" y="1"/>
                  </a:moveTo>
                  <a:cubicBezTo>
                    <a:pt x="1" y="1"/>
                    <a:pt x="1" y="501"/>
                    <a:pt x="334" y="501"/>
                  </a:cubicBezTo>
                  <a:cubicBezTo>
                    <a:pt x="656" y="501"/>
                    <a:pt x="667" y="1"/>
                    <a:pt x="334"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6"/>
            <p:cNvSpPr/>
            <p:nvPr/>
          </p:nvSpPr>
          <p:spPr>
            <a:xfrm>
              <a:off x="546459" y="1981902"/>
              <a:ext cx="35401" cy="28049"/>
            </a:xfrm>
            <a:custGeom>
              <a:avLst/>
              <a:gdLst/>
              <a:ahLst/>
              <a:cxnLst/>
              <a:rect l="l" t="t" r="r" b="b"/>
              <a:pathLst>
                <a:path w="573" h="454" extrusionOk="0">
                  <a:moveTo>
                    <a:pt x="299" y="1"/>
                  </a:moveTo>
                  <a:cubicBezTo>
                    <a:pt x="1" y="1"/>
                    <a:pt x="1" y="453"/>
                    <a:pt x="299" y="453"/>
                  </a:cubicBezTo>
                  <a:cubicBezTo>
                    <a:pt x="572" y="453"/>
                    <a:pt x="572" y="1"/>
                    <a:pt x="299"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6"/>
            <p:cNvSpPr/>
            <p:nvPr/>
          </p:nvSpPr>
          <p:spPr>
            <a:xfrm>
              <a:off x="556035" y="1918636"/>
              <a:ext cx="31694" cy="23601"/>
            </a:xfrm>
            <a:custGeom>
              <a:avLst/>
              <a:gdLst/>
              <a:ahLst/>
              <a:cxnLst/>
              <a:rect l="l" t="t" r="r" b="b"/>
              <a:pathLst>
                <a:path w="513" h="382" extrusionOk="0">
                  <a:moveTo>
                    <a:pt x="263" y="1"/>
                  </a:moveTo>
                  <a:cubicBezTo>
                    <a:pt x="1" y="1"/>
                    <a:pt x="1" y="382"/>
                    <a:pt x="263" y="382"/>
                  </a:cubicBezTo>
                  <a:cubicBezTo>
                    <a:pt x="513" y="382"/>
                    <a:pt x="513" y="1"/>
                    <a:pt x="263"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6"/>
            <p:cNvSpPr/>
            <p:nvPr/>
          </p:nvSpPr>
          <p:spPr>
            <a:xfrm>
              <a:off x="540589" y="1815645"/>
              <a:ext cx="33177" cy="25825"/>
            </a:xfrm>
            <a:custGeom>
              <a:avLst/>
              <a:gdLst/>
              <a:ahLst/>
              <a:cxnLst/>
              <a:rect l="l" t="t" r="r" b="b"/>
              <a:pathLst>
                <a:path w="537" h="418" extrusionOk="0">
                  <a:moveTo>
                    <a:pt x="274" y="1"/>
                  </a:moveTo>
                  <a:cubicBezTo>
                    <a:pt x="1" y="1"/>
                    <a:pt x="1" y="418"/>
                    <a:pt x="274" y="418"/>
                  </a:cubicBezTo>
                  <a:cubicBezTo>
                    <a:pt x="536" y="418"/>
                    <a:pt x="536" y="1"/>
                    <a:pt x="274"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1949292" y="829226"/>
              <a:ext cx="25022" cy="19956"/>
            </a:xfrm>
            <a:custGeom>
              <a:avLst/>
              <a:gdLst/>
              <a:ahLst/>
              <a:cxnLst/>
              <a:rect l="l" t="t" r="r" b="b"/>
              <a:pathLst>
                <a:path w="405" h="323" extrusionOk="0">
                  <a:moveTo>
                    <a:pt x="203" y="1"/>
                  </a:moveTo>
                  <a:cubicBezTo>
                    <a:pt x="0" y="1"/>
                    <a:pt x="0" y="322"/>
                    <a:pt x="203" y="322"/>
                  </a:cubicBezTo>
                  <a:cubicBezTo>
                    <a:pt x="405" y="310"/>
                    <a:pt x="405" y="1"/>
                    <a:pt x="203"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2011075" y="841026"/>
              <a:ext cx="32436" cy="25022"/>
            </a:xfrm>
            <a:custGeom>
              <a:avLst/>
              <a:gdLst/>
              <a:ahLst/>
              <a:cxnLst/>
              <a:rect l="l" t="t" r="r" b="b"/>
              <a:pathLst>
                <a:path w="525" h="405" extrusionOk="0">
                  <a:moveTo>
                    <a:pt x="262" y="0"/>
                  </a:moveTo>
                  <a:cubicBezTo>
                    <a:pt x="0" y="0"/>
                    <a:pt x="0" y="405"/>
                    <a:pt x="262" y="405"/>
                  </a:cubicBezTo>
                  <a:cubicBezTo>
                    <a:pt x="524" y="405"/>
                    <a:pt x="524" y="0"/>
                    <a:pt x="262"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1981605" y="796852"/>
              <a:ext cx="33177" cy="25825"/>
            </a:xfrm>
            <a:custGeom>
              <a:avLst/>
              <a:gdLst/>
              <a:ahLst/>
              <a:cxnLst/>
              <a:rect l="l" t="t" r="r" b="b"/>
              <a:pathLst>
                <a:path w="537" h="418" extrusionOk="0">
                  <a:moveTo>
                    <a:pt x="263" y="1"/>
                  </a:moveTo>
                  <a:cubicBezTo>
                    <a:pt x="1" y="1"/>
                    <a:pt x="1" y="417"/>
                    <a:pt x="263" y="417"/>
                  </a:cubicBezTo>
                  <a:cubicBezTo>
                    <a:pt x="537" y="417"/>
                    <a:pt x="537" y="1"/>
                    <a:pt x="263"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2030166" y="822615"/>
              <a:ext cx="23601" cy="18473"/>
            </a:xfrm>
            <a:custGeom>
              <a:avLst/>
              <a:gdLst/>
              <a:ahLst/>
              <a:cxnLst/>
              <a:rect l="l" t="t" r="r" b="b"/>
              <a:pathLst>
                <a:path w="382" h="299" extrusionOk="0">
                  <a:moveTo>
                    <a:pt x="191" y="0"/>
                  </a:moveTo>
                  <a:cubicBezTo>
                    <a:pt x="1" y="0"/>
                    <a:pt x="1" y="298"/>
                    <a:pt x="191" y="298"/>
                  </a:cubicBezTo>
                  <a:cubicBezTo>
                    <a:pt x="382" y="298"/>
                    <a:pt x="382" y="0"/>
                    <a:pt x="191"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2089044" y="793948"/>
              <a:ext cx="22118" cy="17670"/>
            </a:xfrm>
            <a:custGeom>
              <a:avLst/>
              <a:gdLst/>
              <a:ahLst/>
              <a:cxnLst/>
              <a:rect l="l" t="t" r="r" b="b"/>
              <a:pathLst>
                <a:path w="358" h="286" extrusionOk="0">
                  <a:moveTo>
                    <a:pt x="179" y="0"/>
                  </a:moveTo>
                  <a:cubicBezTo>
                    <a:pt x="0" y="0"/>
                    <a:pt x="0" y="286"/>
                    <a:pt x="179" y="286"/>
                  </a:cubicBezTo>
                  <a:cubicBezTo>
                    <a:pt x="357" y="286"/>
                    <a:pt x="357" y="0"/>
                    <a:pt x="179"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2028683" y="768926"/>
              <a:ext cx="27308" cy="22118"/>
            </a:xfrm>
            <a:custGeom>
              <a:avLst/>
              <a:gdLst/>
              <a:ahLst/>
              <a:cxnLst/>
              <a:rect l="l" t="t" r="r" b="b"/>
              <a:pathLst>
                <a:path w="442" h="358" extrusionOk="0">
                  <a:moveTo>
                    <a:pt x="215" y="0"/>
                  </a:moveTo>
                  <a:cubicBezTo>
                    <a:pt x="1" y="0"/>
                    <a:pt x="1" y="357"/>
                    <a:pt x="215" y="357"/>
                  </a:cubicBezTo>
                  <a:cubicBezTo>
                    <a:pt x="442" y="357"/>
                    <a:pt x="442" y="0"/>
                    <a:pt x="215"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2207481" y="701954"/>
              <a:ext cx="33115" cy="26566"/>
            </a:xfrm>
            <a:custGeom>
              <a:avLst/>
              <a:gdLst/>
              <a:ahLst/>
              <a:cxnLst/>
              <a:rect l="l" t="t" r="r" b="b"/>
              <a:pathLst>
                <a:path w="536" h="430" extrusionOk="0">
                  <a:moveTo>
                    <a:pt x="274" y="1"/>
                  </a:moveTo>
                  <a:cubicBezTo>
                    <a:pt x="0" y="1"/>
                    <a:pt x="0" y="429"/>
                    <a:pt x="274" y="429"/>
                  </a:cubicBezTo>
                  <a:cubicBezTo>
                    <a:pt x="536" y="418"/>
                    <a:pt x="536" y="1"/>
                    <a:pt x="274"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590633" y="1392682"/>
              <a:ext cx="34598" cy="27308"/>
            </a:xfrm>
            <a:custGeom>
              <a:avLst/>
              <a:gdLst/>
              <a:ahLst/>
              <a:cxnLst/>
              <a:rect l="l" t="t" r="r" b="b"/>
              <a:pathLst>
                <a:path w="560" h="442" extrusionOk="0">
                  <a:moveTo>
                    <a:pt x="274" y="1"/>
                  </a:moveTo>
                  <a:cubicBezTo>
                    <a:pt x="0" y="1"/>
                    <a:pt x="0" y="441"/>
                    <a:pt x="274" y="441"/>
                  </a:cubicBezTo>
                  <a:cubicBezTo>
                    <a:pt x="560" y="441"/>
                    <a:pt x="560" y="1"/>
                    <a:pt x="274"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6"/>
            <p:cNvSpPr/>
            <p:nvPr/>
          </p:nvSpPr>
          <p:spPr>
            <a:xfrm>
              <a:off x="660509" y="1396389"/>
              <a:ext cx="26505" cy="21377"/>
            </a:xfrm>
            <a:custGeom>
              <a:avLst/>
              <a:gdLst/>
              <a:ahLst/>
              <a:cxnLst/>
              <a:rect l="l" t="t" r="r" b="b"/>
              <a:pathLst>
                <a:path w="429" h="346" extrusionOk="0">
                  <a:moveTo>
                    <a:pt x="215" y="0"/>
                  </a:moveTo>
                  <a:cubicBezTo>
                    <a:pt x="12" y="0"/>
                    <a:pt x="0" y="346"/>
                    <a:pt x="215" y="346"/>
                  </a:cubicBezTo>
                  <a:cubicBezTo>
                    <a:pt x="429" y="322"/>
                    <a:pt x="429" y="0"/>
                    <a:pt x="215"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6"/>
            <p:cNvSpPr/>
            <p:nvPr/>
          </p:nvSpPr>
          <p:spPr>
            <a:xfrm>
              <a:off x="636229" y="1364756"/>
              <a:ext cx="31694" cy="25084"/>
            </a:xfrm>
            <a:custGeom>
              <a:avLst/>
              <a:gdLst/>
              <a:ahLst/>
              <a:cxnLst/>
              <a:rect l="l" t="t" r="r" b="b"/>
              <a:pathLst>
                <a:path w="513" h="406" extrusionOk="0">
                  <a:moveTo>
                    <a:pt x="250" y="0"/>
                  </a:moveTo>
                  <a:cubicBezTo>
                    <a:pt x="0" y="0"/>
                    <a:pt x="0" y="405"/>
                    <a:pt x="250" y="405"/>
                  </a:cubicBezTo>
                  <a:cubicBezTo>
                    <a:pt x="512" y="405"/>
                    <a:pt x="512" y="0"/>
                    <a:pt x="250"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6"/>
            <p:cNvSpPr/>
            <p:nvPr/>
          </p:nvSpPr>
          <p:spPr>
            <a:xfrm>
              <a:off x="704622" y="1327996"/>
              <a:ext cx="26566" cy="29470"/>
            </a:xfrm>
            <a:custGeom>
              <a:avLst/>
              <a:gdLst/>
              <a:ahLst/>
              <a:cxnLst/>
              <a:rect l="l" t="t" r="r" b="b"/>
              <a:pathLst>
                <a:path w="430" h="477" extrusionOk="0">
                  <a:moveTo>
                    <a:pt x="203" y="0"/>
                  </a:moveTo>
                  <a:cubicBezTo>
                    <a:pt x="179" y="0"/>
                    <a:pt x="144" y="0"/>
                    <a:pt x="132" y="24"/>
                  </a:cubicBezTo>
                  <a:cubicBezTo>
                    <a:pt x="96" y="36"/>
                    <a:pt x="84" y="36"/>
                    <a:pt x="72" y="60"/>
                  </a:cubicBezTo>
                  <a:cubicBezTo>
                    <a:pt x="25" y="107"/>
                    <a:pt x="1" y="202"/>
                    <a:pt x="25" y="262"/>
                  </a:cubicBezTo>
                  <a:cubicBezTo>
                    <a:pt x="36" y="286"/>
                    <a:pt x="36" y="333"/>
                    <a:pt x="60" y="357"/>
                  </a:cubicBezTo>
                  <a:cubicBezTo>
                    <a:pt x="60" y="381"/>
                    <a:pt x="72" y="393"/>
                    <a:pt x="72" y="405"/>
                  </a:cubicBezTo>
                  <a:lnTo>
                    <a:pt x="120" y="452"/>
                  </a:lnTo>
                  <a:cubicBezTo>
                    <a:pt x="132" y="464"/>
                    <a:pt x="144" y="464"/>
                    <a:pt x="156" y="464"/>
                  </a:cubicBezTo>
                  <a:cubicBezTo>
                    <a:pt x="179" y="476"/>
                    <a:pt x="203" y="476"/>
                    <a:pt x="215" y="476"/>
                  </a:cubicBezTo>
                  <a:lnTo>
                    <a:pt x="263" y="476"/>
                  </a:lnTo>
                  <a:cubicBezTo>
                    <a:pt x="275" y="476"/>
                    <a:pt x="298" y="464"/>
                    <a:pt x="310" y="464"/>
                  </a:cubicBezTo>
                  <a:lnTo>
                    <a:pt x="358" y="417"/>
                  </a:lnTo>
                  <a:cubicBezTo>
                    <a:pt x="370" y="405"/>
                    <a:pt x="382" y="393"/>
                    <a:pt x="382" y="357"/>
                  </a:cubicBezTo>
                  <a:cubicBezTo>
                    <a:pt x="394" y="333"/>
                    <a:pt x="394" y="286"/>
                    <a:pt x="417" y="262"/>
                  </a:cubicBezTo>
                  <a:cubicBezTo>
                    <a:pt x="429" y="226"/>
                    <a:pt x="429" y="179"/>
                    <a:pt x="417" y="155"/>
                  </a:cubicBezTo>
                  <a:cubicBezTo>
                    <a:pt x="394" y="119"/>
                    <a:pt x="370" y="95"/>
                    <a:pt x="358" y="60"/>
                  </a:cubicBezTo>
                  <a:cubicBezTo>
                    <a:pt x="334" y="48"/>
                    <a:pt x="322" y="48"/>
                    <a:pt x="310" y="36"/>
                  </a:cubicBezTo>
                  <a:cubicBezTo>
                    <a:pt x="275" y="12"/>
                    <a:pt x="251" y="0"/>
                    <a:pt x="203" y="0"/>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6"/>
            <p:cNvSpPr/>
            <p:nvPr/>
          </p:nvSpPr>
          <p:spPr>
            <a:xfrm>
              <a:off x="786298" y="1305136"/>
              <a:ext cx="36822" cy="28791"/>
            </a:xfrm>
            <a:custGeom>
              <a:avLst/>
              <a:gdLst/>
              <a:ahLst/>
              <a:cxnLst/>
              <a:rect l="l" t="t" r="r" b="b"/>
              <a:pathLst>
                <a:path w="596" h="466" extrusionOk="0">
                  <a:moveTo>
                    <a:pt x="298" y="1"/>
                  </a:moveTo>
                  <a:cubicBezTo>
                    <a:pt x="0" y="1"/>
                    <a:pt x="0" y="465"/>
                    <a:pt x="298" y="465"/>
                  </a:cubicBezTo>
                  <a:cubicBezTo>
                    <a:pt x="596" y="465"/>
                    <a:pt x="596" y="1"/>
                    <a:pt x="298" y="1"/>
                  </a:cubicBezTo>
                  <a:close/>
                </a:path>
              </a:pathLst>
            </a:custGeom>
            <a:solidFill>
              <a:srgbClr val="868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6"/>
            <p:cNvSpPr/>
            <p:nvPr/>
          </p:nvSpPr>
          <p:spPr>
            <a:xfrm rot="899971">
              <a:off x="2320830" y="2497334"/>
              <a:ext cx="1185051" cy="84642"/>
            </a:xfrm>
            <a:custGeom>
              <a:avLst/>
              <a:gdLst/>
              <a:ahLst/>
              <a:cxnLst/>
              <a:rect l="l" t="t" r="r" b="b"/>
              <a:pathLst>
                <a:path w="19181" h="1370" extrusionOk="0">
                  <a:moveTo>
                    <a:pt x="0" y="0"/>
                  </a:moveTo>
                  <a:lnTo>
                    <a:pt x="0" y="1370"/>
                  </a:lnTo>
                  <a:lnTo>
                    <a:pt x="19181" y="1370"/>
                  </a:lnTo>
                  <a:lnTo>
                    <a:pt x="191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6"/>
            <p:cNvSpPr/>
            <p:nvPr/>
          </p:nvSpPr>
          <p:spPr>
            <a:xfrm rot="899971">
              <a:off x="2344159" y="2572079"/>
              <a:ext cx="977709" cy="534852"/>
            </a:xfrm>
            <a:custGeom>
              <a:avLst/>
              <a:gdLst/>
              <a:ahLst/>
              <a:cxnLst/>
              <a:rect l="l" t="t" r="r" b="b"/>
              <a:pathLst>
                <a:path w="15825" h="8657" extrusionOk="0">
                  <a:moveTo>
                    <a:pt x="1" y="1"/>
                  </a:moveTo>
                  <a:lnTo>
                    <a:pt x="156" y="715"/>
                  </a:lnTo>
                  <a:lnTo>
                    <a:pt x="1561" y="7561"/>
                  </a:lnTo>
                  <a:lnTo>
                    <a:pt x="1787" y="8656"/>
                  </a:lnTo>
                  <a:lnTo>
                    <a:pt x="14038" y="8656"/>
                  </a:lnTo>
                  <a:lnTo>
                    <a:pt x="15527" y="1417"/>
                  </a:lnTo>
                  <a:lnTo>
                    <a:pt x="15669" y="715"/>
                  </a:lnTo>
                  <a:lnTo>
                    <a:pt x="158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6"/>
            <p:cNvSpPr/>
            <p:nvPr/>
          </p:nvSpPr>
          <p:spPr>
            <a:xfrm rot="899971">
              <a:off x="2407655" y="2580438"/>
              <a:ext cx="977709" cy="44175"/>
            </a:xfrm>
            <a:custGeom>
              <a:avLst/>
              <a:gdLst/>
              <a:ahLst/>
              <a:cxnLst/>
              <a:rect l="l" t="t" r="r" b="b"/>
              <a:pathLst>
                <a:path w="15825" h="715" extrusionOk="0">
                  <a:moveTo>
                    <a:pt x="1" y="1"/>
                  </a:moveTo>
                  <a:lnTo>
                    <a:pt x="156" y="715"/>
                  </a:lnTo>
                  <a:lnTo>
                    <a:pt x="15669" y="715"/>
                  </a:lnTo>
                  <a:lnTo>
                    <a:pt x="15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6"/>
            <p:cNvSpPr/>
            <p:nvPr/>
          </p:nvSpPr>
          <p:spPr>
            <a:xfrm rot="899971">
              <a:off x="2427881" y="2668224"/>
              <a:ext cx="862917" cy="447306"/>
            </a:xfrm>
            <a:custGeom>
              <a:avLst/>
              <a:gdLst/>
              <a:ahLst/>
              <a:cxnLst/>
              <a:rect l="l" t="t" r="r" b="b"/>
              <a:pathLst>
                <a:path w="13967" h="7240" extrusionOk="0">
                  <a:moveTo>
                    <a:pt x="13967" y="0"/>
                  </a:moveTo>
                  <a:cubicBezTo>
                    <a:pt x="13002" y="893"/>
                    <a:pt x="11954" y="1703"/>
                    <a:pt x="10847" y="2393"/>
                  </a:cubicBezTo>
                  <a:cubicBezTo>
                    <a:pt x="9180" y="3465"/>
                    <a:pt x="7394" y="4334"/>
                    <a:pt x="5525" y="4977"/>
                  </a:cubicBezTo>
                  <a:cubicBezTo>
                    <a:pt x="3739" y="5584"/>
                    <a:pt x="1882" y="5989"/>
                    <a:pt x="1" y="6144"/>
                  </a:cubicBezTo>
                  <a:lnTo>
                    <a:pt x="227" y="7239"/>
                  </a:lnTo>
                  <a:lnTo>
                    <a:pt x="12478" y="7239"/>
                  </a:lnTo>
                  <a:lnTo>
                    <a:pt x="13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6"/>
            <p:cNvSpPr/>
            <p:nvPr/>
          </p:nvSpPr>
          <p:spPr>
            <a:xfrm rot="899971">
              <a:off x="2888993" y="2730042"/>
              <a:ext cx="57458" cy="44236"/>
            </a:xfrm>
            <a:custGeom>
              <a:avLst/>
              <a:gdLst/>
              <a:ahLst/>
              <a:cxnLst/>
              <a:rect l="l" t="t" r="r" b="b"/>
              <a:pathLst>
                <a:path w="930" h="716" extrusionOk="0">
                  <a:moveTo>
                    <a:pt x="465" y="1"/>
                  </a:moveTo>
                  <a:cubicBezTo>
                    <a:pt x="1" y="1"/>
                    <a:pt x="1" y="715"/>
                    <a:pt x="465" y="715"/>
                  </a:cubicBezTo>
                  <a:cubicBezTo>
                    <a:pt x="929" y="715"/>
                    <a:pt x="929"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6"/>
            <p:cNvSpPr/>
            <p:nvPr/>
          </p:nvSpPr>
          <p:spPr>
            <a:xfrm rot="899971">
              <a:off x="2941838" y="2799523"/>
              <a:ext cx="14025" cy="11183"/>
            </a:xfrm>
            <a:custGeom>
              <a:avLst/>
              <a:gdLst/>
              <a:ahLst/>
              <a:cxnLst/>
              <a:rect l="l" t="t" r="r" b="b"/>
              <a:pathLst>
                <a:path w="227" h="181" extrusionOk="0">
                  <a:moveTo>
                    <a:pt x="119" y="0"/>
                  </a:moveTo>
                  <a:cubicBezTo>
                    <a:pt x="0" y="0"/>
                    <a:pt x="0" y="179"/>
                    <a:pt x="119" y="179"/>
                  </a:cubicBezTo>
                  <a:cubicBezTo>
                    <a:pt x="125" y="180"/>
                    <a:pt x="131" y="181"/>
                    <a:pt x="136" y="181"/>
                  </a:cubicBezTo>
                  <a:cubicBezTo>
                    <a:pt x="226" y="181"/>
                    <a:pt x="221" y="0"/>
                    <a:pt x="119" y="0"/>
                  </a:cubicBezTo>
                  <a:close/>
                </a:path>
              </a:pathLst>
            </a:custGeom>
            <a:solidFill>
              <a:srgbClr val="FED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6"/>
            <p:cNvSpPr/>
            <p:nvPr/>
          </p:nvSpPr>
          <p:spPr>
            <a:xfrm rot="899971">
              <a:off x="2947586" y="2733702"/>
              <a:ext cx="62586" cy="55234"/>
            </a:xfrm>
            <a:custGeom>
              <a:avLst/>
              <a:gdLst/>
              <a:ahLst/>
              <a:cxnLst/>
              <a:rect l="l" t="t" r="r" b="b"/>
              <a:pathLst>
                <a:path w="1013" h="894" extrusionOk="0">
                  <a:moveTo>
                    <a:pt x="572" y="0"/>
                  </a:moveTo>
                  <a:cubicBezTo>
                    <a:pt x="0" y="0"/>
                    <a:pt x="0" y="893"/>
                    <a:pt x="572" y="893"/>
                  </a:cubicBezTo>
                  <a:cubicBezTo>
                    <a:pt x="715" y="893"/>
                    <a:pt x="834" y="834"/>
                    <a:pt x="905" y="727"/>
                  </a:cubicBezTo>
                  <a:cubicBezTo>
                    <a:pt x="929" y="703"/>
                    <a:pt x="941" y="703"/>
                    <a:pt x="953" y="691"/>
                  </a:cubicBezTo>
                  <a:cubicBezTo>
                    <a:pt x="988" y="667"/>
                    <a:pt x="1000" y="631"/>
                    <a:pt x="1012" y="608"/>
                  </a:cubicBezTo>
                  <a:cubicBezTo>
                    <a:pt x="1012" y="572"/>
                    <a:pt x="1012" y="536"/>
                    <a:pt x="1000" y="489"/>
                  </a:cubicBezTo>
                  <a:lnTo>
                    <a:pt x="1000" y="465"/>
                  </a:lnTo>
                  <a:cubicBezTo>
                    <a:pt x="1012" y="250"/>
                    <a:pt x="869" y="0"/>
                    <a:pt x="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6"/>
            <p:cNvSpPr/>
            <p:nvPr/>
          </p:nvSpPr>
          <p:spPr>
            <a:xfrm rot="899971">
              <a:off x="2928488" y="2853936"/>
              <a:ext cx="25022" cy="20635"/>
            </a:xfrm>
            <a:custGeom>
              <a:avLst/>
              <a:gdLst/>
              <a:ahLst/>
              <a:cxnLst/>
              <a:rect l="l" t="t" r="r" b="b"/>
              <a:pathLst>
                <a:path w="405" h="334" extrusionOk="0">
                  <a:moveTo>
                    <a:pt x="202" y="0"/>
                  </a:moveTo>
                  <a:cubicBezTo>
                    <a:pt x="0" y="0"/>
                    <a:pt x="0" y="334"/>
                    <a:pt x="202" y="334"/>
                  </a:cubicBezTo>
                  <a:cubicBezTo>
                    <a:pt x="405" y="334"/>
                    <a:pt x="405" y="0"/>
                    <a:pt x="202" y="0"/>
                  </a:cubicBezTo>
                  <a:close/>
                </a:path>
              </a:pathLst>
            </a:custGeom>
            <a:solidFill>
              <a:srgbClr val="FED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6"/>
            <p:cNvSpPr/>
            <p:nvPr/>
          </p:nvSpPr>
          <p:spPr>
            <a:xfrm rot="899971">
              <a:off x="2855188" y="2834150"/>
              <a:ext cx="29470" cy="22118"/>
            </a:xfrm>
            <a:custGeom>
              <a:avLst/>
              <a:gdLst/>
              <a:ahLst/>
              <a:cxnLst/>
              <a:rect l="l" t="t" r="r" b="b"/>
              <a:pathLst>
                <a:path w="477" h="358" extrusionOk="0">
                  <a:moveTo>
                    <a:pt x="239" y="0"/>
                  </a:moveTo>
                  <a:cubicBezTo>
                    <a:pt x="1" y="0"/>
                    <a:pt x="1" y="358"/>
                    <a:pt x="239" y="358"/>
                  </a:cubicBezTo>
                  <a:cubicBezTo>
                    <a:pt x="477" y="358"/>
                    <a:pt x="477" y="0"/>
                    <a:pt x="239" y="0"/>
                  </a:cubicBezTo>
                  <a:close/>
                </a:path>
              </a:pathLst>
            </a:custGeom>
            <a:solidFill>
              <a:srgbClr val="FED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6"/>
            <p:cNvSpPr/>
            <p:nvPr/>
          </p:nvSpPr>
          <p:spPr>
            <a:xfrm rot="899971">
              <a:off x="2494149" y="2773515"/>
              <a:ext cx="31694" cy="25084"/>
            </a:xfrm>
            <a:custGeom>
              <a:avLst/>
              <a:gdLst/>
              <a:ahLst/>
              <a:cxnLst/>
              <a:rect l="l" t="t" r="r" b="b"/>
              <a:pathLst>
                <a:path w="513" h="406" extrusionOk="0">
                  <a:moveTo>
                    <a:pt x="250" y="1"/>
                  </a:moveTo>
                  <a:cubicBezTo>
                    <a:pt x="0" y="1"/>
                    <a:pt x="0" y="406"/>
                    <a:pt x="250" y="406"/>
                  </a:cubicBezTo>
                  <a:cubicBezTo>
                    <a:pt x="512" y="406"/>
                    <a:pt x="512" y="1"/>
                    <a:pt x="250" y="1"/>
                  </a:cubicBezTo>
                  <a:close/>
                </a:path>
              </a:pathLst>
            </a:custGeom>
            <a:solidFill>
              <a:srgbClr val="FED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6"/>
            <p:cNvSpPr/>
            <p:nvPr/>
          </p:nvSpPr>
          <p:spPr>
            <a:xfrm rot="899971">
              <a:off x="2487398" y="2871650"/>
              <a:ext cx="36822" cy="38861"/>
            </a:xfrm>
            <a:custGeom>
              <a:avLst/>
              <a:gdLst/>
              <a:ahLst/>
              <a:cxnLst/>
              <a:rect l="l" t="t" r="r" b="b"/>
              <a:pathLst>
                <a:path w="596" h="629" extrusionOk="0">
                  <a:moveTo>
                    <a:pt x="239" y="1"/>
                  </a:moveTo>
                  <a:cubicBezTo>
                    <a:pt x="239" y="1"/>
                    <a:pt x="215" y="1"/>
                    <a:pt x="215" y="25"/>
                  </a:cubicBezTo>
                  <a:cubicBezTo>
                    <a:pt x="179" y="36"/>
                    <a:pt x="143" y="48"/>
                    <a:pt x="120" y="84"/>
                  </a:cubicBezTo>
                  <a:cubicBezTo>
                    <a:pt x="84" y="96"/>
                    <a:pt x="48" y="120"/>
                    <a:pt x="36" y="167"/>
                  </a:cubicBezTo>
                  <a:cubicBezTo>
                    <a:pt x="12" y="215"/>
                    <a:pt x="0" y="275"/>
                    <a:pt x="0" y="322"/>
                  </a:cubicBezTo>
                  <a:cubicBezTo>
                    <a:pt x="0" y="358"/>
                    <a:pt x="0" y="394"/>
                    <a:pt x="24" y="441"/>
                  </a:cubicBezTo>
                  <a:cubicBezTo>
                    <a:pt x="36" y="477"/>
                    <a:pt x="60" y="513"/>
                    <a:pt x="84" y="537"/>
                  </a:cubicBezTo>
                  <a:cubicBezTo>
                    <a:pt x="131" y="584"/>
                    <a:pt x="179" y="596"/>
                    <a:pt x="215" y="620"/>
                  </a:cubicBezTo>
                  <a:cubicBezTo>
                    <a:pt x="239" y="626"/>
                    <a:pt x="259" y="629"/>
                    <a:pt x="279" y="629"/>
                  </a:cubicBezTo>
                  <a:cubicBezTo>
                    <a:pt x="298" y="629"/>
                    <a:pt x="316" y="626"/>
                    <a:pt x="334" y="620"/>
                  </a:cubicBezTo>
                  <a:cubicBezTo>
                    <a:pt x="381" y="620"/>
                    <a:pt x="417" y="596"/>
                    <a:pt x="453" y="584"/>
                  </a:cubicBezTo>
                  <a:cubicBezTo>
                    <a:pt x="501" y="560"/>
                    <a:pt x="548" y="525"/>
                    <a:pt x="560" y="477"/>
                  </a:cubicBezTo>
                  <a:cubicBezTo>
                    <a:pt x="572" y="453"/>
                    <a:pt x="596" y="406"/>
                    <a:pt x="596" y="358"/>
                  </a:cubicBezTo>
                  <a:cubicBezTo>
                    <a:pt x="572" y="298"/>
                    <a:pt x="572" y="275"/>
                    <a:pt x="560" y="227"/>
                  </a:cubicBezTo>
                  <a:cubicBezTo>
                    <a:pt x="548" y="179"/>
                    <a:pt x="512" y="144"/>
                    <a:pt x="489" y="96"/>
                  </a:cubicBezTo>
                  <a:cubicBezTo>
                    <a:pt x="441" y="48"/>
                    <a:pt x="393" y="36"/>
                    <a:pt x="346" y="25"/>
                  </a:cubicBezTo>
                  <a:lnTo>
                    <a:pt x="334" y="25"/>
                  </a:lnTo>
                  <a:cubicBezTo>
                    <a:pt x="322" y="1"/>
                    <a:pt x="298"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6"/>
            <p:cNvSpPr/>
            <p:nvPr/>
          </p:nvSpPr>
          <p:spPr>
            <a:xfrm rot="899971">
              <a:off x="2453101" y="2817046"/>
              <a:ext cx="29470" cy="22118"/>
            </a:xfrm>
            <a:custGeom>
              <a:avLst/>
              <a:gdLst/>
              <a:ahLst/>
              <a:cxnLst/>
              <a:rect l="l" t="t" r="r" b="b"/>
              <a:pathLst>
                <a:path w="477" h="358" extrusionOk="0">
                  <a:moveTo>
                    <a:pt x="239" y="0"/>
                  </a:moveTo>
                  <a:cubicBezTo>
                    <a:pt x="1" y="0"/>
                    <a:pt x="1" y="357"/>
                    <a:pt x="239" y="357"/>
                  </a:cubicBezTo>
                  <a:cubicBezTo>
                    <a:pt x="477" y="357"/>
                    <a:pt x="477"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6"/>
            <p:cNvSpPr/>
            <p:nvPr/>
          </p:nvSpPr>
          <p:spPr>
            <a:xfrm rot="899971">
              <a:off x="2544198" y="2845443"/>
              <a:ext cx="41271" cy="31694"/>
            </a:xfrm>
            <a:custGeom>
              <a:avLst/>
              <a:gdLst/>
              <a:ahLst/>
              <a:cxnLst/>
              <a:rect l="l" t="t" r="r" b="b"/>
              <a:pathLst>
                <a:path w="668" h="513" extrusionOk="0">
                  <a:moveTo>
                    <a:pt x="334" y="1"/>
                  </a:moveTo>
                  <a:cubicBezTo>
                    <a:pt x="0" y="1"/>
                    <a:pt x="0" y="513"/>
                    <a:pt x="334" y="513"/>
                  </a:cubicBezTo>
                  <a:cubicBezTo>
                    <a:pt x="667" y="513"/>
                    <a:pt x="667"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66"/>
          <p:cNvGrpSpPr/>
          <p:nvPr/>
        </p:nvGrpSpPr>
        <p:grpSpPr>
          <a:xfrm>
            <a:off x="8161242" y="3013733"/>
            <a:ext cx="2342913" cy="5598379"/>
            <a:chOff x="7805554" y="2664911"/>
            <a:chExt cx="581411" cy="1389279"/>
          </a:xfrm>
        </p:grpSpPr>
        <p:sp>
          <p:nvSpPr>
            <p:cNvPr id="1879" name="Google Shape;1879;p66"/>
            <p:cNvSpPr/>
            <p:nvPr/>
          </p:nvSpPr>
          <p:spPr>
            <a:xfrm>
              <a:off x="7805554" y="2793620"/>
              <a:ext cx="581411" cy="1260571"/>
            </a:xfrm>
            <a:custGeom>
              <a:avLst/>
              <a:gdLst/>
              <a:ahLst/>
              <a:cxnLst/>
              <a:rect l="l" t="t" r="r" b="b"/>
              <a:pathLst>
                <a:path w="13169" h="28552" extrusionOk="0">
                  <a:moveTo>
                    <a:pt x="0" y="1"/>
                  </a:moveTo>
                  <a:lnTo>
                    <a:pt x="0" y="28552"/>
                  </a:lnTo>
                  <a:lnTo>
                    <a:pt x="13169" y="28552"/>
                  </a:lnTo>
                  <a:lnTo>
                    <a:pt x="1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6"/>
            <p:cNvSpPr/>
            <p:nvPr/>
          </p:nvSpPr>
          <p:spPr>
            <a:xfrm>
              <a:off x="8270750" y="2793620"/>
              <a:ext cx="116203" cy="1260571"/>
            </a:xfrm>
            <a:custGeom>
              <a:avLst/>
              <a:gdLst/>
              <a:ahLst/>
              <a:cxnLst/>
              <a:rect l="l" t="t" r="r" b="b"/>
              <a:pathLst>
                <a:path w="2632" h="28552" extrusionOk="0">
                  <a:moveTo>
                    <a:pt x="0" y="1"/>
                  </a:moveTo>
                  <a:lnTo>
                    <a:pt x="0" y="28552"/>
                  </a:lnTo>
                  <a:lnTo>
                    <a:pt x="2632" y="28552"/>
                  </a:lnTo>
                  <a:lnTo>
                    <a:pt x="26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6"/>
            <p:cNvSpPr/>
            <p:nvPr/>
          </p:nvSpPr>
          <p:spPr>
            <a:xfrm>
              <a:off x="7882285" y="2877194"/>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6"/>
            <p:cNvSpPr/>
            <p:nvPr/>
          </p:nvSpPr>
          <p:spPr>
            <a:xfrm>
              <a:off x="7994246" y="2877194"/>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6"/>
            <p:cNvSpPr/>
            <p:nvPr/>
          </p:nvSpPr>
          <p:spPr>
            <a:xfrm>
              <a:off x="8105678" y="2877194"/>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6"/>
            <p:cNvSpPr/>
            <p:nvPr/>
          </p:nvSpPr>
          <p:spPr>
            <a:xfrm>
              <a:off x="7882285" y="3050655"/>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6"/>
            <p:cNvSpPr/>
            <p:nvPr/>
          </p:nvSpPr>
          <p:spPr>
            <a:xfrm>
              <a:off x="7994246" y="3050655"/>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6"/>
            <p:cNvSpPr/>
            <p:nvPr/>
          </p:nvSpPr>
          <p:spPr>
            <a:xfrm>
              <a:off x="7882285" y="3223586"/>
              <a:ext cx="44724" cy="108344"/>
            </a:xfrm>
            <a:custGeom>
              <a:avLst/>
              <a:gdLst/>
              <a:ahLst/>
              <a:cxnLst/>
              <a:rect l="l" t="t" r="r" b="b"/>
              <a:pathLst>
                <a:path w="1013" h="2454" extrusionOk="0">
                  <a:moveTo>
                    <a:pt x="1" y="1"/>
                  </a:moveTo>
                  <a:lnTo>
                    <a:pt x="1" y="2453"/>
                  </a:lnTo>
                  <a:lnTo>
                    <a:pt x="1013" y="2453"/>
                  </a:lnTo>
                  <a:lnTo>
                    <a:pt x="1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6"/>
            <p:cNvSpPr/>
            <p:nvPr/>
          </p:nvSpPr>
          <p:spPr>
            <a:xfrm>
              <a:off x="7819753" y="2666456"/>
              <a:ext cx="15806" cy="145651"/>
            </a:xfrm>
            <a:custGeom>
              <a:avLst/>
              <a:gdLst/>
              <a:ahLst/>
              <a:cxnLst/>
              <a:rect l="l" t="t" r="r" b="b"/>
              <a:pathLst>
                <a:path w="358" h="3299" extrusionOk="0">
                  <a:moveTo>
                    <a:pt x="0" y="1"/>
                  </a:moveTo>
                  <a:lnTo>
                    <a:pt x="48" y="3299"/>
                  </a:lnTo>
                  <a:lnTo>
                    <a:pt x="357" y="3299"/>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6"/>
            <p:cNvSpPr/>
            <p:nvPr/>
          </p:nvSpPr>
          <p:spPr>
            <a:xfrm>
              <a:off x="7940632" y="2664911"/>
              <a:ext cx="14790" cy="146666"/>
            </a:xfrm>
            <a:custGeom>
              <a:avLst/>
              <a:gdLst/>
              <a:ahLst/>
              <a:cxnLst/>
              <a:rect l="l" t="t" r="r" b="b"/>
              <a:pathLst>
                <a:path w="335" h="3322" extrusionOk="0">
                  <a:moveTo>
                    <a:pt x="1" y="0"/>
                  </a:moveTo>
                  <a:lnTo>
                    <a:pt x="25" y="3322"/>
                  </a:lnTo>
                  <a:lnTo>
                    <a:pt x="334" y="332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6"/>
            <p:cNvSpPr/>
            <p:nvPr/>
          </p:nvSpPr>
          <p:spPr>
            <a:xfrm>
              <a:off x="8059967" y="2664911"/>
              <a:ext cx="13687" cy="146666"/>
            </a:xfrm>
            <a:custGeom>
              <a:avLst/>
              <a:gdLst/>
              <a:ahLst/>
              <a:cxnLst/>
              <a:rect l="l" t="t" r="r" b="b"/>
              <a:pathLst>
                <a:path w="310" h="3322" extrusionOk="0">
                  <a:moveTo>
                    <a:pt x="0" y="0"/>
                  </a:moveTo>
                  <a:lnTo>
                    <a:pt x="0" y="3322"/>
                  </a:lnTo>
                  <a:lnTo>
                    <a:pt x="310" y="332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6"/>
            <p:cNvSpPr/>
            <p:nvPr/>
          </p:nvSpPr>
          <p:spPr>
            <a:xfrm>
              <a:off x="8178771" y="2664911"/>
              <a:ext cx="15276" cy="146666"/>
            </a:xfrm>
            <a:custGeom>
              <a:avLst/>
              <a:gdLst/>
              <a:ahLst/>
              <a:cxnLst/>
              <a:rect l="l" t="t" r="r" b="b"/>
              <a:pathLst>
                <a:path w="346" h="3322" extrusionOk="0">
                  <a:moveTo>
                    <a:pt x="24" y="0"/>
                  </a:moveTo>
                  <a:lnTo>
                    <a:pt x="0" y="3310"/>
                  </a:lnTo>
                  <a:lnTo>
                    <a:pt x="310" y="3322"/>
                  </a:lnTo>
                  <a:lnTo>
                    <a:pt x="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pic>
        <p:nvPicPr>
          <p:cNvPr id="50" name="Picture 49">
            <a:extLst>
              <a:ext uri="{FF2B5EF4-FFF2-40B4-BE49-F238E27FC236}">
                <a16:creationId xmlns:a16="http://schemas.microsoft.com/office/drawing/2014/main" xmlns="" id="{91965589-E189-4020-812D-553242632D48}"/>
              </a:ext>
            </a:extLst>
          </p:cNvPr>
          <p:cNvPicPr>
            <a:picLocks noChangeAspect="1"/>
          </p:cNvPicPr>
          <p:nvPr/>
        </p:nvPicPr>
        <p:blipFill>
          <a:blip r:embed="rId3"/>
          <a:stretch>
            <a:fillRect/>
          </a:stretch>
        </p:blipFill>
        <p:spPr>
          <a:xfrm>
            <a:off x="0" y="0"/>
            <a:ext cx="9144000" cy="51434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16" name="TextBox 15">
            <a:extLst>
              <a:ext uri="{FF2B5EF4-FFF2-40B4-BE49-F238E27FC236}">
                <a16:creationId xmlns:a16="http://schemas.microsoft.com/office/drawing/2014/main" xmlns="" id="{E40500A0-ACFA-40D7-B108-8A4E60DAA363}"/>
              </a:ext>
            </a:extLst>
          </p:cNvPr>
          <p:cNvSpPr txBox="1"/>
          <p:nvPr/>
        </p:nvSpPr>
        <p:spPr>
          <a:xfrm>
            <a:off x="407581" y="219740"/>
            <a:ext cx="8328837" cy="584775"/>
          </a:xfrm>
          <a:prstGeom prst="rect">
            <a:avLst/>
          </a:prstGeom>
          <a:noFill/>
        </p:spPr>
        <p:txBody>
          <a:bodyPr wrap="square" rtlCol="0">
            <a:spAutoFit/>
          </a:bodyPr>
          <a:lstStyle/>
          <a:p>
            <a:r>
              <a:rPr lang="en-US" sz="1600">
                <a:effectLst/>
                <a:latin typeface="Times New Roman" panose="02020603050405020304" pitchFamily="18" charset="0"/>
                <a:ea typeface="Times New Roman" panose="02020603050405020304" pitchFamily="18" charset="0"/>
              </a:rPr>
              <a:t>TBLNGUOIDUNG(</a:t>
            </a:r>
            <a:r>
              <a:rPr lang="en-US" sz="1600" u="sng">
                <a:effectLst/>
                <a:latin typeface="Times New Roman" panose="02020603050405020304" pitchFamily="18" charset="0"/>
                <a:ea typeface="Times New Roman" panose="02020603050405020304" pitchFamily="18" charset="0"/>
              </a:rPr>
              <a:t>TAIKHOAN</a:t>
            </a:r>
            <a:r>
              <a:rPr lang="en-US" sz="1600">
                <a:effectLst/>
                <a:latin typeface="Times New Roman" panose="02020603050405020304" pitchFamily="18" charset="0"/>
                <a:ea typeface="Times New Roman" panose="02020603050405020304" pitchFamily="18" charset="0"/>
              </a:rPr>
              <a:t>,MATKHAU,HOTEN,EMAIL,SODIENTHOAI,QUYENHAN)</a:t>
            </a:r>
          </a:p>
          <a:p>
            <a:endParaRPr lang="en-US" sz="1600"/>
          </a:p>
        </p:txBody>
      </p:sp>
      <p:pic>
        <p:nvPicPr>
          <p:cNvPr id="74" name="Picture 73">
            <a:extLst>
              <a:ext uri="{FF2B5EF4-FFF2-40B4-BE49-F238E27FC236}">
                <a16:creationId xmlns:a16="http://schemas.microsoft.com/office/drawing/2014/main" xmlns="" id="{D03CDF4B-C687-4EE6-A9E4-74DAE732B61D}"/>
              </a:ext>
            </a:extLst>
          </p:cNvPr>
          <p:cNvPicPr>
            <a:picLocks noChangeAspect="1"/>
          </p:cNvPicPr>
          <p:nvPr/>
        </p:nvPicPr>
        <p:blipFill>
          <a:blip r:embed="rId3"/>
          <a:stretch>
            <a:fillRect/>
          </a:stretch>
        </p:blipFill>
        <p:spPr>
          <a:xfrm>
            <a:off x="407581" y="615920"/>
            <a:ext cx="8063024" cy="1955830"/>
          </a:xfrm>
          <a:prstGeom prst="rect">
            <a:avLst/>
          </a:prstGeom>
        </p:spPr>
      </p:pic>
      <p:sp>
        <p:nvSpPr>
          <p:cNvPr id="17" name="TextBox 16">
            <a:extLst>
              <a:ext uri="{FF2B5EF4-FFF2-40B4-BE49-F238E27FC236}">
                <a16:creationId xmlns:a16="http://schemas.microsoft.com/office/drawing/2014/main" xmlns="" id="{E578B6AD-BA6B-4D69-9FC1-8718DAFF5F82}"/>
              </a:ext>
            </a:extLst>
          </p:cNvPr>
          <p:cNvSpPr txBox="1"/>
          <p:nvPr/>
        </p:nvSpPr>
        <p:spPr>
          <a:xfrm>
            <a:off x="407581" y="2675542"/>
            <a:ext cx="6478773" cy="584775"/>
          </a:xfrm>
          <a:prstGeom prst="rect">
            <a:avLst/>
          </a:prstGeom>
          <a:noFill/>
        </p:spPr>
        <p:txBody>
          <a:bodyPr wrap="square" rtlCol="0">
            <a:spAutoFit/>
          </a:bodyPr>
          <a:lstStyle/>
          <a:p>
            <a:r>
              <a:rPr lang="en-US" sz="1600">
                <a:effectLst/>
                <a:latin typeface="Times New Roman" panose="02020603050405020304" pitchFamily="18" charset="0"/>
                <a:ea typeface="Times New Roman" panose="02020603050405020304" pitchFamily="18" charset="0"/>
              </a:rPr>
              <a:t>TBLLOAIHANG</a:t>
            </a:r>
            <a:r>
              <a:rPr lang="en-US" sz="1600" u="sng">
                <a:effectLst/>
                <a:latin typeface="Times New Roman" panose="02020603050405020304" pitchFamily="18" charset="0"/>
                <a:ea typeface="Times New Roman" panose="02020603050405020304" pitchFamily="18" charset="0"/>
              </a:rPr>
              <a:t>(LOAIHANGID</a:t>
            </a:r>
            <a:r>
              <a:rPr lang="en-US" sz="1600">
                <a:effectLst/>
                <a:latin typeface="Times New Roman" panose="02020603050405020304" pitchFamily="18" charset="0"/>
                <a:ea typeface="Times New Roman" panose="02020603050405020304" pitchFamily="18" charset="0"/>
              </a:rPr>
              <a:t>,TENLOAIHANG,DANHMUCHANGID)</a:t>
            </a:r>
          </a:p>
          <a:p>
            <a:endParaRPr lang="en-US" sz="1600"/>
          </a:p>
        </p:txBody>
      </p:sp>
      <p:pic>
        <p:nvPicPr>
          <p:cNvPr id="76" name="Picture 75">
            <a:extLst>
              <a:ext uri="{FF2B5EF4-FFF2-40B4-BE49-F238E27FC236}">
                <a16:creationId xmlns:a16="http://schemas.microsoft.com/office/drawing/2014/main" xmlns="" id="{809B706C-CD43-421E-9D89-E8F2CAE8FC91}"/>
              </a:ext>
            </a:extLst>
          </p:cNvPr>
          <p:cNvPicPr>
            <a:picLocks noChangeAspect="1"/>
          </p:cNvPicPr>
          <p:nvPr/>
        </p:nvPicPr>
        <p:blipFill>
          <a:blip r:embed="rId4"/>
          <a:stretch>
            <a:fillRect/>
          </a:stretch>
        </p:blipFill>
        <p:spPr>
          <a:xfrm>
            <a:off x="407581" y="3242975"/>
            <a:ext cx="5274945" cy="12846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20" name="TextBox 19">
            <a:extLst>
              <a:ext uri="{FF2B5EF4-FFF2-40B4-BE49-F238E27FC236}">
                <a16:creationId xmlns:a16="http://schemas.microsoft.com/office/drawing/2014/main" xmlns="" id="{5516F0ED-EDFA-4C60-AB0C-EB277D07367E}"/>
              </a:ext>
            </a:extLst>
          </p:cNvPr>
          <p:cNvSpPr txBox="1"/>
          <p:nvPr/>
        </p:nvSpPr>
        <p:spPr>
          <a:xfrm>
            <a:off x="482010" y="205563"/>
            <a:ext cx="7215963" cy="584775"/>
          </a:xfrm>
          <a:prstGeom prst="rect">
            <a:avLst/>
          </a:prstGeom>
          <a:noFill/>
        </p:spPr>
        <p:txBody>
          <a:bodyPr wrap="square" rtlCol="0">
            <a:spAutoFit/>
          </a:bodyPr>
          <a:lstStyle/>
          <a:p>
            <a:r>
              <a:rPr lang="en-US" sz="1600">
                <a:effectLst/>
                <a:latin typeface="Times New Roman" panose="02020603050405020304" pitchFamily="18" charset="0"/>
                <a:ea typeface="Times New Roman" panose="02020603050405020304" pitchFamily="18" charset="0"/>
              </a:rPr>
              <a:t>TBLDANHMUCHANG(</a:t>
            </a:r>
            <a:r>
              <a:rPr lang="en-US" sz="1600" u="sng">
                <a:effectLst/>
                <a:latin typeface="Times New Roman" panose="02020603050405020304" pitchFamily="18" charset="0"/>
                <a:ea typeface="Times New Roman" panose="02020603050405020304" pitchFamily="18" charset="0"/>
              </a:rPr>
              <a:t>DANHMUCHANGID</a:t>
            </a:r>
            <a:r>
              <a:rPr lang="en-US" sz="1600">
                <a:effectLst/>
                <a:latin typeface="Times New Roman" panose="02020603050405020304" pitchFamily="18" charset="0"/>
                <a:ea typeface="Times New Roman" panose="02020603050405020304" pitchFamily="18" charset="0"/>
              </a:rPr>
              <a:t>,TENHANG)</a:t>
            </a:r>
          </a:p>
          <a:p>
            <a:endParaRPr lang="en-US" sz="1600"/>
          </a:p>
        </p:txBody>
      </p:sp>
      <p:pic>
        <p:nvPicPr>
          <p:cNvPr id="38" name="Picture 37">
            <a:extLst>
              <a:ext uri="{FF2B5EF4-FFF2-40B4-BE49-F238E27FC236}">
                <a16:creationId xmlns:a16="http://schemas.microsoft.com/office/drawing/2014/main" xmlns="" id="{F7977458-1D76-4AF8-BE8C-A603AA4D1F3B}"/>
              </a:ext>
            </a:extLst>
          </p:cNvPr>
          <p:cNvPicPr>
            <a:picLocks noChangeAspect="1"/>
          </p:cNvPicPr>
          <p:nvPr/>
        </p:nvPicPr>
        <p:blipFill>
          <a:blip r:embed="rId3"/>
          <a:stretch>
            <a:fillRect/>
          </a:stretch>
        </p:blipFill>
        <p:spPr>
          <a:xfrm>
            <a:off x="559383" y="642990"/>
            <a:ext cx="5274945" cy="1121410"/>
          </a:xfrm>
          <a:prstGeom prst="rect">
            <a:avLst/>
          </a:prstGeom>
        </p:spPr>
      </p:pic>
      <p:sp>
        <p:nvSpPr>
          <p:cNvPr id="21" name="TextBox 20">
            <a:extLst>
              <a:ext uri="{FF2B5EF4-FFF2-40B4-BE49-F238E27FC236}">
                <a16:creationId xmlns:a16="http://schemas.microsoft.com/office/drawing/2014/main" xmlns="" id="{E4BF7A43-16F8-4CCA-90BC-FEAE9DBB7F63}"/>
              </a:ext>
            </a:extLst>
          </p:cNvPr>
          <p:cNvSpPr txBox="1"/>
          <p:nvPr/>
        </p:nvSpPr>
        <p:spPr>
          <a:xfrm>
            <a:off x="482010" y="1789290"/>
            <a:ext cx="5323367" cy="553998"/>
          </a:xfrm>
          <a:prstGeom prst="rect">
            <a:avLst/>
          </a:prstGeom>
          <a:noFill/>
        </p:spPr>
        <p:txBody>
          <a:bodyPr wrap="square" rtlCol="0">
            <a:spAutoFit/>
          </a:bodyPr>
          <a:lstStyle/>
          <a:p>
            <a:r>
              <a:rPr lang="en-US" sz="1600">
                <a:effectLst/>
                <a:latin typeface="Times New Roman" panose="02020603050405020304" pitchFamily="18" charset="0"/>
                <a:ea typeface="Times New Roman" panose="02020603050405020304" pitchFamily="18" charset="0"/>
              </a:rPr>
              <a:t>TBLKHUVUC(</a:t>
            </a:r>
            <a:r>
              <a:rPr lang="en-US" sz="1600" u="sng">
                <a:effectLst/>
                <a:latin typeface="Times New Roman" panose="02020603050405020304" pitchFamily="18" charset="0"/>
                <a:ea typeface="Times New Roman" panose="02020603050405020304" pitchFamily="18" charset="0"/>
              </a:rPr>
              <a:t>KHUVUCID</a:t>
            </a:r>
            <a:r>
              <a:rPr lang="en-US" sz="1600">
                <a:effectLst/>
                <a:latin typeface="Times New Roman" panose="02020603050405020304" pitchFamily="18" charset="0"/>
                <a:ea typeface="Times New Roman" panose="02020603050405020304" pitchFamily="18" charset="0"/>
              </a:rPr>
              <a:t>,TENKHUVUC)</a:t>
            </a:r>
          </a:p>
          <a:p>
            <a:endParaRPr lang="en-US"/>
          </a:p>
        </p:txBody>
      </p:sp>
      <p:pic>
        <p:nvPicPr>
          <p:cNvPr id="40" name="Picture 39">
            <a:extLst>
              <a:ext uri="{FF2B5EF4-FFF2-40B4-BE49-F238E27FC236}">
                <a16:creationId xmlns:a16="http://schemas.microsoft.com/office/drawing/2014/main" xmlns="" id="{67F80D9B-2FB1-4894-ADE1-2453F083E2EF}"/>
              </a:ext>
            </a:extLst>
          </p:cNvPr>
          <p:cNvPicPr>
            <a:picLocks noChangeAspect="1"/>
          </p:cNvPicPr>
          <p:nvPr/>
        </p:nvPicPr>
        <p:blipFill>
          <a:blip r:embed="rId4"/>
          <a:stretch>
            <a:fillRect/>
          </a:stretch>
        </p:blipFill>
        <p:spPr>
          <a:xfrm>
            <a:off x="559383" y="2074039"/>
            <a:ext cx="5274945" cy="1004570"/>
          </a:xfrm>
          <a:prstGeom prst="rect">
            <a:avLst/>
          </a:prstGeom>
        </p:spPr>
      </p:pic>
      <p:sp>
        <p:nvSpPr>
          <p:cNvPr id="22" name="TextBox 21">
            <a:extLst>
              <a:ext uri="{FF2B5EF4-FFF2-40B4-BE49-F238E27FC236}">
                <a16:creationId xmlns:a16="http://schemas.microsoft.com/office/drawing/2014/main" xmlns="" id="{444AB2BE-0DA0-4183-97CE-7D70F7D10F5C}"/>
              </a:ext>
            </a:extLst>
          </p:cNvPr>
          <p:cNvSpPr txBox="1"/>
          <p:nvPr/>
        </p:nvSpPr>
        <p:spPr>
          <a:xfrm>
            <a:off x="559383" y="3065241"/>
            <a:ext cx="7833250" cy="553998"/>
          </a:xfrm>
          <a:prstGeom prst="rect">
            <a:avLst/>
          </a:prstGeom>
          <a:noFill/>
        </p:spPr>
        <p:txBody>
          <a:bodyPr wrap="square" rtlCol="0">
            <a:spAutoFit/>
          </a:bodyPr>
          <a:lstStyle/>
          <a:p>
            <a:r>
              <a:rPr lang="en-US" sz="1600">
                <a:effectLst/>
                <a:latin typeface="Times New Roman" panose="02020603050405020304" pitchFamily="18" charset="0"/>
                <a:ea typeface="Times New Roman" panose="02020603050405020304" pitchFamily="18" charset="0"/>
              </a:rPr>
              <a:t>TBLGIA(</a:t>
            </a:r>
            <a:r>
              <a:rPr lang="en-US" sz="1600" u="sng">
                <a:effectLst/>
                <a:latin typeface="Times New Roman" panose="02020603050405020304" pitchFamily="18" charset="0"/>
                <a:ea typeface="Times New Roman" panose="02020603050405020304" pitchFamily="18" charset="0"/>
              </a:rPr>
              <a:t>GIAID,</a:t>
            </a:r>
            <a:r>
              <a:rPr lang="en-US" sz="1600">
                <a:effectLst/>
                <a:latin typeface="Times New Roman" panose="02020603050405020304" pitchFamily="18" charset="0"/>
                <a:ea typeface="Times New Roman" panose="02020603050405020304" pitchFamily="18" charset="0"/>
              </a:rPr>
              <a:t>NGUONGIA,GIA,THOIDIEMSANPHAMID,DONVITINHGIAID,VAT)</a:t>
            </a:r>
          </a:p>
          <a:p>
            <a:endParaRPr lang="en-US"/>
          </a:p>
        </p:txBody>
      </p:sp>
      <p:pic>
        <p:nvPicPr>
          <p:cNvPr id="42" name="Picture 41">
            <a:extLst>
              <a:ext uri="{FF2B5EF4-FFF2-40B4-BE49-F238E27FC236}">
                <a16:creationId xmlns:a16="http://schemas.microsoft.com/office/drawing/2014/main" xmlns="" id="{956634DC-4571-45D5-BEE0-1BA473C1E32D}"/>
              </a:ext>
            </a:extLst>
          </p:cNvPr>
          <p:cNvPicPr>
            <a:picLocks noChangeAspect="1"/>
          </p:cNvPicPr>
          <p:nvPr/>
        </p:nvPicPr>
        <p:blipFill>
          <a:blip r:embed="rId5"/>
          <a:stretch>
            <a:fillRect/>
          </a:stretch>
        </p:blipFill>
        <p:spPr>
          <a:xfrm>
            <a:off x="559383" y="3389485"/>
            <a:ext cx="5274945" cy="16857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grpSp>
        <p:nvGrpSpPr>
          <p:cNvPr id="1027" name="Google Shape;1027;p51"/>
          <p:cNvGrpSpPr/>
          <p:nvPr/>
        </p:nvGrpSpPr>
        <p:grpSpPr>
          <a:xfrm>
            <a:off x="7772389" y="3562644"/>
            <a:ext cx="1371611" cy="1433668"/>
            <a:chOff x="7860000" y="3844550"/>
            <a:chExt cx="995725" cy="1040775"/>
          </a:xfrm>
        </p:grpSpPr>
        <p:sp>
          <p:nvSpPr>
            <p:cNvPr id="1028" name="Google Shape;1028;p51"/>
            <p:cNvSpPr/>
            <p:nvPr/>
          </p:nvSpPr>
          <p:spPr>
            <a:xfrm>
              <a:off x="7860000" y="4722675"/>
              <a:ext cx="995725" cy="162650"/>
            </a:xfrm>
            <a:custGeom>
              <a:avLst/>
              <a:gdLst/>
              <a:ahLst/>
              <a:cxnLst/>
              <a:rect l="l" t="t" r="r" b="b"/>
              <a:pathLst>
                <a:path w="39829" h="6506" extrusionOk="0">
                  <a:moveTo>
                    <a:pt x="38028" y="6505"/>
                  </a:moveTo>
                  <a:lnTo>
                    <a:pt x="1802" y="6505"/>
                  </a:lnTo>
                  <a:cubicBezTo>
                    <a:pt x="601" y="6505"/>
                    <a:pt x="0" y="5104"/>
                    <a:pt x="834" y="4237"/>
                  </a:cubicBezTo>
                  <a:lnTo>
                    <a:pt x="4303" y="668"/>
                  </a:lnTo>
                  <a:cubicBezTo>
                    <a:pt x="4704" y="268"/>
                    <a:pt x="5304" y="1"/>
                    <a:pt x="5871" y="1"/>
                  </a:cubicBezTo>
                  <a:lnTo>
                    <a:pt x="33925" y="1"/>
                  </a:lnTo>
                  <a:cubicBezTo>
                    <a:pt x="34492" y="1"/>
                    <a:pt x="35092" y="268"/>
                    <a:pt x="35492" y="668"/>
                  </a:cubicBezTo>
                  <a:lnTo>
                    <a:pt x="38962" y="4237"/>
                  </a:lnTo>
                  <a:cubicBezTo>
                    <a:pt x="39829" y="5104"/>
                    <a:pt x="39262" y="6505"/>
                    <a:pt x="38028" y="65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1"/>
            <p:cNvSpPr/>
            <p:nvPr/>
          </p:nvSpPr>
          <p:spPr>
            <a:xfrm>
              <a:off x="8093500" y="3844550"/>
              <a:ext cx="527075" cy="947375"/>
            </a:xfrm>
            <a:custGeom>
              <a:avLst/>
              <a:gdLst/>
              <a:ahLst/>
              <a:cxnLst/>
              <a:rect l="l" t="t" r="r" b="b"/>
              <a:pathLst>
                <a:path w="21083" h="37895" extrusionOk="0">
                  <a:moveTo>
                    <a:pt x="21082" y="37894"/>
                  </a:moveTo>
                  <a:lnTo>
                    <a:pt x="0" y="37894"/>
                  </a:lnTo>
                  <a:lnTo>
                    <a:pt x="234" y="37127"/>
                  </a:lnTo>
                  <a:lnTo>
                    <a:pt x="1168" y="33224"/>
                  </a:lnTo>
                  <a:lnTo>
                    <a:pt x="2502" y="27754"/>
                  </a:lnTo>
                  <a:lnTo>
                    <a:pt x="3470" y="23851"/>
                  </a:lnTo>
                  <a:lnTo>
                    <a:pt x="4804" y="18380"/>
                  </a:lnTo>
                  <a:lnTo>
                    <a:pt x="5771" y="14444"/>
                  </a:lnTo>
                  <a:lnTo>
                    <a:pt x="7105" y="9007"/>
                  </a:lnTo>
                  <a:lnTo>
                    <a:pt x="8073" y="5071"/>
                  </a:lnTo>
                  <a:lnTo>
                    <a:pt x="8907" y="1668"/>
                  </a:lnTo>
                  <a:cubicBezTo>
                    <a:pt x="9307" y="1"/>
                    <a:pt x="11675" y="1"/>
                    <a:pt x="12109" y="1668"/>
                  </a:cubicBezTo>
                  <a:lnTo>
                    <a:pt x="12443" y="2936"/>
                  </a:lnTo>
                  <a:lnTo>
                    <a:pt x="13176" y="6038"/>
                  </a:lnTo>
                  <a:lnTo>
                    <a:pt x="14244" y="10341"/>
                  </a:lnTo>
                  <a:lnTo>
                    <a:pt x="14978" y="13410"/>
                  </a:lnTo>
                  <a:lnTo>
                    <a:pt x="16012" y="17713"/>
                  </a:lnTo>
                  <a:lnTo>
                    <a:pt x="16779" y="20782"/>
                  </a:lnTo>
                  <a:lnTo>
                    <a:pt x="17813" y="25085"/>
                  </a:lnTo>
                  <a:lnTo>
                    <a:pt x="18580" y="28187"/>
                  </a:lnTo>
                  <a:lnTo>
                    <a:pt x="19614" y="32457"/>
                  </a:lnTo>
                  <a:lnTo>
                    <a:pt x="20348" y="355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1"/>
            <p:cNvSpPr/>
            <p:nvPr/>
          </p:nvSpPr>
          <p:spPr>
            <a:xfrm>
              <a:off x="8271950" y="3917100"/>
              <a:ext cx="152650" cy="150975"/>
            </a:xfrm>
            <a:custGeom>
              <a:avLst/>
              <a:gdLst/>
              <a:ahLst/>
              <a:cxnLst/>
              <a:rect l="l" t="t" r="r" b="b"/>
              <a:pathLst>
                <a:path w="6106" h="6039" extrusionOk="0">
                  <a:moveTo>
                    <a:pt x="5305" y="1"/>
                  </a:moveTo>
                  <a:lnTo>
                    <a:pt x="968" y="2135"/>
                  </a:lnTo>
                  <a:lnTo>
                    <a:pt x="1" y="6038"/>
                  </a:lnTo>
                  <a:lnTo>
                    <a:pt x="1" y="6038"/>
                  </a:lnTo>
                  <a:lnTo>
                    <a:pt x="6105" y="3103"/>
                  </a:lnTo>
                  <a:lnTo>
                    <a:pt x="5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1"/>
            <p:cNvSpPr/>
            <p:nvPr/>
          </p:nvSpPr>
          <p:spPr>
            <a:xfrm>
              <a:off x="8213575" y="4101400"/>
              <a:ext cx="255225" cy="201825"/>
            </a:xfrm>
            <a:custGeom>
              <a:avLst/>
              <a:gdLst/>
              <a:ahLst/>
              <a:cxnLst/>
              <a:rect l="l" t="t" r="r" b="b"/>
              <a:pathLst>
                <a:path w="10209" h="8073" extrusionOk="0">
                  <a:moveTo>
                    <a:pt x="9474" y="1"/>
                  </a:moveTo>
                  <a:lnTo>
                    <a:pt x="1002" y="4137"/>
                  </a:lnTo>
                  <a:lnTo>
                    <a:pt x="1" y="8073"/>
                  </a:lnTo>
                  <a:lnTo>
                    <a:pt x="1" y="8073"/>
                  </a:lnTo>
                  <a:lnTo>
                    <a:pt x="10208" y="3103"/>
                  </a:lnTo>
                  <a:lnTo>
                    <a:pt x="94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1"/>
            <p:cNvSpPr/>
            <p:nvPr/>
          </p:nvSpPr>
          <p:spPr>
            <a:xfrm>
              <a:off x="8156050" y="4286525"/>
              <a:ext cx="358600" cy="251050"/>
            </a:xfrm>
            <a:custGeom>
              <a:avLst/>
              <a:gdLst/>
              <a:ahLst/>
              <a:cxnLst/>
              <a:rect l="l" t="t" r="r" b="b"/>
              <a:pathLst>
                <a:path w="14344" h="10042" extrusionOk="0">
                  <a:moveTo>
                    <a:pt x="13610" y="1"/>
                  </a:moveTo>
                  <a:lnTo>
                    <a:pt x="968" y="6105"/>
                  </a:lnTo>
                  <a:lnTo>
                    <a:pt x="0" y="10041"/>
                  </a:lnTo>
                  <a:lnTo>
                    <a:pt x="14344" y="3070"/>
                  </a:lnTo>
                  <a:lnTo>
                    <a:pt x="13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1"/>
            <p:cNvSpPr/>
            <p:nvPr/>
          </p:nvSpPr>
          <p:spPr>
            <a:xfrm>
              <a:off x="8097675" y="4470825"/>
              <a:ext cx="462025" cy="301925"/>
            </a:xfrm>
            <a:custGeom>
              <a:avLst/>
              <a:gdLst/>
              <a:ahLst/>
              <a:cxnLst/>
              <a:rect l="l" t="t" r="r" b="b"/>
              <a:pathLst>
                <a:path w="18481" h="12077" extrusionOk="0">
                  <a:moveTo>
                    <a:pt x="17746" y="1"/>
                  </a:moveTo>
                  <a:lnTo>
                    <a:pt x="968" y="8173"/>
                  </a:lnTo>
                  <a:lnTo>
                    <a:pt x="0" y="12076"/>
                  </a:lnTo>
                  <a:lnTo>
                    <a:pt x="18480" y="3070"/>
                  </a:lnTo>
                  <a:lnTo>
                    <a:pt x="177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1"/>
            <p:cNvSpPr/>
            <p:nvPr/>
          </p:nvSpPr>
          <p:spPr>
            <a:xfrm>
              <a:off x="8306150" y="4655125"/>
              <a:ext cx="299400" cy="136800"/>
            </a:xfrm>
            <a:custGeom>
              <a:avLst/>
              <a:gdLst/>
              <a:ahLst/>
              <a:cxnLst/>
              <a:rect l="l" t="t" r="r" b="b"/>
              <a:pathLst>
                <a:path w="11976" h="5472" extrusionOk="0">
                  <a:moveTo>
                    <a:pt x="11242" y="1"/>
                  </a:moveTo>
                  <a:lnTo>
                    <a:pt x="0" y="5471"/>
                  </a:lnTo>
                  <a:lnTo>
                    <a:pt x="7106" y="5471"/>
                  </a:lnTo>
                  <a:lnTo>
                    <a:pt x="11976" y="3103"/>
                  </a:lnTo>
                  <a:lnTo>
                    <a:pt x="11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xmlns="" id="{CCBCDE39-AC7D-4BDE-A78A-36718C0952F4}"/>
              </a:ext>
            </a:extLst>
          </p:cNvPr>
          <p:cNvSpPr txBox="1"/>
          <p:nvPr/>
        </p:nvSpPr>
        <p:spPr>
          <a:xfrm>
            <a:off x="460745" y="177209"/>
            <a:ext cx="6032204" cy="553998"/>
          </a:xfrm>
          <a:prstGeom prst="rect">
            <a:avLst/>
          </a:prstGeom>
          <a:noFill/>
        </p:spPr>
        <p:txBody>
          <a:bodyPr wrap="square" rtlCol="0">
            <a:spAutoFit/>
          </a:bodyPr>
          <a:lstStyle/>
          <a:p>
            <a:r>
              <a:rPr lang="en-US" sz="1600">
                <a:effectLst/>
                <a:latin typeface="Times New Roman" panose="02020603050405020304" pitchFamily="18" charset="0"/>
                <a:ea typeface="Times New Roman" panose="02020603050405020304" pitchFamily="18" charset="0"/>
              </a:rPr>
              <a:t>TBLDONVITINH(</a:t>
            </a:r>
            <a:r>
              <a:rPr lang="en-US" sz="1600" u="sng">
                <a:effectLst/>
                <a:latin typeface="Times New Roman" panose="02020603050405020304" pitchFamily="18" charset="0"/>
                <a:ea typeface="Times New Roman" panose="02020603050405020304" pitchFamily="18" charset="0"/>
              </a:rPr>
              <a:t>DONVITINHID , </a:t>
            </a:r>
            <a:r>
              <a:rPr lang="en-US" sz="1600">
                <a:effectLst/>
                <a:latin typeface="Times New Roman" panose="02020603050405020304" pitchFamily="18" charset="0"/>
                <a:ea typeface="Times New Roman" panose="02020603050405020304" pitchFamily="18" charset="0"/>
              </a:rPr>
              <a:t>TENDONVITINH)</a:t>
            </a:r>
          </a:p>
          <a:p>
            <a:endParaRPr lang="en-US"/>
          </a:p>
        </p:txBody>
      </p:sp>
      <p:pic>
        <p:nvPicPr>
          <p:cNvPr id="39" name="Picture 38">
            <a:extLst>
              <a:ext uri="{FF2B5EF4-FFF2-40B4-BE49-F238E27FC236}">
                <a16:creationId xmlns:a16="http://schemas.microsoft.com/office/drawing/2014/main" xmlns="" id="{41E2C5C3-84D6-4337-ACAB-1F528291BCA1}"/>
              </a:ext>
            </a:extLst>
          </p:cNvPr>
          <p:cNvPicPr>
            <a:picLocks noChangeAspect="1"/>
          </p:cNvPicPr>
          <p:nvPr/>
        </p:nvPicPr>
        <p:blipFill>
          <a:blip r:embed="rId3"/>
          <a:stretch>
            <a:fillRect/>
          </a:stretch>
        </p:blipFill>
        <p:spPr>
          <a:xfrm>
            <a:off x="545207" y="529073"/>
            <a:ext cx="5274945" cy="966470"/>
          </a:xfrm>
          <a:prstGeom prst="rect">
            <a:avLst/>
          </a:prstGeom>
        </p:spPr>
      </p:pic>
      <p:sp>
        <p:nvSpPr>
          <p:cNvPr id="9" name="TextBox 8">
            <a:extLst>
              <a:ext uri="{FF2B5EF4-FFF2-40B4-BE49-F238E27FC236}">
                <a16:creationId xmlns:a16="http://schemas.microsoft.com/office/drawing/2014/main" xmlns="" id="{1DA25E6F-E373-4D36-997C-7BB5FB9E2DAA}"/>
              </a:ext>
            </a:extLst>
          </p:cNvPr>
          <p:cNvSpPr txBox="1"/>
          <p:nvPr/>
        </p:nvSpPr>
        <p:spPr>
          <a:xfrm>
            <a:off x="545206" y="1595107"/>
            <a:ext cx="6110177" cy="553998"/>
          </a:xfrm>
          <a:prstGeom prst="rect">
            <a:avLst/>
          </a:prstGeom>
          <a:noFill/>
        </p:spPr>
        <p:txBody>
          <a:bodyPr wrap="square" rtlCol="0">
            <a:spAutoFit/>
          </a:bodyPr>
          <a:lstStyle/>
          <a:p>
            <a:r>
              <a:rPr lang="en-US" sz="1600">
                <a:effectLst/>
                <a:latin typeface="Times New Roman" panose="02020603050405020304" pitchFamily="18" charset="0"/>
                <a:ea typeface="Times New Roman" panose="02020603050405020304" pitchFamily="18" charset="0"/>
              </a:rPr>
              <a:t>TBLDONVITINHGIA(</a:t>
            </a:r>
            <a:r>
              <a:rPr lang="en-US" sz="1600" u="sng">
                <a:effectLst/>
                <a:latin typeface="Times New Roman" panose="02020603050405020304" pitchFamily="18" charset="0"/>
                <a:ea typeface="Times New Roman" panose="02020603050405020304" pitchFamily="18" charset="0"/>
              </a:rPr>
              <a:t>DONVITINHGIAID</a:t>
            </a:r>
            <a:r>
              <a:rPr lang="en-US" sz="1600">
                <a:effectLst/>
                <a:latin typeface="Times New Roman" panose="02020603050405020304" pitchFamily="18" charset="0"/>
                <a:ea typeface="Times New Roman" panose="02020603050405020304" pitchFamily="18" charset="0"/>
              </a:rPr>
              <a:t> , LOAITIENTE)</a:t>
            </a:r>
          </a:p>
          <a:p>
            <a:endParaRPr lang="en-US"/>
          </a:p>
        </p:txBody>
      </p:sp>
      <p:pic>
        <p:nvPicPr>
          <p:cNvPr id="41" name="Picture 40">
            <a:extLst>
              <a:ext uri="{FF2B5EF4-FFF2-40B4-BE49-F238E27FC236}">
                <a16:creationId xmlns:a16="http://schemas.microsoft.com/office/drawing/2014/main" xmlns="" id="{42467F4A-D23C-4853-8DAD-DF3257D6F6CB}"/>
              </a:ext>
            </a:extLst>
          </p:cNvPr>
          <p:cNvPicPr>
            <a:picLocks noChangeAspect="1"/>
          </p:cNvPicPr>
          <p:nvPr/>
        </p:nvPicPr>
        <p:blipFill>
          <a:blip r:embed="rId4"/>
          <a:stretch>
            <a:fillRect/>
          </a:stretch>
        </p:blipFill>
        <p:spPr>
          <a:xfrm>
            <a:off x="545206" y="1872106"/>
            <a:ext cx="5274945" cy="800210"/>
          </a:xfrm>
          <a:prstGeom prst="rect">
            <a:avLst/>
          </a:prstGeom>
        </p:spPr>
      </p:pic>
      <p:sp>
        <p:nvSpPr>
          <p:cNvPr id="10" name="TextBox 9">
            <a:extLst>
              <a:ext uri="{FF2B5EF4-FFF2-40B4-BE49-F238E27FC236}">
                <a16:creationId xmlns:a16="http://schemas.microsoft.com/office/drawing/2014/main" xmlns="" id="{C06AD951-D141-4C17-A816-276E2DEC24AF}"/>
              </a:ext>
            </a:extLst>
          </p:cNvPr>
          <p:cNvSpPr txBox="1"/>
          <p:nvPr/>
        </p:nvSpPr>
        <p:spPr>
          <a:xfrm>
            <a:off x="545206" y="2672316"/>
            <a:ext cx="8534999" cy="738664"/>
          </a:xfrm>
          <a:prstGeom prst="rect">
            <a:avLst/>
          </a:prstGeom>
          <a:noFill/>
        </p:spPr>
        <p:txBody>
          <a:bodyPr wrap="square" rtlCol="0">
            <a:spAutoFit/>
          </a:bodyPr>
          <a:lstStyle/>
          <a:p>
            <a:r>
              <a:rPr lang="en-US">
                <a:effectLst/>
                <a:latin typeface="Times New Roman" panose="02020603050405020304" pitchFamily="18" charset="0"/>
                <a:ea typeface="Times New Roman" panose="02020603050405020304" pitchFamily="18" charset="0"/>
              </a:rPr>
              <a:t>TBLSANPHAM(SANPHAMID,KHUVUCID,DONVITINHID,LOAIHANGID,HANGSANXUAT,MODEL,DIEMGIAOHANG,THONGSOKHAC)</a:t>
            </a:r>
          </a:p>
          <a:p>
            <a:endParaRPr lang="en-US"/>
          </a:p>
        </p:txBody>
      </p:sp>
      <p:pic>
        <p:nvPicPr>
          <p:cNvPr id="43" name="Picture 42">
            <a:extLst>
              <a:ext uri="{FF2B5EF4-FFF2-40B4-BE49-F238E27FC236}">
                <a16:creationId xmlns:a16="http://schemas.microsoft.com/office/drawing/2014/main" xmlns="" id="{92DE1E10-EB02-4E71-9D1C-3F12917BFD87}"/>
              </a:ext>
            </a:extLst>
          </p:cNvPr>
          <p:cNvPicPr>
            <a:picLocks noChangeAspect="1"/>
          </p:cNvPicPr>
          <p:nvPr/>
        </p:nvPicPr>
        <p:blipFill>
          <a:blip r:embed="rId5"/>
          <a:stretch>
            <a:fillRect/>
          </a:stretch>
        </p:blipFill>
        <p:spPr>
          <a:xfrm>
            <a:off x="593875" y="3144035"/>
            <a:ext cx="7230204" cy="17236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grpSp>
        <p:nvGrpSpPr>
          <p:cNvPr id="1099" name="Google Shape;1099;p53"/>
          <p:cNvGrpSpPr/>
          <p:nvPr/>
        </p:nvGrpSpPr>
        <p:grpSpPr>
          <a:xfrm>
            <a:off x="4256511" y="591200"/>
            <a:ext cx="5348738" cy="4825224"/>
            <a:chOff x="3893886" y="318225"/>
            <a:chExt cx="5348738" cy="4825224"/>
          </a:xfrm>
        </p:grpSpPr>
        <p:sp>
          <p:nvSpPr>
            <p:cNvPr id="1100" name="Google Shape;1100;p53"/>
            <p:cNvSpPr/>
            <p:nvPr/>
          </p:nvSpPr>
          <p:spPr>
            <a:xfrm flipH="1">
              <a:off x="5118893" y="318225"/>
              <a:ext cx="3330682" cy="665630"/>
            </a:xfrm>
            <a:custGeom>
              <a:avLst/>
              <a:gdLst/>
              <a:ahLst/>
              <a:cxnLst/>
              <a:rect l="l" t="t" r="r" b="b"/>
              <a:pathLst>
                <a:path w="40756" h="8145" extrusionOk="0">
                  <a:moveTo>
                    <a:pt x="8823" y="0"/>
                  </a:moveTo>
                  <a:lnTo>
                    <a:pt x="0" y="8025"/>
                  </a:lnTo>
                  <a:lnTo>
                    <a:pt x="95" y="8144"/>
                  </a:lnTo>
                  <a:lnTo>
                    <a:pt x="8870" y="167"/>
                  </a:lnTo>
                  <a:lnTo>
                    <a:pt x="40719" y="8013"/>
                  </a:lnTo>
                  <a:lnTo>
                    <a:pt x="40755" y="7858"/>
                  </a:lnTo>
                  <a:lnTo>
                    <a:pt x="88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3"/>
            <p:cNvSpPr/>
            <p:nvPr/>
          </p:nvSpPr>
          <p:spPr>
            <a:xfrm flipH="1">
              <a:off x="3893886" y="357126"/>
              <a:ext cx="5348738" cy="4786323"/>
            </a:xfrm>
            <a:custGeom>
              <a:avLst/>
              <a:gdLst/>
              <a:ahLst/>
              <a:cxnLst/>
              <a:rect l="l" t="t" r="r" b="b"/>
              <a:pathLst>
                <a:path w="65450" h="58568" extrusionOk="0">
                  <a:moveTo>
                    <a:pt x="8930" y="7954"/>
                  </a:moveTo>
                  <a:lnTo>
                    <a:pt x="8930" y="10990"/>
                  </a:lnTo>
                  <a:lnTo>
                    <a:pt x="5001" y="7966"/>
                  </a:lnTo>
                  <a:lnTo>
                    <a:pt x="5001" y="7954"/>
                  </a:lnTo>
                  <a:close/>
                  <a:moveTo>
                    <a:pt x="34279" y="7930"/>
                  </a:moveTo>
                  <a:lnTo>
                    <a:pt x="34314" y="7954"/>
                  </a:lnTo>
                  <a:lnTo>
                    <a:pt x="34314" y="11073"/>
                  </a:lnTo>
                  <a:lnTo>
                    <a:pt x="30230" y="7930"/>
                  </a:lnTo>
                  <a:close/>
                  <a:moveTo>
                    <a:pt x="13574" y="7930"/>
                  </a:moveTo>
                  <a:lnTo>
                    <a:pt x="13574" y="11109"/>
                  </a:lnTo>
                  <a:lnTo>
                    <a:pt x="9454" y="7930"/>
                  </a:lnTo>
                  <a:close/>
                  <a:moveTo>
                    <a:pt x="58520" y="7930"/>
                  </a:moveTo>
                  <a:lnTo>
                    <a:pt x="58520" y="11121"/>
                  </a:lnTo>
                  <a:lnTo>
                    <a:pt x="54388" y="7930"/>
                  </a:lnTo>
                  <a:close/>
                  <a:moveTo>
                    <a:pt x="39017" y="7930"/>
                  </a:moveTo>
                  <a:lnTo>
                    <a:pt x="39017" y="11133"/>
                  </a:lnTo>
                  <a:lnTo>
                    <a:pt x="34862" y="7930"/>
                  </a:lnTo>
                  <a:close/>
                  <a:moveTo>
                    <a:pt x="44018" y="7930"/>
                  </a:moveTo>
                  <a:lnTo>
                    <a:pt x="44018" y="11133"/>
                  </a:lnTo>
                  <a:lnTo>
                    <a:pt x="39863" y="7930"/>
                  </a:lnTo>
                  <a:close/>
                  <a:moveTo>
                    <a:pt x="48816" y="7930"/>
                  </a:moveTo>
                  <a:lnTo>
                    <a:pt x="48816" y="11145"/>
                  </a:lnTo>
                  <a:lnTo>
                    <a:pt x="44649" y="7930"/>
                  </a:lnTo>
                  <a:close/>
                  <a:moveTo>
                    <a:pt x="53674" y="7930"/>
                  </a:moveTo>
                  <a:lnTo>
                    <a:pt x="53674" y="11169"/>
                  </a:lnTo>
                  <a:lnTo>
                    <a:pt x="49495" y="7930"/>
                  </a:lnTo>
                  <a:close/>
                  <a:moveTo>
                    <a:pt x="18515" y="2096"/>
                  </a:moveTo>
                  <a:lnTo>
                    <a:pt x="21253" y="7871"/>
                  </a:lnTo>
                  <a:lnTo>
                    <a:pt x="18515" y="11204"/>
                  </a:lnTo>
                  <a:lnTo>
                    <a:pt x="18515" y="2096"/>
                  </a:lnTo>
                  <a:close/>
                  <a:moveTo>
                    <a:pt x="4573" y="8049"/>
                  </a:moveTo>
                  <a:lnTo>
                    <a:pt x="4584" y="8073"/>
                  </a:lnTo>
                  <a:lnTo>
                    <a:pt x="4584" y="11300"/>
                  </a:lnTo>
                  <a:lnTo>
                    <a:pt x="893" y="11300"/>
                  </a:lnTo>
                  <a:lnTo>
                    <a:pt x="4573" y="8049"/>
                  </a:lnTo>
                  <a:close/>
                  <a:moveTo>
                    <a:pt x="5001" y="8383"/>
                  </a:moveTo>
                  <a:lnTo>
                    <a:pt x="8787" y="11300"/>
                  </a:lnTo>
                  <a:lnTo>
                    <a:pt x="5001" y="11300"/>
                  </a:lnTo>
                  <a:lnTo>
                    <a:pt x="5001" y="8383"/>
                  </a:lnTo>
                  <a:close/>
                  <a:moveTo>
                    <a:pt x="9347" y="8287"/>
                  </a:moveTo>
                  <a:lnTo>
                    <a:pt x="13252" y="11300"/>
                  </a:lnTo>
                  <a:lnTo>
                    <a:pt x="9347" y="11300"/>
                  </a:lnTo>
                  <a:lnTo>
                    <a:pt x="9347" y="8287"/>
                  </a:lnTo>
                  <a:close/>
                  <a:moveTo>
                    <a:pt x="21432" y="8252"/>
                  </a:moveTo>
                  <a:lnTo>
                    <a:pt x="22861" y="11252"/>
                  </a:lnTo>
                  <a:lnTo>
                    <a:pt x="22861" y="11300"/>
                  </a:lnTo>
                  <a:lnTo>
                    <a:pt x="18920" y="11300"/>
                  </a:lnTo>
                  <a:lnTo>
                    <a:pt x="21432" y="8252"/>
                  </a:lnTo>
                  <a:close/>
                  <a:moveTo>
                    <a:pt x="29468" y="8168"/>
                  </a:moveTo>
                  <a:lnTo>
                    <a:pt x="29468" y="11300"/>
                  </a:lnTo>
                  <a:lnTo>
                    <a:pt x="24456" y="11300"/>
                  </a:lnTo>
                  <a:lnTo>
                    <a:pt x="29468" y="8168"/>
                  </a:lnTo>
                  <a:close/>
                  <a:moveTo>
                    <a:pt x="29885" y="8109"/>
                  </a:moveTo>
                  <a:lnTo>
                    <a:pt x="34029" y="11300"/>
                  </a:lnTo>
                  <a:lnTo>
                    <a:pt x="29885" y="11300"/>
                  </a:lnTo>
                  <a:lnTo>
                    <a:pt x="29885" y="8109"/>
                  </a:lnTo>
                  <a:close/>
                  <a:moveTo>
                    <a:pt x="34731" y="8275"/>
                  </a:moveTo>
                  <a:lnTo>
                    <a:pt x="38660" y="11300"/>
                  </a:lnTo>
                  <a:lnTo>
                    <a:pt x="34731" y="11300"/>
                  </a:lnTo>
                  <a:lnTo>
                    <a:pt x="34731" y="8275"/>
                  </a:lnTo>
                  <a:close/>
                  <a:moveTo>
                    <a:pt x="49233" y="8192"/>
                  </a:moveTo>
                  <a:lnTo>
                    <a:pt x="53269" y="11300"/>
                  </a:lnTo>
                  <a:lnTo>
                    <a:pt x="49233" y="11300"/>
                  </a:lnTo>
                  <a:lnTo>
                    <a:pt x="49233" y="8192"/>
                  </a:lnTo>
                  <a:close/>
                  <a:moveTo>
                    <a:pt x="54103" y="8156"/>
                  </a:moveTo>
                  <a:lnTo>
                    <a:pt x="58186" y="11300"/>
                  </a:lnTo>
                  <a:lnTo>
                    <a:pt x="54103" y="11300"/>
                  </a:lnTo>
                  <a:lnTo>
                    <a:pt x="54103" y="8156"/>
                  </a:lnTo>
                  <a:close/>
                  <a:moveTo>
                    <a:pt x="14014" y="8311"/>
                  </a:moveTo>
                  <a:lnTo>
                    <a:pt x="17407" y="11312"/>
                  </a:lnTo>
                  <a:lnTo>
                    <a:pt x="14014" y="11312"/>
                  </a:lnTo>
                  <a:lnTo>
                    <a:pt x="14014" y="8311"/>
                  </a:lnTo>
                  <a:close/>
                  <a:moveTo>
                    <a:pt x="39434" y="8049"/>
                  </a:moveTo>
                  <a:lnTo>
                    <a:pt x="43661" y="11312"/>
                  </a:lnTo>
                  <a:lnTo>
                    <a:pt x="39434" y="11312"/>
                  </a:lnTo>
                  <a:lnTo>
                    <a:pt x="39434" y="8049"/>
                  </a:lnTo>
                  <a:close/>
                  <a:moveTo>
                    <a:pt x="44423" y="8216"/>
                  </a:moveTo>
                  <a:lnTo>
                    <a:pt x="48447" y="11312"/>
                  </a:lnTo>
                  <a:lnTo>
                    <a:pt x="44423" y="11312"/>
                  </a:lnTo>
                  <a:lnTo>
                    <a:pt x="44423" y="8216"/>
                  </a:lnTo>
                  <a:close/>
                  <a:moveTo>
                    <a:pt x="58936" y="8037"/>
                  </a:moveTo>
                  <a:lnTo>
                    <a:pt x="64199" y="11312"/>
                  </a:lnTo>
                  <a:lnTo>
                    <a:pt x="58936" y="11312"/>
                  </a:lnTo>
                  <a:lnTo>
                    <a:pt x="58936" y="8037"/>
                  </a:lnTo>
                  <a:close/>
                  <a:moveTo>
                    <a:pt x="22694" y="11954"/>
                  </a:moveTo>
                  <a:lnTo>
                    <a:pt x="18515" y="17038"/>
                  </a:lnTo>
                  <a:lnTo>
                    <a:pt x="18515" y="11954"/>
                  </a:lnTo>
                  <a:close/>
                  <a:moveTo>
                    <a:pt x="22861" y="12300"/>
                  </a:moveTo>
                  <a:lnTo>
                    <a:pt x="22861" y="17312"/>
                  </a:lnTo>
                  <a:lnTo>
                    <a:pt x="18741" y="17312"/>
                  </a:lnTo>
                  <a:lnTo>
                    <a:pt x="22861" y="12300"/>
                  </a:lnTo>
                  <a:close/>
                  <a:moveTo>
                    <a:pt x="22718" y="17979"/>
                  </a:moveTo>
                  <a:lnTo>
                    <a:pt x="18515" y="23087"/>
                  </a:lnTo>
                  <a:lnTo>
                    <a:pt x="18515" y="17979"/>
                  </a:lnTo>
                  <a:close/>
                  <a:moveTo>
                    <a:pt x="22861" y="18336"/>
                  </a:moveTo>
                  <a:lnTo>
                    <a:pt x="22861" y="23337"/>
                  </a:lnTo>
                  <a:lnTo>
                    <a:pt x="18753" y="23337"/>
                  </a:lnTo>
                  <a:lnTo>
                    <a:pt x="22861" y="18336"/>
                  </a:lnTo>
                  <a:close/>
                  <a:moveTo>
                    <a:pt x="22694" y="24004"/>
                  </a:moveTo>
                  <a:lnTo>
                    <a:pt x="18515" y="29099"/>
                  </a:lnTo>
                  <a:lnTo>
                    <a:pt x="18515" y="24004"/>
                  </a:lnTo>
                  <a:close/>
                  <a:moveTo>
                    <a:pt x="22861" y="24349"/>
                  </a:moveTo>
                  <a:lnTo>
                    <a:pt x="22861" y="29278"/>
                  </a:lnTo>
                  <a:lnTo>
                    <a:pt x="18812" y="29278"/>
                  </a:lnTo>
                  <a:lnTo>
                    <a:pt x="22861" y="24349"/>
                  </a:lnTo>
                  <a:close/>
                  <a:moveTo>
                    <a:pt x="22646" y="29933"/>
                  </a:moveTo>
                  <a:lnTo>
                    <a:pt x="18515" y="34945"/>
                  </a:lnTo>
                  <a:lnTo>
                    <a:pt x="18515" y="29933"/>
                  </a:lnTo>
                  <a:close/>
                  <a:moveTo>
                    <a:pt x="22861" y="30195"/>
                  </a:moveTo>
                  <a:lnTo>
                    <a:pt x="22861" y="35100"/>
                  </a:lnTo>
                  <a:lnTo>
                    <a:pt x="18848" y="35100"/>
                  </a:lnTo>
                  <a:lnTo>
                    <a:pt x="22861" y="30195"/>
                  </a:lnTo>
                  <a:close/>
                  <a:moveTo>
                    <a:pt x="22503" y="35755"/>
                  </a:moveTo>
                  <a:lnTo>
                    <a:pt x="18515" y="40601"/>
                  </a:lnTo>
                  <a:lnTo>
                    <a:pt x="18515" y="35755"/>
                  </a:lnTo>
                  <a:close/>
                  <a:moveTo>
                    <a:pt x="22861" y="35874"/>
                  </a:moveTo>
                  <a:lnTo>
                    <a:pt x="22861" y="40768"/>
                  </a:lnTo>
                  <a:lnTo>
                    <a:pt x="18824" y="40768"/>
                  </a:lnTo>
                  <a:lnTo>
                    <a:pt x="22861" y="35874"/>
                  </a:lnTo>
                  <a:close/>
                  <a:moveTo>
                    <a:pt x="22527" y="41422"/>
                  </a:moveTo>
                  <a:lnTo>
                    <a:pt x="18515" y="46292"/>
                  </a:lnTo>
                  <a:lnTo>
                    <a:pt x="18515" y="41422"/>
                  </a:lnTo>
                  <a:close/>
                  <a:moveTo>
                    <a:pt x="22861" y="41553"/>
                  </a:moveTo>
                  <a:lnTo>
                    <a:pt x="22861" y="46411"/>
                  </a:lnTo>
                  <a:lnTo>
                    <a:pt x="18872" y="46411"/>
                  </a:lnTo>
                  <a:lnTo>
                    <a:pt x="22861" y="41553"/>
                  </a:lnTo>
                  <a:close/>
                  <a:moveTo>
                    <a:pt x="22587" y="47066"/>
                  </a:moveTo>
                  <a:lnTo>
                    <a:pt x="18515" y="52007"/>
                  </a:lnTo>
                  <a:lnTo>
                    <a:pt x="18515" y="47066"/>
                  </a:lnTo>
                  <a:close/>
                  <a:moveTo>
                    <a:pt x="22861" y="47256"/>
                  </a:moveTo>
                  <a:lnTo>
                    <a:pt x="22861" y="52031"/>
                  </a:lnTo>
                  <a:lnTo>
                    <a:pt x="18931" y="52031"/>
                  </a:lnTo>
                  <a:lnTo>
                    <a:pt x="22861" y="47256"/>
                  </a:lnTo>
                  <a:close/>
                  <a:moveTo>
                    <a:pt x="18074" y="1"/>
                  </a:moveTo>
                  <a:cubicBezTo>
                    <a:pt x="17908" y="1"/>
                    <a:pt x="17777" y="132"/>
                    <a:pt x="17777" y="298"/>
                  </a:cubicBezTo>
                  <a:lnTo>
                    <a:pt x="17777" y="10990"/>
                  </a:lnTo>
                  <a:lnTo>
                    <a:pt x="13717" y="7394"/>
                  </a:lnTo>
                  <a:lnTo>
                    <a:pt x="4573" y="7394"/>
                  </a:lnTo>
                  <a:lnTo>
                    <a:pt x="131" y="11312"/>
                  </a:lnTo>
                  <a:cubicBezTo>
                    <a:pt x="60" y="11347"/>
                    <a:pt x="1" y="11419"/>
                    <a:pt x="1" y="11502"/>
                  </a:cubicBezTo>
                  <a:lnTo>
                    <a:pt x="1" y="11716"/>
                  </a:lnTo>
                  <a:cubicBezTo>
                    <a:pt x="1" y="11800"/>
                    <a:pt x="72" y="11871"/>
                    <a:pt x="167" y="11871"/>
                  </a:cubicBezTo>
                  <a:lnTo>
                    <a:pt x="17753" y="11871"/>
                  </a:lnTo>
                  <a:lnTo>
                    <a:pt x="17753" y="56127"/>
                  </a:lnTo>
                  <a:cubicBezTo>
                    <a:pt x="17753" y="56162"/>
                    <a:pt x="17788" y="56198"/>
                    <a:pt x="17836" y="56198"/>
                  </a:cubicBezTo>
                  <a:lnTo>
                    <a:pt x="18431" y="56198"/>
                  </a:lnTo>
                  <a:cubicBezTo>
                    <a:pt x="18467" y="56198"/>
                    <a:pt x="18503" y="56162"/>
                    <a:pt x="18503" y="56127"/>
                  </a:cubicBezTo>
                  <a:lnTo>
                    <a:pt x="18503" y="52674"/>
                  </a:lnTo>
                  <a:lnTo>
                    <a:pt x="22563" y="52674"/>
                  </a:lnTo>
                  <a:lnTo>
                    <a:pt x="17919" y="58329"/>
                  </a:lnTo>
                  <a:lnTo>
                    <a:pt x="18193" y="58567"/>
                  </a:lnTo>
                  <a:lnTo>
                    <a:pt x="22861" y="52876"/>
                  </a:lnTo>
                  <a:lnTo>
                    <a:pt x="22861" y="56150"/>
                  </a:lnTo>
                  <a:lnTo>
                    <a:pt x="23563" y="56150"/>
                  </a:lnTo>
                  <a:lnTo>
                    <a:pt x="23563" y="11883"/>
                  </a:lnTo>
                  <a:lnTo>
                    <a:pt x="65282" y="11883"/>
                  </a:lnTo>
                  <a:cubicBezTo>
                    <a:pt x="65366" y="11883"/>
                    <a:pt x="65449" y="11800"/>
                    <a:pt x="65449" y="11716"/>
                  </a:cubicBezTo>
                  <a:lnTo>
                    <a:pt x="65449" y="11466"/>
                  </a:lnTo>
                  <a:cubicBezTo>
                    <a:pt x="65425" y="11371"/>
                    <a:pt x="65354" y="11300"/>
                    <a:pt x="65271" y="11300"/>
                  </a:cubicBezTo>
                  <a:lnTo>
                    <a:pt x="65223" y="11300"/>
                  </a:lnTo>
                  <a:lnTo>
                    <a:pt x="58936" y="7394"/>
                  </a:lnTo>
                  <a:cubicBezTo>
                    <a:pt x="58930" y="7388"/>
                    <a:pt x="58925" y="7385"/>
                    <a:pt x="58919" y="7385"/>
                  </a:cubicBezTo>
                  <a:cubicBezTo>
                    <a:pt x="58913" y="7385"/>
                    <a:pt x="58907" y="7388"/>
                    <a:pt x="58901" y="7394"/>
                  </a:cubicBezTo>
                  <a:lnTo>
                    <a:pt x="29742" y="7394"/>
                  </a:lnTo>
                  <a:cubicBezTo>
                    <a:pt x="29736" y="7388"/>
                    <a:pt x="29727" y="7385"/>
                    <a:pt x="29719" y="7385"/>
                  </a:cubicBezTo>
                  <a:cubicBezTo>
                    <a:pt x="29710" y="7385"/>
                    <a:pt x="29701" y="7388"/>
                    <a:pt x="29695" y="7394"/>
                  </a:cubicBezTo>
                  <a:lnTo>
                    <a:pt x="23563" y="11204"/>
                  </a:lnTo>
                  <a:lnTo>
                    <a:pt x="23563" y="11073"/>
                  </a:lnTo>
                  <a:cubicBezTo>
                    <a:pt x="23575" y="11061"/>
                    <a:pt x="23599" y="11014"/>
                    <a:pt x="23575" y="11002"/>
                  </a:cubicBezTo>
                  <a:lnTo>
                    <a:pt x="18515" y="358"/>
                  </a:lnTo>
                  <a:lnTo>
                    <a:pt x="18515" y="298"/>
                  </a:lnTo>
                  <a:cubicBezTo>
                    <a:pt x="18515" y="132"/>
                    <a:pt x="18384" y="1"/>
                    <a:pt x="18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3"/>
            <p:cNvSpPr/>
            <p:nvPr/>
          </p:nvSpPr>
          <p:spPr>
            <a:xfrm flipH="1">
              <a:off x="8427189" y="622728"/>
              <a:ext cx="379519" cy="564457"/>
            </a:xfrm>
            <a:custGeom>
              <a:avLst/>
              <a:gdLst/>
              <a:ahLst/>
              <a:cxnLst/>
              <a:rect l="l" t="t" r="r" b="b"/>
              <a:pathLst>
                <a:path w="4644" h="6907" extrusionOk="0">
                  <a:moveTo>
                    <a:pt x="1060" y="1"/>
                  </a:moveTo>
                  <a:cubicBezTo>
                    <a:pt x="477" y="1"/>
                    <a:pt x="1" y="477"/>
                    <a:pt x="1" y="1049"/>
                  </a:cubicBezTo>
                  <a:lnTo>
                    <a:pt x="1" y="6907"/>
                  </a:lnTo>
                  <a:lnTo>
                    <a:pt x="4644" y="6907"/>
                  </a:lnTo>
                  <a:lnTo>
                    <a:pt x="4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3"/>
            <p:cNvSpPr/>
            <p:nvPr/>
          </p:nvSpPr>
          <p:spPr>
            <a:xfrm flipH="1">
              <a:off x="8427196" y="882528"/>
              <a:ext cx="787233" cy="401993"/>
            </a:xfrm>
            <a:custGeom>
              <a:avLst/>
              <a:gdLst/>
              <a:ahLst/>
              <a:cxnLst/>
              <a:rect l="l" t="t" r="r" b="b"/>
              <a:pathLst>
                <a:path w="9633" h="4919" extrusionOk="0">
                  <a:moveTo>
                    <a:pt x="548" y="1"/>
                  </a:moveTo>
                  <a:cubicBezTo>
                    <a:pt x="251" y="1"/>
                    <a:pt x="1" y="239"/>
                    <a:pt x="1" y="549"/>
                  </a:cubicBezTo>
                  <a:lnTo>
                    <a:pt x="1" y="4918"/>
                  </a:lnTo>
                  <a:lnTo>
                    <a:pt x="9633" y="4918"/>
                  </a:lnTo>
                  <a:lnTo>
                    <a:pt x="9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3"/>
            <p:cNvSpPr/>
            <p:nvPr/>
          </p:nvSpPr>
          <p:spPr>
            <a:xfrm flipH="1">
              <a:off x="8504988" y="983783"/>
              <a:ext cx="277366" cy="38001"/>
            </a:xfrm>
            <a:custGeom>
              <a:avLst/>
              <a:gdLst/>
              <a:ahLst/>
              <a:cxnLst/>
              <a:rect l="l" t="t" r="r" b="b"/>
              <a:pathLst>
                <a:path w="3394" h="465" extrusionOk="0">
                  <a:moveTo>
                    <a:pt x="0" y="0"/>
                  </a:moveTo>
                  <a:lnTo>
                    <a:pt x="0" y="465"/>
                  </a:lnTo>
                  <a:lnTo>
                    <a:pt x="3393" y="465"/>
                  </a:lnTo>
                  <a:lnTo>
                    <a:pt x="3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3"/>
            <p:cNvSpPr/>
            <p:nvPr/>
          </p:nvSpPr>
          <p:spPr>
            <a:xfrm flipH="1">
              <a:off x="8504988" y="1076213"/>
              <a:ext cx="277366" cy="37020"/>
            </a:xfrm>
            <a:custGeom>
              <a:avLst/>
              <a:gdLst/>
              <a:ahLst/>
              <a:cxnLst/>
              <a:rect l="l" t="t" r="r" b="b"/>
              <a:pathLst>
                <a:path w="3394" h="453" extrusionOk="0">
                  <a:moveTo>
                    <a:pt x="0" y="0"/>
                  </a:moveTo>
                  <a:lnTo>
                    <a:pt x="0" y="453"/>
                  </a:lnTo>
                  <a:lnTo>
                    <a:pt x="3393" y="453"/>
                  </a:lnTo>
                  <a:lnTo>
                    <a:pt x="3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3"/>
            <p:cNvSpPr/>
            <p:nvPr/>
          </p:nvSpPr>
          <p:spPr>
            <a:xfrm flipH="1">
              <a:off x="8504991" y="1168643"/>
              <a:ext cx="407795" cy="38001"/>
            </a:xfrm>
            <a:custGeom>
              <a:avLst/>
              <a:gdLst/>
              <a:ahLst/>
              <a:cxnLst/>
              <a:rect l="l" t="t" r="r" b="b"/>
              <a:pathLst>
                <a:path w="4990" h="465" extrusionOk="0">
                  <a:moveTo>
                    <a:pt x="1" y="0"/>
                  </a:moveTo>
                  <a:lnTo>
                    <a:pt x="1" y="465"/>
                  </a:lnTo>
                  <a:lnTo>
                    <a:pt x="4989" y="465"/>
                  </a:lnTo>
                  <a:lnTo>
                    <a:pt x="4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3"/>
            <p:cNvSpPr/>
            <p:nvPr/>
          </p:nvSpPr>
          <p:spPr>
            <a:xfrm flipH="1">
              <a:off x="7628334" y="324027"/>
              <a:ext cx="163527" cy="163608"/>
            </a:xfrm>
            <a:custGeom>
              <a:avLst/>
              <a:gdLst/>
              <a:ahLst/>
              <a:cxnLst/>
              <a:rect l="l" t="t" r="r" b="b"/>
              <a:pathLst>
                <a:path w="2001" h="2002" extrusionOk="0">
                  <a:moveTo>
                    <a:pt x="1001" y="1"/>
                  </a:moveTo>
                  <a:cubicBezTo>
                    <a:pt x="453" y="1"/>
                    <a:pt x="1" y="453"/>
                    <a:pt x="1" y="1001"/>
                  </a:cubicBezTo>
                  <a:cubicBezTo>
                    <a:pt x="1" y="1549"/>
                    <a:pt x="453" y="2001"/>
                    <a:pt x="1001" y="2001"/>
                  </a:cubicBezTo>
                  <a:cubicBezTo>
                    <a:pt x="1560" y="2001"/>
                    <a:pt x="2001" y="1549"/>
                    <a:pt x="2001" y="1001"/>
                  </a:cubicBezTo>
                  <a:cubicBezTo>
                    <a:pt x="2001" y="453"/>
                    <a:pt x="1560" y="1"/>
                    <a:pt x="1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3"/>
            <p:cNvSpPr/>
            <p:nvPr/>
          </p:nvSpPr>
          <p:spPr>
            <a:xfrm flipH="1">
              <a:off x="7084383" y="1673614"/>
              <a:ext cx="383442" cy="152821"/>
            </a:xfrm>
            <a:custGeom>
              <a:avLst/>
              <a:gdLst/>
              <a:ahLst/>
              <a:cxnLst/>
              <a:rect l="l" t="t" r="r" b="b"/>
              <a:pathLst>
                <a:path w="4692" h="1870" extrusionOk="0">
                  <a:moveTo>
                    <a:pt x="1" y="1"/>
                  </a:moveTo>
                  <a:lnTo>
                    <a:pt x="1" y="1870"/>
                  </a:lnTo>
                  <a:lnTo>
                    <a:pt x="4692" y="1870"/>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3"/>
            <p:cNvSpPr/>
            <p:nvPr/>
          </p:nvSpPr>
          <p:spPr>
            <a:xfrm flipH="1">
              <a:off x="7084383" y="1327268"/>
              <a:ext cx="383442" cy="346422"/>
            </a:xfrm>
            <a:custGeom>
              <a:avLst/>
              <a:gdLst/>
              <a:ahLst/>
              <a:cxnLst/>
              <a:rect l="l" t="t" r="r" b="b"/>
              <a:pathLst>
                <a:path w="4692" h="4239" extrusionOk="0">
                  <a:moveTo>
                    <a:pt x="429" y="0"/>
                  </a:moveTo>
                  <a:cubicBezTo>
                    <a:pt x="191" y="0"/>
                    <a:pt x="1" y="191"/>
                    <a:pt x="1" y="405"/>
                  </a:cubicBezTo>
                  <a:lnTo>
                    <a:pt x="1" y="4239"/>
                  </a:lnTo>
                  <a:lnTo>
                    <a:pt x="4692" y="4227"/>
                  </a:lnTo>
                  <a:lnTo>
                    <a:pt x="3644" y="322"/>
                  </a:lnTo>
                  <a:cubicBezTo>
                    <a:pt x="3608" y="119"/>
                    <a:pt x="3430" y="0"/>
                    <a:pt x="3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3"/>
            <p:cNvSpPr/>
            <p:nvPr/>
          </p:nvSpPr>
          <p:spPr>
            <a:xfrm flipH="1">
              <a:off x="7126223" y="1360285"/>
              <a:ext cx="238466" cy="282270"/>
            </a:xfrm>
            <a:custGeom>
              <a:avLst/>
              <a:gdLst/>
              <a:ahLst/>
              <a:cxnLst/>
              <a:rect l="l" t="t" r="r" b="b"/>
              <a:pathLst>
                <a:path w="2918" h="3454" extrusionOk="0">
                  <a:moveTo>
                    <a:pt x="263" y="1"/>
                  </a:moveTo>
                  <a:cubicBezTo>
                    <a:pt x="120" y="1"/>
                    <a:pt x="1" y="108"/>
                    <a:pt x="1" y="239"/>
                  </a:cubicBezTo>
                  <a:lnTo>
                    <a:pt x="1" y="3204"/>
                  </a:lnTo>
                  <a:cubicBezTo>
                    <a:pt x="1" y="3335"/>
                    <a:pt x="120" y="3454"/>
                    <a:pt x="263" y="3454"/>
                  </a:cubicBezTo>
                  <a:lnTo>
                    <a:pt x="2620" y="3454"/>
                  </a:lnTo>
                  <a:cubicBezTo>
                    <a:pt x="2799" y="3454"/>
                    <a:pt x="2918" y="3299"/>
                    <a:pt x="2882" y="3144"/>
                  </a:cubicBezTo>
                  <a:lnTo>
                    <a:pt x="2060" y="180"/>
                  </a:lnTo>
                  <a:cubicBezTo>
                    <a:pt x="2025" y="84"/>
                    <a:pt x="1929" y="1"/>
                    <a:pt x="1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3"/>
            <p:cNvSpPr/>
            <p:nvPr/>
          </p:nvSpPr>
          <p:spPr>
            <a:xfrm flipH="1">
              <a:off x="7160301" y="1389542"/>
              <a:ext cx="180035" cy="222857"/>
            </a:xfrm>
            <a:custGeom>
              <a:avLst/>
              <a:gdLst/>
              <a:ahLst/>
              <a:cxnLst/>
              <a:rect l="l" t="t" r="r" b="b"/>
              <a:pathLst>
                <a:path w="2203" h="2727" extrusionOk="0">
                  <a:moveTo>
                    <a:pt x="203" y="0"/>
                  </a:moveTo>
                  <a:cubicBezTo>
                    <a:pt x="95" y="0"/>
                    <a:pt x="0" y="95"/>
                    <a:pt x="0" y="203"/>
                  </a:cubicBezTo>
                  <a:lnTo>
                    <a:pt x="0" y="2536"/>
                  </a:lnTo>
                  <a:cubicBezTo>
                    <a:pt x="0" y="2643"/>
                    <a:pt x="95" y="2727"/>
                    <a:pt x="203" y="2727"/>
                  </a:cubicBezTo>
                  <a:lnTo>
                    <a:pt x="1989" y="2727"/>
                  </a:lnTo>
                  <a:cubicBezTo>
                    <a:pt x="2120" y="2727"/>
                    <a:pt x="2203" y="2608"/>
                    <a:pt x="2179" y="2477"/>
                  </a:cubicBezTo>
                  <a:lnTo>
                    <a:pt x="1989" y="1762"/>
                  </a:lnTo>
                  <a:lnTo>
                    <a:pt x="1667" y="572"/>
                  </a:lnTo>
                  <a:lnTo>
                    <a:pt x="1548" y="155"/>
                  </a:lnTo>
                  <a:cubicBezTo>
                    <a:pt x="1536" y="95"/>
                    <a:pt x="1477" y="36"/>
                    <a:pt x="1417" y="24"/>
                  </a:cubicBezTo>
                  <a:cubicBezTo>
                    <a:pt x="1393" y="0"/>
                    <a:pt x="1369" y="0"/>
                    <a:pt x="1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3"/>
            <p:cNvSpPr/>
            <p:nvPr/>
          </p:nvSpPr>
          <p:spPr>
            <a:xfrm flipH="1">
              <a:off x="7248807" y="1391422"/>
              <a:ext cx="91529" cy="75021"/>
            </a:xfrm>
            <a:custGeom>
              <a:avLst/>
              <a:gdLst/>
              <a:ahLst/>
              <a:cxnLst/>
              <a:rect l="l" t="t" r="r" b="b"/>
              <a:pathLst>
                <a:path w="1120" h="918" extrusionOk="0">
                  <a:moveTo>
                    <a:pt x="203" y="1"/>
                  </a:moveTo>
                  <a:cubicBezTo>
                    <a:pt x="95" y="1"/>
                    <a:pt x="0" y="84"/>
                    <a:pt x="0" y="191"/>
                  </a:cubicBezTo>
                  <a:lnTo>
                    <a:pt x="0" y="918"/>
                  </a:lnTo>
                  <a:lnTo>
                    <a:pt x="1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3"/>
            <p:cNvSpPr/>
            <p:nvPr/>
          </p:nvSpPr>
          <p:spPr>
            <a:xfrm flipH="1">
              <a:off x="7160300" y="1534520"/>
              <a:ext cx="111960" cy="77882"/>
            </a:xfrm>
            <a:custGeom>
              <a:avLst/>
              <a:gdLst/>
              <a:ahLst/>
              <a:cxnLst/>
              <a:rect l="l" t="t" r="r" b="b"/>
              <a:pathLst>
                <a:path w="1370" h="953" extrusionOk="0">
                  <a:moveTo>
                    <a:pt x="1156" y="0"/>
                  </a:moveTo>
                  <a:lnTo>
                    <a:pt x="1" y="953"/>
                  </a:lnTo>
                  <a:lnTo>
                    <a:pt x="1156" y="953"/>
                  </a:lnTo>
                  <a:cubicBezTo>
                    <a:pt x="1287" y="953"/>
                    <a:pt x="1370" y="834"/>
                    <a:pt x="1346" y="715"/>
                  </a:cubicBezTo>
                  <a:lnTo>
                    <a:pt x="1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3"/>
            <p:cNvSpPr/>
            <p:nvPr/>
          </p:nvSpPr>
          <p:spPr>
            <a:xfrm flipH="1">
              <a:off x="7084383" y="1826356"/>
              <a:ext cx="383442" cy="44866"/>
            </a:xfrm>
            <a:custGeom>
              <a:avLst/>
              <a:gdLst/>
              <a:ahLst/>
              <a:cxnLst/>
              <a:rect l="l" t="t" r="r" b="b"/>
              <a:pathLst>
                <a:path w="4692" h="549" extrusionOk="0">
                  <a:moveTo>
                    <a:pt x="1" y="1"/>
                  </a:moveTo>
                  <a:lnTo>
                    <a:pt x="1" y="120"/>
                  </a:lnTo>
                  <a:cubicBezTo>
                    <a:pt x="1" y="358"/>
                    <a:pt x="191" y="549"/>
                    <a:pt x="429" y="549"/>
                  </a:cubicBezTo>
                  <a:lnTo>
                    <a:pt x="4251" y="549"/>
                  </a:lnTo>
                  <a:cubicBezTo>
                    <a:pt x="4501" y="549"/>
                    <a:pt x="4692" y="358"/>
                    <a:pt x="4692" y="120"/>
                  </a:cubicBezTo>
                  <a:lnTo>
                    <a:pt x="4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3"/>
            <p:cNvSpPr/>
            <p:nvPr/>
          </p:nvSpPr>
          <p:spPr>
            <a:xfrm flipH="1">
              <a:off x="4251921" y="1805026"/>
              <a:ext cx="807663" cy="175213"/>
            </a:xfrm>
            <a:custGeom>
              <a:avLst/>
              <a:gdLst/>
              <a:ahLst/>
              <a:cxnLst/>
              <a:rect l="l" t="t" r="r" b="b"/>
              <a:pathLst>
                <a:path w="9883" h="2144" extrusionOk="0">
                  <a:moveTo>
                    <a:pt x="84" y="0"/>
                  </a:moveTo>
                  <a:cubicBezTo>
                    <a:pt x="48" y="0"/>
                    <a:pt x="12" y="12"/>
                    <a:pt x="0" y="60"/>
                  </a:cubicBezTo>
                  <a:cubicBezTo>
                    <a:pt x="0" y="95"/>
                    <a:pt x="12" y="131"/>
                    <a:pt x="60" y="143"/>
                  </a:cubicBezTo>
                  <a:lnTo>
                    <a:pt x="9799" y="2143"/>
                  </a:lnTo>
                  <a:lnTo>
                    <a:pt x="9811" y="2143"/>
                  </a:lnTo>
                  <a:cubicBezTo>
                    <a:pt x="9859" y="2143"/>
                    <a:pt x="9883" y="2107"/>
                    <a:pt x="9883" y="2084"/>
                  </a:cubicBezTo>
                  <a:cubicBezTo>
                    <a:pt x="9883" y="2036"/>
                    <a:pt x="9871" y="2000"/>
                    <a:pt x="9823" y="1988"/>
                  </a:cubicBezTo>
                  <a:lnTo>
                    <a:pt x="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3"/>
            <p:cNvSpPr/>
            <p:nvPr/>
          </p:nvSpPr>
          <p:spPr>
            <a:xfrm flipH="1">
              <a:off x="5186012" y="1409973"/>
              <a:ext cx="10787" cy="181996"/>
            </a:xfrm>
            <a:custGeom>
              <a:avLst/>
              <a:gdLst/>
              <a:ahLst/>
              <a:cxnLst/>
              <a:rect l="l" t="t" r="r" b="b"/>
              <a:pathLst>
                <a:path w="132" h="2227" extrusionOk="0">
                  <a:moveTo>
                    <a:pt x="1" y="0"/>
                  </a:moveTo>
                  <a:lnTo>
                    <a:pt x="1" y="2227"/>
                  </a:lnTo>
                  <a:lnTo>
                    <a:pt x="132" y="2227"/>
                  </a:lnTo>
                  <a:lnTo>
                    <a:pt x="1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3"/>
            <p:cNvSpPr/>
            <p:nvPr/>
          </p:nvSpPr>
          <p:spPr>
            <a:xfrm flipH="1">
              <a:off x="4912564" y="1404089"/>
              <a:ext cx="10787" cy="181097"/>
            </a:xfrm>
            <a:custGeom>
              <a:avLst/>
              <a:gdLst/>
              <a:ahLst/>
              <a:cxnLst/>
              <a:rect l="l" t="t" r="r" b="b"/>
              <a:pathLst>
                <a:path w="132" h="2216" extrusionOk="0">
                  <a:moveTo>
                    <a:pt x="0" y="1"/>
                  </a:moveTo>
                  <a:lnTo>
                    <a:pt x="0" y="2215"/>
                  </a:lnTo>
                  <a:lnTo>
                    <a:pt x="131" y="2215"/>
                  </a:lnTo>
                  <a:lnTo>
                    <a:pt x="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3"/>
            <p:cNvSpPr/>
            <p:nvPr/>
          </p:nvSpPr>
          <p:spPr>
            <a:xfrm flipH="1">
              <a:off x="5120797" y="1381697"/>
              <a:ext cx="79843" cy="79925"/>
            </a:xfrm>
            <a:custGeom>
              <a:avLst/>
              <a:gdLst/>
              <a:ahLst/>
              <a:cxnLst/>
              <a:rect l="l" t="t" r="r" b="b"/>
              <a:pathLst>
                <a:path w="977" h="978" extrusionOk="0">
                  <a:moveTo>
                    <a:pt x="488" y="1"/>
                  </a:moveTo>
                  <a:cubicBezTo>
                    <a:pt x="214" y="1"/>
                    <a:pt x="0" y="215"/>
                    <a:pt x="0" y="489"/>
                  </a:cubicBezTo>
                  <a:cubicBezTo>
                    <a:pt x="0" y="763"/>
                    <a:pt x="214" y="977"/>
                    <a:pt x="488" y="977"/>
                  </a:cubicBezTo>
                  <a:cubicBezTo>
                    <a:pt x="762" y="977"/>
                    <a:pt x="976" y="763"/>
                    <a:pt x="976" y="489"/>
                  </a:cubicBezTo>
                  <a:cubicBezTo>
                    <a:pt x="976" y="215"/>
                    <a:pt x="762" y="1"/>
                    <a:pt x="488" y="1"/>
                  </a:cubicBezTo>
                  <a:close/>
                </a:path>
              </a:pathLst>
            </a:custGeom>
            <a:solidFill>
              <a:srgbClr val="3B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3"/>
            <p:cNvSpPr/>
            <p:nvPr/>
          </p:nvSpPr>
          <p:spPr>
            <a:xfrm flipH="1">
              <a:off x="4908724" y="1381697"/>
              <a:ext cx="80824" cy="79925"/>
            </a:xfrm>
            <a:custGeom>
              <a:avLst/>
              <a:gdLst/>
              <a:ahLst/>
              <a:cxnLst/>
              <a:rect l="l" t="t" r="r" b="b"/>
              <a:pathLst>
                <a:path w="989" h="978" extrusionOk="0">
                  <a:moveTo>
                    <a:pt x="501" y="1"/>
                  </a:moveTo>
                  <a:cubicBezTo>
                    <a:pt x="227" y="1"/>
                    <a:pt x="1" y="215"/>
                    <a:pt x="1" y="489"/>
                  </a:cubicBezTo>
                  <a:cubicBezTo>
                    <a:pt x="1" y="763"/>
                    <a:pt x="227" y="977"/>
                    <a:pt x="501" y="977"/>
                  </a:cubicBezTo>
                  <a:cubicBezTo>
                    <a:pt x="775" y="977"/>
                    <a:pt x="989" y="763"/>
                    <a:pt x="989" y="489"/>
                  </a:cubicBezTo>
                  <a:cubicBezTo>
                    <a:pt x="989" y="215"/>
                    <a:pt x="775" y="1"/>
                    <a:pt x="501" y="1"/>
                  </a:cubicBezTo>
                  <a:close/>
                </a:path>
              </a:pathLst>
            </a:custGeom>
            <a:solidFill>
              <a:srgbClr val="3B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3"/>
            <p:cNvSpPr/>
            <p:nvPr/>
          </p:nvSpPr>
          <p:spPr>
            <a:xfrm flipH="1">
              <a:off x="4992410" y="1256169"/>
              <a:ext cx="122665" cy="185020"/>
            </a:xfrm>
            <a:custGeom>
              <a:avLst/>
              <a:gdLst/>
              <a:ahLst/>
              <a:cxnLst/>
              <a:rect l="l" t="t" r="r" b="b"/>
              <a:pathLst>
                <a:path w="1501" h="2264" extrusionOk="0">
                  <a:moveTo>
                    <a:pt x="441" y="1"/>
                  </a:moveTo>
                  <a:cubicBezTo>
                    <a:pt x="191" y="1"/>
                    <a:pt x="1" y="191"/>
                    <a:pt x="1" y="441"/>
                  </a:cubicBezTo>
                  <a:lnTo>
                    <a:pt x="1" y="1811"/>
                  </a:lnTo>
                  <a:cubicBezTo>
                    <a:pt x="1" y="2073"/>
                    <a:pt x="191" y="2263"/>
                    <a:pt x="441" y="2263"/>
                  </a:cubicBezTo>
                  <a:lnTo>
                    <a:pt x="1049" y="2263"/>
                  </a:lnTo>
                  <a:cubicBezTo>
                    <a:pt x="1311" y="2263"/>
                    <a:pt x="1501" y="2073"/>
                    <a:pt x="1501" y="1811"/>
                  </a:cubicBezTo>
                  <a:lnTo>
                    <a:pt x="1501" y="441"/>
                  </a:lnTo>
                  <a:cubicBezTo>
                    <a:pt x="1501" y="191"/>
                    <a:pt x="1311" y="1"/>
                    <a:pt x="1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3"/>
            <p:cNvSpPr/>
            <p:nvPr/>
          </p:nvSpPr>
          <p:spPr>
            <a:xfrm flipH="1">
              <a:off x="4929158" y="1401147"/>
              <a:ext cx="251052" cy="39145"/>
            </a:xfrm>
            <a:custGeom>
              <a:avLst/>
              <a:gdLst/>
              <a:ahLst/>
              <a:cxnLst/>
              <a:rect l="l" t="t" r="r" b="b"/>
              <a:pathLst>
                <a:path w="3072" h="479" extrusionOk="0">
                  <a:moveTo>
                    <a:pt x="155" y="1"/>
                  </a:moveTo>
                  <a:cubicBezTo>
                    <a:pt x="72" y="1"/>
                    <a:pt x="0" y="61"/>
                    <a:pt x="0" y="144"/>
                  </a:cubicBezTo>
                  <a:lnTo>
                    <a:pt x="0" y="334"/>
                  </a:lnTo>
                  <a:cubicBezTo>
                    <a:pt x="0" y="412"/>
                    <a:pt x="51" y="479"/>
                    <a:pt x="134" y="479"/>
                  </a:cubicBezTo>
                  <a:cubicBezTo>
                    <a:pt x="141" y="479"/>
                    <a:pt x="148" y="478"/>
                    <a:pt x="155" y="477"/>
                  </a:cubicBezTo>
                  <a:lnTo>
                    <a:pt x="2917" y="477"/>
                  </a:lnTo>
                  <a:cubicBezTo>
                    <a:pt x="2989" y="477"/>
                    <a:pt x="3072" y="418"/>
                    <a:pt x="3072" y="322"/>
                  </a:cubicBezTo>
                  <a:lnTo>
                    <a:pt x="3072" y="144"/>
                  </a:lnTo>
                  <a:cubicBezTo>
                    <a:pt x="3072" y="72"/>
                    <a:pt x="3012"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3"/>
            <p:cNvSpPr/>
            <p:nvPr/>
          </p:nvSpPr>
          <p:spPr>
            <a:xfrm flipH="1">
              <a:off x="5165581" y="1384639"/>
              <a:ext cx="82" cy="82"/>
            </a:xfrm>
            <a:custGeom>
              <a:avLst/>
              <a:gdLst/>
              <a:ahLst/>
              <a:cxnLst/>
              <a:rect l="l" t="t" r="r" b="b"/>
              <a:pathLst>
                <a:path w="1" h="1" fill="none" extrusionOk="0">
                  <a:moveTo>
                    <a:pt x="1" y="1"/>
                  </a:moveTo>
                  <a:close/>
                </a:path>
              </a:pathLst>
            </a:custGeom>
            <a:noFill/>
            <a:ln w="3875" cap="flat" cmpd="sng">
              <a:solidFill>
                <a:srgbClr val="23252B"/>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3"/>
            <p:cNvSpPr/>
            <p:nvPr/>
          </p:nvSpPr>
          <p:spPr>
            <a:xfrm flipH="1">
              <a:off x="4908724" y="1545226"/>
              <a:ext cx="80824" cy="80824"/>
            </a:xfrm>
            <a:custGeom>
              <a:avLst/>
              <a:gdLst/>
              <a:ahLst/>
              <a:cxnLst/>
              <a:rect l="l" t="t" r="r" b="b"/>
              <a:pathLst>
                <a:path w="989" h="989" extrusionOk="0">
                  <a:moveTo>
                    <a:pt x="501" y="0"/>
                  </a:moveTo>
                  <a:cubicBezTo>
                    <a:pt x="227" y="0"/>
                    <a:pt x="1" y="226"/>
                    <a:pt x="1" y="500"/>
                  </a:cubicBezTo>
                  <a:cubicBezTo>
                    <a:pt x="1" y="762"/>
                    <a:pt x="227" y="988"/>
                    <a:pt x="501" y="988"/>
                  </a:cubicBezTo>
                  <a:cubicBezTo>
                    <a:pt x="775" y="988"/>
                    <a:pt x="989" y="762"/>
                    <a:pt x="989" y="500"/>
                  </a:cubicBezTo>
                  <a:cubicBezTo>
                    <a:pt x="989" y="226"/>
                    <a:pt x="775" y="0"/>
                    <a:pt x="501" y="0"/>
                  </a:cubicBezTo>
                  <a:close/>
                </a:path>
              </a:pathLst>
            </a:custGeom>
            <a:solidFill>
              <a:srgbClr val="3B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3"/>
            <p:cNvSpPr/>
            <p:nvPr/>
          </p:nvSpPr>
          <p:spPr>
            <a:xfrm flipH="1">
              <a:off x="5120797" y="1545226"/>
              <a:ext cx="79843" cy="80824"/>
            </a:xfrm>
            <a:custGeom>
              <a:avLst/>
              <a:gdLst/>
              <a:ahLst/>
              <a:cxnLst/>
              <a:rect l="l" t="t" r="r" b="b"/>
              <a:pathLst>
                <a:path w="977" h="989" extrusionOk="0">
                  <a:moveTo>
                    <a:pt x="488" y="0"/>
                  </a:moveTo>
                  <a:cubicBezTo>
                    <a:pt x="214" y="0"/>
                    <a:pt x="0" y="226"/>
                    <a:pt x="0" y="500"/>
                  </a:cubicBezTo>
                  <a:cubicBezTo>
                    <a:pt x="0" y="762"/>
                    <a:pt x="214" y="988"/>
                    <a:pt x="488" y="988"/>
                  </a:cubicBezTo>
                  <a:cubicBezTo>
                    <a:pt x="762" y="988"/>
                    <a:pt x="976" y="762"/>
                    <a:pt x="976" y="500"/>
                  </a:cubicBezTo>
                  <a:cubicBezTo>
                    <a:pt x="976" y="226"/>
                    <a:pt x="762" y="0"/>
                    <a:pt x="488" y="0"/>
                  </a:cubicBezTo>
                  <a:close/>
                </a:path>
              </a:pathLst>
            </a:custGeom>
            <a:solidFill>
              <a:srgbClr val="3B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3"/>
            <p:cNvSpPr/>
            <p:nvPr/>
          </p:nvSpPr>
          <p:spPr>
            <a:xfrm flipH="1">
              <a:off x="4999193" y="1694045"/>
              <a:ext cx="109018" cy="165488"/>
            </a:xfrm>
            <a:custGeom>
              <a:avLst/>
              <a:gdLst/>
              <a:ahLst/>
              <a:cxnLst/>
              <a:rect l="l" t="t" r="r" b="b"/>
              <a:pathLst>
                <a:path w="1334" h="2025" extrusionOk="0">
                  <a:moveTo>
                    <a:pt x="703" y="1"/>
                  </a:moveTo>
                  <a:cubicBezTo>
                    <a:pt x="584" y="1"/>
                    <a:pt x="476" y="108"/>
                    <a:pt x="476" y="227"/>
                  </a:cubicBezTo>
                  <a:lnTo>
                    <a:pt x="476" y="822"/>
                  </a:lnTo>
                  <a:cubicBezTo>
                    <a:pt x="476" y="906"/>
                    <a:pt x="536" y="1001"/>
                    <a:pt x="607" y="1025"/>
                  </a:cubicBezTo>
                  <a:cubicBezTo>
                    <a:pt x="667" y="1060"/>
                    <a:pt x="822" y="1144"/>
                    <a:pt x="857" y="1263"/>
                  </a:cubicBezTo>
                  <a:cubicBezTo>
                    <a:pt x="881" y="1299"/>
                    <a:pt x="893" y="1358"/>
                    <a:pt x="846" y="1453"/>
                  </a:cubicBezTo>
                  <a:cubicBezTo>
                    <a:pt x="822" y="1501"/>
                    <a:pt x="786" y="1560"/>
                    <a:pt x="679" y="1572"/>
                  </a:cubicBezTo>
                  <a:cubicBezTo>
                    <a:pt x="655" y="1580"/>
                    <a:pt x="629" y="1584"/>
                    <a:pt x="604" y="1584"/>
                  </a:cubicBezTo>
                  <a:cubicBezTo>
                    <a:pt x="519" y="1584"/>
                    <a:pt x="438" y="1546"/>
                    <a:pt x="429" y="1537"/>
                  </a:cubicBezTo>
                  <a:cubicBezTo>
                    <a:pt x="387" y="1474"/>
                    <a:pt x="325" y="1444"/>
                    <a:pt x="259" y="1444"/>
                  </a:cubicBezTo>
                  <a:cubicBezTo>
                    <a:pt x="213" y="1444"/>
                    <a:pt x="164" y="1459"/>
                    <a:pt x="119" y="1489"/>
                  </a:cubicBezTo>
                  <a:cubicBezTo>
                    <a:pt x="12" y="1560"/>
                    <a:pt x="0" y="1691"/>
                    <a:pt x="72" y="1799"/>
                  </a:cubicBezTo>
                  <a:cubicBezTo>
                    <a:pt x="191" y="1930"/>
                    <a:pt x="405" y="2025"/>
                    <a:pt x="631" y="2025"/>
                  </a:cubicBezTo>
                  <a:cubicBezTo>
                    <a:pt x="667" y="2025"/>
                    <a:pt x="703" y="2025"/>
                    <a:pt x="715" y="2013"/>
                  </a:cubicBezTo>
                  <a:cubicBezTo>
                    <a:pt x="965" y="1977"/>
                    <a:pt x="1155" y="1834"/>
                    <a:pt x="1250" y="1620"/>
                  </a:cubicBezTo>
                  <a:cubicBezTo>
                    <a:pt x="1334" y="1441"/>
                    <a:pt x="1334" y="1251"/>
                    <a:pt x="1274" y="1084"/>
                  </a:cubicBezTo>
                  <a:cubicBezTo>
                    <a:pt x="1203" y="894"/>
                    <a:pt x="1036" y="763"/>
                    <a:pt x="917" y="679"/>
                  </a:cubicBezTo>
                  <a:lnTo>
                    <a:pt x="917" y="227"/>
                  </a:lnTo>
                  <a:cubicBezTo>
                    <a:pt x="917" y="108"/>
                    <a:pt x="822"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flipH="1">
              <a:off x="4923274" y="1561734"/>
              <a:ext cx="262820" cy="167204"/>
            </a:xfrm>
            <a:custGeom>
              <a:avLst/>
              <a:gdLst/>
              <a:ahLst/>
              <a:cxnLst/>
              <a:rect l="l" t="t" r="r" b="b"/>
              <a:pathLst>
                <a:path w="3216" h="2046" extrusionOk="0">
                  <a:moveTo>
                    <a:pt x="417" y="1"/>
                  </a:moveTo>
                  <a:cubicBezTo>
                    <a:pt x="144" y="1"/>
                    <a:pt x="1" y="322"/>
                    <a:pt x="167" y="536"/>
                  </a:cubicBezTo>
                  <a:lnTo>
                    <a:pt x="1334" y="1929"/>
                  </a:lnTo>
                  <a:cubicBezTo>
                    <a:pt x="1418" y="2007"/>
                    <a:pt x="1519" y="2045"/>
                    <a:pt x="1614" y="2045"/>
                  </a:cubicBezTo>
                  <a:cubicBezTo>
                    <a:pt x="1709" y="2045"/>
                    <a:pt x="1799" y="2007"/>
                    <a:pt x="1858" y="1929"/>
                  </a:cubicBezTo>
                  <a:lnTo>
                    <a:pt x="3037" y="536"/>
                  </a:lnTo>
                  <a:cubicBezTo>
                    <a:pt x="3215" y="322"/>
                    <a:pt x="3072"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flipH="1">
              <a:off x="5011859" y="1712514"/>
              <a:ext cx="80824" cy="30319"/>
            </a:xfrm>
            <a:custGeom>
              <a:avLst/>
              <a:gdLst/>
              <a:ahLst/>
              <a:cxnLst/>
              <a:rect l="l" t="t" r="r" b="b"/>
              <a:pathLst>
                <a:path w="989" h="371" extrusionOk="0">
                  <a:moveTo>
                    <a:pt x="120" y="1"/>
                  </a:moveTo>
                  <a:cubicBezTo>
                    <a:pt x="48" y="1"/>
                    <a:pt x="1" y="60"/>
                    <a:pt x="1" y="120"/>
                  </a:cubicBezTo>
                  <a:lnTo>
                    <a:pt x="1" y="251"/>
                  </a:lnTo>
                  <a:cubicBezTo>
                    <a:pt x="1" y="322"/>
                    <a:pt x="60" y="370"/>
                    <a:pt x="120" y="370"/>
                  </a:cubicBezTo>
                  <a:lnTo>
                    <a:pt x="870" y="370"/>
                  </a:lnTo>
                  <a:cubicBezTo>
                    <a:pt x="941" y="370"/>
                    <a:pt x="989" y="311"/>
                    <a:pt x="989" y="251"/>
                  </a:cubicBezTo>
                  <a:lnTo>
                    <a:pt x="989" y="120"/>
                  </a:lnTo>
                  <a:cubicBezTo>
                    <a:pt x="989" y="37"/>
                    <a:pt x="929" y="1"/>
                    <a:pt x="870" y="1"/>
                  </a:cubicBezTo>
                  <a:close/>
                </a:path>
              </a:pathLst>
            </a:custGeom>
            <a:solidFill>
              <a:srgbClr val="F0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flipH="1">
              <a:off x="5048810" y="1804372"/>
              <a:ext cx="763860" cy="177746"/>
            </a:xfrm>
            <a:custGeom>
              <a:avLst/>
              <a:gdLst/>
              <a:ahLst/>
              <a:cxnLst/>
              <a:rect l="l" t="t" r="r" b="b"/>
              <a:pathLst>
                <a:path w="9347" h="2175" extrusionOk="0">
                  <a:moveTo>
                    <a:pt x="9275" y="0"/>
                  </a:moveTo>
                  <a:cubicBezTo>
                    <a:pt x="9267" y="0"/>
                    <a:pt x="9259" y="3"/>
                    <a:pt x="9251" y="8"/>
                  </a:cubicBezTo>
                  <a:lnTo>
                    <a:pt x="83" y="2032"/>
                  </a:lnTo>
                  <a:cubicBezTo>
                    <a:pt x="36" y="2044"/>
                    <a:pt x="0" y="2068"/>
                    <a:pt x="24" y="2115"/>
                  </a:cubicBezTo>
                  <a:cubicBezTo>
                    <a:pt x="36" y="2139"/>
                    <a:pt x="60" y="2175"/>
                    <a:pt x="95" y="2175"/>
                  </a:cubicBezTo>
                  <a:lnTo>
                    <a:pt x="107" y="2175"/>
                  </a:lnTo>
                  <a:lnTo>
                    <a:pt x="9275" y="151"/>
                  </a:lnTo>
                  <a:cubicBezTo>
                    <a:pt x="9323" y="139"/>
                    <a:pt x="9346" y="103"/>
                    <a:pt x="9335" y="56"/>
                  </a:cubicBezTo>
                  <a:cubicBezTo>
                    <a:pt x="9325" y="28"/>
                    <a:pt x="9302" y="0"/>
                    <a:pt x="9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xmlns="" id="{FF603E11-B782-4C9B-8399-8463ADAD3976}"/>
              </a:ext>
            </a:extLst>
          </p:cNvPr>
          <p:cNvSpPr>
            <a:spLocks noGrp="1"/>
          </p:cNvSpPr>
          <p:nvPr>
            <p:ph type="title"/>
          </p:nvPr>
        </p:nvSpPr>
        <p:spPr/>
        <p:txBody>
          <a:bodyPr/>
          <a:lstStyle/>
          <a:p>
            <a:r>
              <a:rPr lang="en-US"/>
              <a:t>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p>
        </p:txBody>
      </p:sp>
      <p:sp>
        <p:nvSpPr>
          <p:cNvPr id="648" name="Google Shape;648;p42"/>
          <p:cNvSpPr txBox="1">
            <a:spLocks noGrp="1"/>
          </p:cNvSpPr>
          <p:nvPr>
            <p:ph type="title" idx="2"/>
          </p:nvPr>
        </p:nvSpPr>
        <p:spPr>
          <a:xfrm>
            <a:off x="720000" y="1889700"/>
            <a:ext cx="2305500" cy="3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Tổng Quan</a:t>
            </a:r>
            <a:endParaRPr/>
          </a:p>
        </p:txBody>
      </p:sp>
      <p:sp>
        <p:nvSpPr>
          <p:cNvPr id="649" name="Google Shape;649;p42"/>
          <p:cNvSpPr txBox="1">
            <a:spLocks noGrp="1"/>
          </p:cNvSpPr>
          <p:nvPr>
            <p:ph type="subTitle" idx="1"/>
          </p:nvPr>
        </p:nvSpPr>
        <p:spPr>
          <a:xfrm>
            <a:off x="720000" y="227715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Tổng quan và lý do chọn đề tài.</a:t>
            </a:r>
            <a:endParaRPr/>
          </a:p>
        </p:txBody>
      </p:sp>
      <p:sp>
        <p:nvSpPr>
          <p:cNvPr id="650" name="Google Shape;650;p42"/>
          <p:cNvSpPr txBox="1">
            <a:spLocks noGrp="1"/>
          </p:cNvSpPr>
          <p:nvPr>
            <p:ph type="title" idx="3"/>
          </p:nvPr>
        </p:nvSpPr>
        <p:spPr>
          <a:xfrm>
            <a:off x="3419271" y="1889700"/>
            <a:ext cx="2305500" cy="3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Phân Tích</a:t>
            </a:r>
            <a:endParaRPr/>
          </a:p>
        </p:txBody>
      </p:sp>
      <p:sp>
        <p:nvSpPr>
          <p:cNvPr id="651" name="Google Shape;651;p42"/>
          <p:cNvSpPr txBox="1">
            <a:spLocks noGrp="1"/>
          </p:cNvSpPr>
          <p:nvPr>
            <p:ph type="subTitle" idx="4"/>
          </p:nvPr>
        </p:nvSpPr>
        <p:spPr>
          <a:xfrm>
            <a:off x="3419269" y="227715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Yêu cầu hệ thống, quy trình giải quyết nghiệp vụ</a:t>
            </a:r>
            <a:endParaRPr/>
          </a:p>
        </p:txBody>
      </p:sp>
      <p:sp>
        <p:nvSpPr>
          <p:cNvPr id="654" name="Google Shape;654;p42"/>
          <p:cNvSpPr txBox="1">
            <a:spLocks noGrp="1"/>
          </p:cNvSpPr>
          <p:nvPr>
            <p:ph type="title" idx="7"/>
          </p:nvPr>
        </p:nvSpPr>
        <p:spPr>
          <a:xfrm>
            <a:off x="3419271" y="3569100"/>
            <a:ext cx="2305500" cy="3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 </a:t>
            </a:r>
            <a:endParaRPr/>
          </a:p>
        </p:txBody>
      </p:sp>
      <p:sp>
        <p:nvSpPr>
          <p:cNvPr id="655" name="Google Shape;655;p42"/>
          <p:cNvSpPr txBox="1">
            <a:spLocks noGrp="1"/>
          </p:cNvSpPr>
          <p:nvPr>
            <p:ph type="subTitle" idx="8"/>
          </p:nvPr>
        </p:nvSpPr>
        <p:spPr>
          <a:xfrm>
            <a:off x="3419269" y="395640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Mô tả sơ lược chương trình và demo</a:t>
            </a:r>
            <a:endParaRPr/>
          </a:p>
        </p:txBody>
      </p:sp>
      <p:sp>
        <p:nvSpPr>
          <p:cNvPr id="656" name="Google Shape;656;p42"/>
          <p:cNvSpPr txBox="1">
            <a:spLocks noGrp="1"/>
          </p:cNvSpPr>
          <p:nvPr>
            <p:ph type="title" idx="9"/>
          </p:nvPr>
        </p:nvSpPr>
        <p:spPr>
          <a:xfrm>
            <a:off x="6118549" y="1889700"/>
            <a:ext cx="2305500" cy="3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Cơ Sở Dữ Liệu</a:t>
            </a:r>
            <a:endParaRPr/>
          </a:p>
        </p:txBody>
      </p:sp>
      <p:sp>
        <p:nvSpPr>
          <p:cNvPr id="657" name="Google Shape;657;p42"/>
          <p:cNvSpPr txBox="1">
            <a:spLocks noGrp="1"/>
          </p:cNvSpPr>
          <p:nvPr>
            <p:ph type="subTitle" idx="13"/>
          </p:nvPr>
        </p:nvSpPr>
        <p:spPr>
          <a:xfrm>
            <a:off x="6118545" y="227715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Sơ lược về cơ sở dữ liệu</a:t>
            </a:r>
            <a:endParaRPr/>
          </a:p>
        </p:txBody>
      </p:sp>
      <p:sp>
        <p:nvSpPr>
          <p:cNvPr id="660" name="Google Shape;660;p42"/>
          <p:cNvSpPr txBox="1">
            <a:spLocks noGrp="1"/>
          </p:cNvSpPr>
          <p:nvPr>
            <p:ph type="title" idx="16"/>
          </p:nvPr>
        </p:nvSpPr>
        <p:spPr>
          <a:xfrm>
            <a:off x="1422450" y="1346075"/>
            <a:ext cx="900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01</a:t>
            </a:r>
            <a:endParaRPr/>
          </a:p>
        </p:txBody>
      </p:sp>
      <p:sp>
        <p:nvSpPr>
          <p:cNvPr id="661" name="Google Shape;661;p42"/>
          <p:cNvSpPr txBox="1">
            <a:spLocks noGrp="1"/>
          </p:cNvSpPr>
          <p:nvPr>
            <p:ph type="title" idx="17"/>
          </p:nvPr>
        </p:nvSpPr>
        <p:spPr>
          <a:xfrm>
            <a:off x="4121725" y="1346075"/>
            <a:ext cx="900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62" name="Google Shape;662;p42"/>
          <p:cNvSpPr txBox="1">
            <a:spLocks noGrp="1"/>
          </p:cNvSpPr>
          <p:nvPr>
            <p:ph type="title" idx="18"/>
          </p:nvPr>
        </p:nvSpPr>
        <p:spPr>
          <a:xfrm>
            <a:off x="6821000" y="1346075"/>
            <a:ext cx="900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64" name="Google Shape;664;p42"/>
          <p:cNvSpPr txBox="1">
            <a:spLocks noGrp="1"/>
          </p:cNvSpPr>
          <p:nvPr>
            <p:ph type="title" idx="20"/>
          </p:nvPr>
        </p:nvSpPr>
        <p:spPr>
          <a:xfrm>
            <a:off x="4121725" y="3031438"/>
            <a:ext cx="900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666" name="Google Shape;666;p42"/>
          <p:cNvCxnSpPr>
            <a:stCxn id="662" idx="3"/>
          </p:cNvCxnSpPr>
          <p:nvPr/>
        </p:nvCxnSpPr>
        <p:spPr>
          <a:xfrm>
            <a:off x="7721600" y="1588475"/>
            <a:ext cx="1425000" cy="0"/>
          </a:xfrm>
          <a:prstGeom prst="straightConnector1">
            <a:avLst/>
          </a:prstGeom>
          <a:noFill/>
          <a:ln w="38100" cap="flat" cmpd="sng">
            <a:solidFill>
              <a:schemeClr val="accent6"/>
            </a:solidFill>
            <a:prstDash val="solid"/>
            <a:round/>
            <a:headEnd type="none" w="med" len="med"/>
            <a:tailEnd type="none" w="med" len="med"/>
          </a:ln>
        </p:spPr>
      </p:cxnSp>
      <p:cxnSp>
        <p:nvCxnSpPr>
          <p:cNvPr id="667" name="Google Shape;667;p42"/>
          <p:cNvCxnSpPr>
            <a:cxnSpLocks/>
          </p:cNvCxnSpPr>
          <p:nvPr/>
        </p:nvCxnSpPr>
        <p:spPr>
          <a:xfrm flipV="1">
            <a:off x="6655981" y="3273850"/>
            <a:ext cx="2490619" cy="5850"/>
          </a:xfrm>
          <a:prstGeom prst="straightConnector1">
            <a:avLst/>
          </a:prstGeom>
          <a:noFill/>
          <a:ln w="38100" cap="flat" cmpd="sng">
            <a:solidFill>
              <a:schemeClr val="accent6"/>
            </a:solidFill>
            <a:prstDash val="solid"/>
            <a:round/>
            <a:headEnd type="none" w="med" len="med"/>
            <a:tailEnd type="none" w="med" len="med"/>
          </a:ln>
        </p:spPr>
      </p:cxnSp>
      <p:cxnSp>
        <p:nvCxnSpPr>
          <p:cNvPr id="668" name="Google Shape;668;p42"/>
          <p:cNvCxnSpPr/>
          <p:nvPr/>
        </p:nvCxnSpPr>
        <p:spPr>
          <a:xfrm>
            <a:off x="-2550" y="1588475"/>
            <a:ext cx="1425000" cy="0"/>
          </a:xfrm>
          <a:prstGeom prst="straightConnector1">
            <a:avLst/>
          </a:prstGeom>
          <a:noFill/>
          <a:ln w="38100" cap="flat" cmpd="sng">
            <a:solidFill>
              <a:schemeClr val="accent6"/>
            </a:solidFill>
            <a:prstDash val="solid"/>
            <a:round/>
            <a:headEnd type="none" w="med" len="med"/>
            <a:tailEnd type="none" w="med" len="med"/>
          </a:ln>
        </p:spPr>
      </p:cxnSp>
      <p:cxnSp>
        <p:nvCxnSpPr>
          <p:cNvPr id="669" name="Google Shape;669;p42"/>
          <p:cNvCxnSpPr>
            <a:cxnSpLocks/>
          </p:cNvCxnSpPr>
          <p:nvPr/>
        </p:nvCxnSpPr>
        <p:spPr>
          <a:xfrm>
            <a:off x="-2550" y="3279961"/>
            <a:ext cx="2448038" cy="0"/>
          </a:xfrm>
          <a:prstGeom prst="straightConnector1">
            <a:avLst/>
          </a:prstGeom>
          <a:noFill/>
          <a:ln w="38100" cap="flat" cmpd="sng">
            <a:solidFill>
              <a:schemeClr val="accent6"/>
            </a:solidFill>
            <a:prstDash val="solid"/>
            <a:round/>
            <a:headEnd type="none" w="med" len="med"/>
            <a:tailEnd type="none" w="med" len="med"/>
          </a:ln>
        </p:spPr>
      </p:cxnSp>
      <p:cxnSp>
        <p:nvCxnSpPr>
          <p:cNvPr id="670" name="Google Shape;670;p42"/>
          <p:cNvCxnSpPr/>
          <p:nvPr/>
        </p:nvCxnSpPr>
        <p:spPr>
          <a:xfrm>
            <a:off x="2322963" y="1588475"/>
            <a:ext cx="1798800" cy="0"/>
          </a:xfrm>
          <a:prstGeom prst="straightConnector1">
            <a:avLst/>
          </a:prstGeom>
          <a:noFill/>
          <a:ln w="38100" cap="flat" cmpd="sng">
            <a:solidFill>
              <a:schemeClr val="accent6"/>
            </a:solidFill>
            <a:prstDash val="solid"/>
            <a:round/>
            <a:headEnd type="none" w="med" len="med"/>
            <a:tailEnd type="none" w="med" len="med"/>
          </a:ln>
        </p:spPr>
      </p:cxnSp>
      <p:cxnSp>
        <p:nvCxnSpPr>
          <p:cNvPr id="671" name="Google Shape;671;p42"/>
          <p:cNvCxnSpPr/>
          <p:nvPr/>
        </p:nvCxnSpPr>
        <p:spPr>
          <a:xfrm>
            <a:off x="5022263" y="1588475"/>
            <a:ext cx="1798800" cy="0"/>
          </a:xfrm>
          <a:prstGeom prst="straightConnector1">
            <a:avLst/>
          </a:prstGeom>
          <a:noFill/>
          <a:ln w="38100" cap="flat" cmpd="sng">
            <a:solidFill>
              <a:schemeClr val="accent6"/>
            </a:solidFill>
            <a:prstDash val="solid"/>
            <a:round/>
            <a:headEnd type="none" w="med" len="med"/>
            <a:tailEnd type="none" w="med" len="med"/>
          </a:ln>
        </p:spPr>
      </p:cxnSp>
      <p:cxnSp>
        <p:nvCxnSpPr>
          <p:cNvPr id="672" name="Google Shape;672;p42"/>
          <p:cNvCxnSpPr/>
          <p:nvPr/>
        </p:nvCxnSpPr>
        <p:spPr>
          <a:xfrm>
            <a:off x="2322925" y="3279700"/>
            <a:ext cx="1798800" cy="0"/>
          </a:xfrm>
          <a:prstGeom prst="straightConnector1">
            <a:avLst/>
          </a:prstGeom>
          <a:noFill/>
          <a:ln w="38100" cap="flat" cmpd="sng">
            <a:solidFill>
              <a:schemeClr val="accent6"/>
            </a:solidFill>
            <a:prstDash val="solid"/>
            <a:round/>
            <a:headEnd type="none" w="med" len="med"/>
            <a:tailEnd type="none" w="med" len="med"/>
          </a:ln>
        </p:spPr>
      </p:cxnSp>
      <p:cxnSp>
        <p:nvCxnSpPr>
          <p:cNvPr id="673" name="Google Shape;673;p42"/>
          <p:cNvCxnSpPr/>
          <p:nvPr/>
        </p:nvCxnSpPr>
        <p:spPr>
          <a:xfrm>
            <a:off x="5022263" y="3279700"/>
            <a:ext cx="1798800" cy="0"/>
          </a:xfrm>
          <a:prstGeom prst="straightConnector1">
            <a:avLst/>
          </a:prstGeom>
          <a:noFill/>
          <a:ln w="38100" cap="flat" cmpd="sng">
            <a:solidFill>
              <a:schemeClr val="accent6"/>
            </a:solidFill>
            <a:prstDash val="solid"/>
            <a:round/>
            <a:headEnd type="none" w="med" len="med"/>
            <a:tailEnd type="none" w="med" len="med"/>
          </a:ln>
        </p:spPr>
      </p:cxnSp>
      <p:grpSp>
        <p:nvGrpSpPr>
          <p:cNvPr id="674" name="Google Shape;674;p42"/>
          <p:cNvGrpSpPr/>
          <p:nvPr/>
        </p:nvGrpSpPr>
        <p:grpSpPr>
          <a:xfrm flipH="1">
            <a:off x="-54350" y="4096854"/>
            <a:ext cx="1684699" cy="1046604"/>
            <a:chOff x="4930168" y="3273862"/>
            <a:chExt cx="5582171" cy="3467872"/>
          </a:xfrm>
        </p:grpSpPr>
        <p:grpSp>
          <p:nvGrpSpPr>
            <p:cNvPr id="675" name="Google Shape;675;p42"/>
            <p:cNvGrpSpPr/>
            <p:nvPr/>
          </p:nvGrpSpPr>
          <p:grpSpPr>
            <a:xfrm>
              <a:off x="4930168" y="3273862"/>
              <a:ext cx="5582171" cy="3467872"/>
              <a:chOff x="5681675" y="2578225"/>
              <a:chExt cx="858175" cy="533125"/>
            </a:xfrm>
          </p:grpSpPr>
          <p:sp>
            <p:nvSpPr>
              <p:cNvPr id="676" name="Google Shape;676;p42"/>
              <p:cNvSpPr/>
              <p:nvPr/>
            </p:nvSpPr>
            <p:spPr>
              <a:xfrm>
                <a:off x="5681675" y="2578225"/>
                <a:ext cx="858175" cy="533125"/>
              </a:xfrm>
              <a:custGeom>
                <a:avLst/>
                <a:gdLst/>
                <a:ahLst/>
                <a:cxnLst/>
                <a:rect l="l" t="t" r="r" b="b"/>
                <a:pathLst>
                  <a:path w="34327" h="21325" extrusionOk="0">
                    <a:moveTo>
                      <a:pt x="25313" y="1"/>
                    </a:moveTo>
                    <a:cubicBezTo>
                      <a:pt x="25266" y="1084"/>
                      <a:pt x="25218" y="2168"/>
                      <a:pt x="25194" y="3251"/>
                    </a:cubicBezTo>
                    <a:cubicBezTo>
                      <a:pt x="24432" y="3275"/>
                      <a:pt x="23670" y="3275"/>
                      <a:pt x="22920" y="3287"/>
                    </a:cubicBezTo>
                    <a:cubicBezTo>
                      <a:pt x="22801" y="4656"/>
                      <a:pt x="22718" y="6025"/>
                      <a:pt x="22706" y="7394"/>
                    </a:cubicBezTo>
                    <a:cubicBezTo>
                      <a:pt x="21741" y="7383"/>
                      <a:pt x="20777" y="7359"/>
                      <a:pt x="19824" y="7335"/>
                    </a:cubicBezTo>
                    <a:cubicBezTo>
                      <a:pt x="19777" y="8014"/>
                      <a:pt x="19765" y="8692"/>
                      <a:pt x="19741" y="9371"/>
                    </a:cubicBezTo>
                    <a:cubicBezTo>
                      <a:pt x="18253" y="9359"/>
                      <a:pt x="16764" y="9323"/>
                      <a:pt x="15276" y="9264"/>
                    </a:cubicBezTo>
                    <a:cubicBezTo>
                      <a:pt x="15252" y="10323"/>
                      <a:pt x="15240" y="11383"/>
                      <a:pt x="15264" y="12455"/>
                    </a:cubicBezTo>
                    <a:cubicBezTo>
                      <a:pt x="14347" y="12419"/>
                      <a:pt x="13431" y="12407"/>
                      <a:pt x="12514" y="12383"/>
                    </a:cubicBezTo>
                    <a:cubicBezTo>
                      <a:pt x="12514" y="12931"/>
                      <a:pt x="12514" y="13467"/>
                      <a:pt x="12502" y="14014"/>
                    </a:cubicBezTo>
                    <a:cubicBezTo>
                      <a:pt x="11264" y="14026"/>
                      <a:pt x="10026" y="14050"/>
                      <a:pt x="8787" y="14050"/>
                    </a:cubicBezTo>
                    <a:cubicBezTo>
                      <a:pt x="8775" y="12955"/>
                      <a:pt x="8752" y="11871"/>
                      <a:pt x="8728" y="10788"/>
                    </a:cubicBezTo>
                    <a:cubicBezTo>
                      <a:pt x="7990" y="10800"/>
                      <a:pt x="7239" y="10812"/>
                      <a:pt x="6513" y="10812"/>
                    </a:cubicBezTo>
                    <a:cubicBezTo>
                      <a:pt x="6513" y="10157"/>
                      <a:pt x="6501" y="9502"/>
                      <a:pt x="6489" y="8847"/>
                    </a:cubicBezTo>
                    <a:cubicBezTo>
                      <a:pt x="4418" y="8895"/>
                      <a:pt x="2334" y="8930"/>
                      <a:pt x="262" y="8966"/>
                    </a:cubicBezTo>
                    <a:cubicBezTo>
                      <a:pt x="120" y="13074"/>
                      <a:pt x="24" y="17169"/>
                      <a:pt x="0" y="21277"/>
                    </a:cubicBezTo>
                    <a:cubicBezTo>
                      <a:pt x="11085" y="21289"/>
                      <a:pt x="22920" y="21313"/>
                      <a:pt x="33993" y="21325"/>
                    </a:cubicBezTo>
                    <a:cubicBezTo>
                      <a:pt x="34243" y="14241"/>
                      <a:pt x="33850" y="7168"/>
                      <a:pt x="34326" y="84"/>
                    </a:cubicBezTo>
                    <a:lnTo>
                      <a:pt x="253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5709875" y="2807239"/>
                <a:ext cx="116700" cy="47650"/>
              </a:xfrm>
              <a:custGeom>
                <a:avLst/>
                <a:gdLst/>
                <a:ahLst/>
                <a:cxnLst/>
                <a:rect l="l" t="t" r="r" b="b"/>
                <a:pathLst>
                  <a:path w="4668" h="1906" extrusionOk="0">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6414500" y="2626150"/>
                <a:ext cx="116400" cy="47650"/>
              </a:xfrm>
              <a:custGeom>
                <a:avLst/>
                <a:gdLst/>
                <a:ahLst/>
                <a:cxnLst/>
                <a:rect l="l" t="t" r="r" b="b"/>
                <a:pathLst>
                  <a:path w="4656" h="1906" extrusionOk="0">
                    <a:moveTo>
                      <a:pt x="1" y="1"/>
                    </a:moveTo>
                    <a:lnTo>
                      <a:pt x="36" y="1810"/>
                    </a:lnTo>
                    <a:lnTo>
                      <a:pt x="1596" y="1751"/>
                    </a:lnTo>
                    <a:lnTo>
                      <a:pt x="3132" y="1906"/>
                    </a:lnTo>
                    <a:lnTo>
                      <a:pt x="4656" y="1787"/>
                    </a:lnTo>
                    <a:lnTo>
                      <a:pt x="4585" y="132"/>
                    </a:lnTo>
                    <a:lnTo>
                      <a:pt x="3132" y="120"/>
                    </a:lnTo>
                    <a:lnTo>
                      <a:pt x="1596" y="16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6278475" y="2907150"/>
                <a:ext cx="119375" cy="47650"/>
              </a:xfrm>
              <a:custGeom>
                <a:avLst/>
                <a:gdLst/>
                <a:ahLst/>
                <a:cxnLst/>
                <a:rect l="l" t="t" r="r" b="b"/>
                <a:pathLst>
                  <a:path w="4775" h="1906" extrusionOk="0">
                    <a:moveTo>
                      <a:pt x="1620" y="0"/>
                    </a:moveTo>
                    <a:lnTo>
                      <a:pt x="12" y="24"/>
                    </a:lnTo>
                    <a:lnTo>
                      <a:pt x="0" y="1905"/>
                    </a:lnTo>
                    <a:lnTo>
                      <a:pt x="1620" y="1798"/>
                    </a:lnTo>
                    <a:lnTo>
                      <a:pt x="3156" y="1726"/>
                    </a:lnTo>
                    <a:lnTo>
                      <a:pt x="4763" y="1881"/>
                    </a:lnTo>
                    <a:lnTo>
                      <a:pt x="4775" y="12"/>
                    </a:lnTo>
                    <a:lnTo>
                      <a:pt x="4775" y="12"/>
                    </a:lnTo>
                    <a:lnTo>
                      <a:pt x="3156" y="95"/>
                    </a:lnTo>
                    <a:lnTo>
                      <a:pt x="1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6210900" y="2845525"/>
                <a:ext cx="114025" cy="46750"/>
              </a:xfrm>
              <a:custGeom>
                <a:avLst/>
                <a:gdLst/>
                <a:ahLst/>
                <a:cxnLst/>
                <a:rect l="l" t="t" r="r" b="b"/>
                <a:pathLst>
                  <a:path w="4561" h="1870" extrusionOk="0">
                    <a:moveTo>
                      <a:pt x="3084" y="0"/>
                    </a:moveTo>
                    <a:lnTo>
                      <a:pt x="1549" y="24"/>
                    </a:lnTo>
                    <a:lnTo>
                      <a:pt x="36" y="120"/>
                    </a:lnTo>
                    <a:lnTo>
                      <a:pt x="1" y="1870"/>
                    </a:lnTo>
                    <a:lnTo>
                      <a:pt x="1549" y="1751"/>
                    </a:lnTo>
                    <a:lnTo>
                      <a:pt x="3084" y="1727"/>
                    </a:lnTo>
                    <a:lnTo>
                      <a:pt x="4561" y="1786"/>
                    </a:lnTo>
                    <a:lnTo>
                      <a:pt x="4561" y="179"/>
                    </a:lnTo>
                    <a:lnTo>
                      <a:pt x="3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6350800" y="2848200"/>
                <a:ext cx="113725" cy="46475"/>
              </a:xfrm>
              <a:custGeom>
                <a:avLst/>
                <a:gdLst/>
                <a:ahLst/>
                <a:cxnLst/>
                <a:rect l="l" t="t" r="r" b="b"/>
                <a:pathLst>
                  <a:path w="4549" h="1859" extrusionOk="0">
                    <a:moveTo>
                      <a:pt x="1" y="1"/>
                    </a:moveTo>
                    <a:lnTo>
                      <a:pt x="96" y="1679"/>
                    </a:lnTo>
                    <a:lnTo>
                      <a:pt x="1549" y="1668"/>
                    </a:lnTo>
                    <a:lnTo>
                      <a:pt x="3084" y="1858"/>
                    </a:lnTo>
                    <a:lnTo>
                      <a:pt x="4525" y="1656"/>
                    </a:lnTo>
                    <a:lnTo>
                      <a:pt x="4549" y="84"/>
                    </a:lnTo>
                    <a:lnTo>
                      <a:pt x="3084" y="108"/>
                    </a:lnTo>
                    <a:lnTo>
                      <a:pt x="1549" y="7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5756375" y="2940175"/>
                <a:ext cx="116725" cy="47650"/>
              </a:xfrm>
              <a:custGeom>
                <a:avLst/>
                <a:gdLst/>
                <a:ahLst/>
                <a:cxnLst/>
                <a:rect l="l" t="t" r="r" b="b"/>
                <a:pathLst>
                  <a:path w="4669" h="1906" extrusionOk="0">
                    <a:moveTo>
                      <a:pt x="1537" y="1"/>
                    </a:moveTo>
                    <a:lnTo>
                      <a:pt x="1" y="132"/>
                    </a:lnTo>
                    <a:lnTo>
                      <a:pt x="84" y="1775"/>
                    </a:lnTo>
                    <a:lnTo>
                      <a:pt x="1537" y="1787"/>
                    </a:lnTo>
                    <a:lnTo>
                      <a:pt x="3061" y="1739"/>
                    </a:lnTo>
                    <a:lnTo>
                      <a:pt x="4668" y="1906"/>
                    </a:lnTo>
                    <a:lnTo>
                      <a:pt x="4668" y="1906"/>
                    </a:lnTo>
                    <a:lnTo>
                      <a:pt x="4632" y="108"/>
                    </a:lnTo>
                    <a:lnTo>
                      <a:pt x="3061" y="144"/>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5687625" y="2883325"/>
                <a:ext cx="113425" cy="46175"/>
              </a:xfrm>
              <a:custGeom>
                <a:avLst/>
                <a:gdLst/>
                <a:ahLst/>
                <a:cxnLst/>
                <a:rect l="l" t="t" r="r" b="b"/>
                <a:pathLst>
                  <a:path w="4537" h="1847" extrusionOk="0">
                    <a:moveTo>
                      <a:pt x="1453" y="1"/>
                    </a:moveTo>
                    <a:lnTo>
                      <a:pt x="12" y="191"/>
                    </a:lnTo>
                    <a:lnTo>
                      <a:pt x="1" y="1763"/>
                    </a:lnTo>
                    <a:lnTo>
                      <a:pt x="1453" y="1739"/>
                    </a:lnTo>
                    <a:lnTo>
                      <a:pt x="2989" y="1763"/>
                    </a:lnTo>
                    <a:lnTo>
                      <a:pt x="4537" y="1846"/>
                    </a:lnTo>
                    <a:lnTo>
                      <a:pt x="4442" y="155"/>
                    </a:lnTo>
                    <a:lnTo>
                      <a:pt x="2989" y="167"/>
                    </a:lnTo>
                    <a:lnTo>
                      <a:pt x="1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5955825" y="2994350"/>
                <a:ext cx="113725" cy="46750"/>
              </a:xfrm>
              <a:custGeom>
                <a:avLst/>
                <a:gdLst/>
                <a:ahLst/>
                <a:cxnLst/>
                <a:rect l="l" t="t" r="r" b="b"/>
                <a:pathLst>
                  <a:path w="4549" h="1870" extrusionOk="0">
                    <a:moveTo>
                      <a:pt x="3084" y="1"/>
                    </a:moveTo>
                    <a:lnTo>
                      <a:pt x="1548" y="24"/>
                    </a:lnTo>
                    <a:lnTo>
                      <a:pt x="24" y="120"/>
                    </a:lnTo>
                    <a:lnTo>
                      <a:pt x="0" y="1870"/>
                    </a:lnTo>
                    <a:lnTo>
                      <a:pt x="0" y="1870"/>
                    </a:lnTo>
                    <a:lnTo>
                      <a:pt x="1548" y="1751"/>
                    </a:lnTo>
                    <a:lnTo>
                      <a:pt x="3084" y="1727"/>
                    </a:lnTo>
                    <a:lnTo>
                      <a:pt x="4548" y="1775"/>
                    </a:lnTo>
                    <a:lnTo>
                      <a:pt x="4548" y="167"/>
                    </a:lnTo>
                    <a:lnTo>
                      <a:pt x="3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6095725" y="2997025"/>
                <a:ext cx="113425" cy="46175"/>
              </a:xfrm>
              <a:custGeom>
                <a:avLst/>
                <a:gdLst/>
                <a:ahLst/>
                <a:cxnLst/>
                <a:rect l="l" t="t" r="r" b="b"/>
                <a:pathLst>
                  <a:path w="4537" h="1847" extrusionOk="0">
                    <a:moveTo>
                      <a:pt x="0" y="1"/>
                    </a:moveTo>
                    <a:lnTo>
                      <a:pt x="83" y="1668"/>
                    </a:lnTo>
                    <a:lnTo>
                      <a:pt x="1548" y="1668"/>
                    </a:lnTo>
                    <a:lnTo>
                      <a:pt x="3084" y="1846"/>
                    </a:lnTo>
                    <a:lnTo>
                      <a:pt x="4524" y="1656"/>
                    </a:lnTo>
                    <a:lnTo>
                      <a:pt x="4536" y="72"/>
                    </a:lnTo>
                    <a:lnTo>
                      <a:pt x="3084" y="108"/>
                    </a:lnTo>
                    <a:lnTo>
                      <a:pt x="1548" y="7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42"/>
            <p:cNvSpPr/>
            <p:nvPr/>
          </p:nvSpPr>
          <p:spPr>
            <a:xfrm>
              <a:off x="8294350" y="4571928"/>
              <a:ext cx="759098" cy="309954"/>
            </a:xfrm>
            <a:custGeom>
              <a:avLst/>
              <a:gdLst/>
              <a:ahLst/>
              <a:cxnLst/>
              <a:rect l="l" t="t" r="r" b="b"/>
              <a:pathLst>
                <a:path w="4668" h="1906" extrusionOk="0">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42"/>
          <p:cNvGrpSpPr/>
          <p:nvPr/>
        </p:nvGrpSpPr>
        <p:grpSpPr>
          <a:xfrm>
            <a:off x="8716650" y="4096854"/>
            <a:ext cx="1684699" cy="1046604"/>
            <a:chOff x="4930168" y="3273862"/>
            <a:chExt cx="5582171" cy="3467872"/>
          </a:xfrm>
        </p:grpSpPr>
        <p:grpSp>
          <p:nvGrpSpPr>
            <p:cNvPr id="688" name="Google Shape;688;p42"/>
            <p:cNvGrpSpPr/>
            <p:nvPr/>
          </p:nvGrpSpPr>
          <p:grpSpPr>
            <a:xfrm>
              <a:off x="4930168" y="3273862"/>
              <a:ext cx="5582171" cy="3467872"/>
              <a:chOff x="5681675" y="2578225"/>
              <a:chExt cx="858175" cy="533125"/>
            </a:xfrm>
          </p:grpSpPr>
          <p:sp>
            <p:nvSpPr>
              <p:cNvPr id="689" name="Google Shape;689;p42"/>
              <p:cNvSpPr/>
              <p:nvPr/>
            </p:nvSpPr>
            <p:spPr>
              <a:xfrm>
                <a:off x="5681675" y="2578225"/>
                <a:ext cx="858175" cy="533125"/>
              </a:xfrm>
              <a:custGeom>
                <a:avLst/>
                <a:gdLst/>
                <a:ahLst/>
                <a:cxnLst/>
                <a:rect l="l" t="t" r="r" b="b"/>
                <a:pathLst>
                  <a:path w="34327" h="21325" extrusionOk="0">
                    <a:moveTo>
                      <a:pt x="25313" y="1"/>
                    </a:moveTo>
                    <a:cubicBezTo>
                      <a:pt x="25266" y="1084"/>
                      <a:pt x="25218" y="2168"/>
                      <a:pt x="25194" y="3251"/>
                    </a:cubicBezTo>
                    <a:cubicBezTo>
                      <a:pt x="24432" y="3275"/>
                      <a:pt x="23670" y="3275"/>
                      <a:pt x="22920" y="3287"/>
                    </a:cubicBezTo>
                    <a:cubicBezTo>
                      <a:pt x="22801" y="4656"/>
                      <a:pt x="22718" y="6025"/>
                      <a:pt x="22706" y="7394"/>
                    </a:cubicBezTo>
                    <a:cubicBezTo>
                      <a:pt x="21741" y="7383"/>
                      <a:pt x="20777" y="7359"/>
                      <a:pt x="19824" y="7335"/>
                    </a:cubicBezTo>
                    <a:cubicBezTo>
                      <a:pt x="19777" y="8014"/>
                      <a:pt x="19765" y="8692"/>
                      <a:pt x="19741" y="9371"/>
                    </a:cubicBezTo>
                    <a:cubicBezTo>
                      <a:pt x="18253" y="9359"/>
                      <a:pt x="16764" y="9323"/>
                      <a:pt x="15276" y="9264"/>
                    </a:cubicBezTo>
                    <a:cubicBezTo>
                      <a:pt x="15252" y="10323"/>
                      <a:pt x="15240" y="11383"/>
                      <a:pt x="15264" y="12455"/>
                    </a:cubicBezTo>
                    <a:cubicBezTo>
                      <a:pt x="14347" y="12419"/>
                      <a:pt x="13431" y="12407"/>
                      <a:pt x="12514" y="12383"/>
                    </a:cubicBezTo>
                    <a:cubicBezTo>
                      <a:pt x="12514" y="12931"/>
                      <a:pt x="12514" y="13467"/>
                      <a:pt x="12502" y="14014"/>
                    </a:cubicBezTo>
                    <a:cubicBezTo>
                      <a:pt x="11264" y="14026"/>
                      <a:pt x="10026" y="14050"/>
                      <a:pt x="8787" y="14050"/>
                    </a:cubicBezTo>
                    <a:cubicBezTo>
                      <a:pt x="8775" y="12955"/>
                      <a:pt x="8752" y="11871"/>
                      <a:pt x="8728" y="10788"/>
                    </a:cubicBezTo>
                    <a:cubicBezTo>
                      <a:pt x="7990" y="10800"/>
                      <a:pt x="7239" y="10812"/>
                      <a:pt x="6513" y="10812"/>
                    </a:cubicBezTo>
                    <a:cubicBezTo>
                      <a:pt x="6513" y="10157"/>
                      <a:pt x="6501" y="9502"/>
                      <a:pt x="6489" y="8847"/>
                    </a:cubicBezTo>
                    <a:cubicBezTo>
                      <a:pt x="4418" y="8895"/>
                      <a:pt x="2334" y="8930"/>
                      <a:pt x="262" y="8966"/>
                    </a:cubicBezTo>
                    <a:cubicBezTo>
                      <a:pt x="120" y="13074"/>
                      <a:pt x="24" y="17169"/>
                      <a:pt x="0" y="21277"/>
                    </a:cubicBezTo>
                    <a:cubicBezTo>
                      <a:pt x="11085" y="21289"/>
                      <a:pt x="22920" y="21313"/>
                      <a:pt x="33993" y="21325"/>
                    </a:cubicBezTo>
                    <a:cubicBezTo>
                      <a:pt x="34243" y="14241"/>
                      <a:pt x="33850" y="7168"/>
                      <a:pt x="34326" y="84"/>
                    </a:cubicBezTo>
                    <a:lnTo>
                      <a:pt x="253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a:off x="5709875" y="2807239"/>
                <a:ext cx="116700" cy="47650"/>
              </a:xfrm>
              <a:custGeom>
                <a:avLst/>
                <a:gdLst/>
                <a:ahLst/>
                <a:cxnLst/>
                <a:rect l="l" t="t" r="r" b="b"/>
                <a:pathLst>
                  <a:path w="4668" h="1906" extrusionOk="0">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6414500" y="2626150"/>
                <a:ext cx="116400" cy="47650"/>
              </a:xfrm>
              <a:custGeom>
                <a:avLst/>
                <a:gdLst/>
                <a:ahLst/>
                <a:cxnLst/>
                <a:rect l="l" t="t" r="r" b="b"/>
                <a:pathLst>
                  <a:path w="4656" h="1906" extrusionOk="0">
                    <a:moveTo>
                      <a:pt x="1" y="1"/>
                    </a:moveTo>
                    <a:lnTo>
                      <a:pt x="36" y="1810"/>
                    </a:lnTo>
                    <a:lnTo>
                      <a:pt x="1596" y="1751"/>
                    </a:lnTo>
                    <a:lnTo>
                      <a:pt x="3132" y="1906"/>
                    </a:lnTo>
                    <a:lnTo>
                      <a:pt x="4656" y="1787"/>
                    </a:lnTo>
                    <a:lnTo>
                      <a:pt x="4585" y="132"/>
                    </a:lnTo>
                    <a:lnTo>
                      <a:pt x="3132" y="120"/>
                    </a:lnTo>
                    <a:lnTo>
                      <a:pt x="1596" y="16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6278475" y="2907150"/>
                <a:ext cx="119375" cy="47650"/>
              </a:xfrm>
              <a:custGeom>
                <a:avLst/>
                <a:gdLst/>
                <a:ahLst/>
                <a:cxnLst/>
                <a:rect l="l" t="t" r="r" b="b"/>
                <a:pathLst>
                  <a:path w="4775" h="1906" extrusionOk="0">
                    <a:moveTo>
                      <a:pt x="1620" y="0"/>
                    </a:moveTo>
                    <a:lnTo>
                      <a:pt x="12" y="24"/>
                    </a:lnTo>
                    <a:lnTo>
                      <a:pt x="0" y="1905"/>
                    </a:lnTo>
                    <a:lnTo>
                      <a:pt x="1620" y="1798"/>
                    </a:lnTo>
                    <a:lnTo>
                      <a:pt x="3156" y="1726"/>
                    </a:lnTo>
                    <a:lnTo>
                      <a:pt x="4763" y="1881"/>
                    </a:lnTo>
                    <a:lnTo>
                      <a:pt x="4775" y="12"/>
                    </a:lnTo>
                    <a:lnTo>
                      <a:pt x="4775" y="12"/>
                    </a:lnTo>
                    <a:lnTo>
                      <a:pt x="3156" y="95"/>
                    </a:lnTo>
                    <a:lnTo>
                      <a:pt x="1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6210900" y="2845525"/>
                <a:ext cx="114025" cy="46750"/>
              </a:xfrm>
              <a:custGeom>
                <a:avLst/>
                <a:gdLst/>
                <a:ahLst/>
                <a:cxnLst/>
                <a:rect l="l" t="t" r="r" b="b"/>
                <a:pathLst>
                  <a:path w="4561" h="1870" extrusionOk="0">
                    <a:moveTo>
                      <a:pt x="3084" y="0"/>
                    </a:moveTo>
                    <a:lnTo>
                      <a:pt x="1549" y="24"/>
                    </a:lnTo>
                    <a:lnTo>
                      <a:pt x="36" y="120"/>
                    </a:lnTo>
                    <a:lnTo>
                      <a:pt x="1" y="1870"/>
                    </a:lnTo>
                    <a:lnTo>
                      <a:pt x="1549" y="1751"/>
                    </a:lnTo>
                    <a:lnTo>
                      <a:pt x="3084" y="1727"/>
                    </a:lnTo>
                    <a:lnTo>
                      <a:pt x="4561" y="1786"/>
                    </a:lnTo>
                    <a:lnTo>
                      <a:pt x="4561" y="179"/>
                    </a:lnTo>
                    <a:lnTo>
                      <a:pt x="3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6350800" y="2848200"/>
                <a:ext cx="113725" cy="46475"/>
              </a:xfrm>
              <a:custGeom>
                <a:avLst/>
                <a:gdLst/>
                <a:ahLst/>
                <a:cxnLst/>
                <a:rect l="l" t="t" r="r" b="b"/>
                <a:pathLst>
                  <a:path w="4549" h="1859" extrusionOk="0">
                    <a:moveTo>
                      <a:pt x="1" y="1"/>
                    </a:moveTo>
                    <a:lnTo>
                      <a:pt x="96" y="1679"/>
                    </a:lnTo>
                    <a:lnTo>
                      <a:pt x="1549" y="1668"/>
                    </a:lnTo>
                    <a:lnTo>
                      <a:pt x="3084" y="1858"/>
                    </a:lnTo>
                    <a:lnTo>
                      <a:pt x="4525" y="1656"/>
                    </a:lnTo>
                    <a:lnTo>
                      <a:pt x="4549" y="84"/>
                    </a:lnTo>
                    <a:lnTo>
                      <a:pt x="3084" y="108"/>
                    </a:lnTo>
                    <a:lnTo>
                      <a:pt x="1549" y="7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5756375" y="2940175"/>
                <a:ext cx="116725" cy="47650"/>
              </a:xfrm>
              <a:custGeom>
                <a:avLst/>
                <a:gdLst/>
                <a:ahLst/>
                <a:cxnLst/>
                <a:rect l="l" t="t" r="r" b="b"/>
                <a:pathLst>
                  <a:path w="4669" h="1906" extrusionOk="0">
                    <a:moveTo>
                      <a:pt x="1537" y="1"/>
                    </a:moveTo>
                    <a:lnTo>
                      <a:pt x="1" y="132"/>
                    </a:lnTo>
                    <a:lnTo>
                      <a:pt x="84" y="1775"/>
                    </a:lnTo>
                    <a:lnTo>
                      <a:pt x="1537" y="1787"/>
                    </a:lnTo>
                    <a:lnTo>
                      <a:pt x="3061" y="1739"/>
                    </a:lnTo>
                    <a:lnTo>
                      <a:pt x="4668" y="1906"/>
                    </a:lnTo>
                    <a:lnTo>
                      <a:pt x="4668" y="1906"/>
                    </a:lnTo>
                    <a:lnTo>
                      <a:pt x="4632" y="108"/>
                    </a:lnTo>
                    <a:lnTo>
                      <a:pt x="3061" y="144"/>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5687625" y="2883325"/>
                <a:ext cx="113425" cy="46175"/>
              </a:xfrm>
              <a:custGeom>
                <a:avLst/>
                <a:gdLst/>
                <a:ahLst/>
                <a:cxnLst/>
                <a:rect l="l" t="t" r="r" b="b"/>
                <a:pathLst>
                  <a:path w="4537" h="1847" extrusionOk="0">
                    <a:moveTo>
                      <a:pt x="1453" y="1"/>
                    </a:moveTo>
                    <a:lnTo>
                      <a:pt x="12" y="191"/>
                    </a:lnTo>
                    <a:lnTo>
                      <a:pt x="1" y="1763"/>
                    </a:lnTo>
                    <a:lnTo>
                      <a:pt x="1453" y="1739"/>
                    </a:lnTo>
                    <a:lnTo>
                      <a:pt x="2989" y="1763"/>
                    </a:lnTo>
                    <a:lnTo>
                      <a:pt x="4537" y="1846"/>
                    </a:lnTo>
                    <a:lnTo>
                      <a:pt x="4442" y="155"/>
                    </a:lnTo>
                    <a:lnTo>
                      <a:pt x="2989" y="167"/>
                    </a:lnTo>
                    <a:lnTo>
                      <a:pt x="1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5955825" y="2994350"/>
                <a:ext cx="113725" cy="46750"/>
              </a:xfrm>
              <a:custGeom>
                <a:avLst/>
                <a:gdLst/>
                <a:ahLst/>
                <a:cxnLst/>
                <a:rect l="l" t="t" r="r" b="b"/>
                <a:pathLst>
                  <a:path w="4549" h="1870" extrusionOk="0">
                    <a:moveTo>
                      <a:pt x="3084" y="1"/>
                    </a:moveTo>
                    <a:lnTo>
                      <a:pt x="1548" y="24"/>
                    </a:lnTo>
                    <a:lnTo>
                      <a:pt x="24" y="120"/>
                    </a:lnTo>
                    <a:lnTo>
                      <a:pt x="0" y="1870"/>
                    </a:lnTo>
                    <a:lnTo>
                      <a:pt x="0" y="1870"/>
                    </a:lnTo>
                    <a:lnTo>
                      <a:pt x="1548" y="1751"/>
                    </a:lnTo>
                    <a:lnTo>
                      <a:pt x="3084" y="1727"/>
                    </a:lnTo>
                    <a:lnTo>
                      <a:pt x="4548" y="1775"/>
                    </a:lnTo>
                    <a:lnTo>
                      <a:pt x="4548" y="167"/>
                    </a:lnTo>
                    <a:lnTo>
                      <a:pt x="3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6095725" y="2997025"/>
                <a:ext cx="113425" cy="46175"/>
              </a:xfrm>
              <a:custGeom>
                <a:avLst/>
                <a:gdLst/>
                <a:ahLst/>
                <a:cxnLst/>
                <a:rect l="l" t="t" r="r" b="b"/>
                <a:pathLst>
                  <a:path w="4537" h="1847" extrusionOk="0">
                    <a:moveTo>
                      <a:pt x="0" y="1"/>
                    </a:moveTo>
                    <a:lnTo>
                      <a:pt x="83" y="1668"/>
                    </a:lnTo>
                    <a:lnTo>
                      <a:pt x="1548" y="1668"/>
                    </a:lnTo>
                    <a:lnTo>
                      <a:pt x="3084" y="1846"/>
                    </a:lnTo>
                    <a:lnTo>
                      <a:pt x="4524" y="1656"/>
                    </a:lnTo>
                    <a:lnTo>
                      <a:pt x="4536" y="72"/>
                    </a:lnTo>
                    <a:lnTo>
                      <a:pt x="3084" y="108"/>
                    </a:lnTo>
                    <a:lnTo>
                      <a:pt x="1548" y="7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42"/>
            <p:cNvSpPr/>
            <p:nvPr/>
          </p:nvSpPr>
          <p:spPr>
            <a:xfrm>
              <a:off x="8294350" y="4571928"/>
              <a:ext cx="759098" cy="309954"/>
            </a:xfrm>
            <a:custGeom>
              <a:avLst/>
              <a:gdLst/>
              <a:ahLst/>
              <a:cxnLst/>
              <a:rect l="l" t="t" r="r" b="b"/>
              <a:pathLst>
                <a:path w="4668" h="1906" extrusionOk="0">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3"/>
          <p:cNvSpPr txBox="1">
            <a:spLocks noGrp="1"/>
          </p:cNvSpPr>
          <p:nvPr>
            <p:ph type="title"/>
          </p:nvPr>
        </p:nvSpPr>
        <p:spPr>
          <a:xfrm>
            <a:off x="2311800" y="2523650"/>
            <a:ext cx="45204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a:t>Tổng Quan</a:t>
            </a:r>
            <a:endParaRPr sz="8000"/>
          </a:p>
        </p:txBody>
      </p:sp>
      <p:grpSp>
        <p:nvGrpSpPr>
          <p:cNvPr id="706" name="Google Shape;706;p43"/>
          <p:cNvGrpSpPr/>
          <p:nvPr/>
        </p:nvGrpSpPr>
        <p:grpSpPr>
          <a:xfrm>
            <a:off x="-1171556" y="-472536"/>
            <a:ext cx="5904805" cy="6231102"/>
            <a:chOff x="-614050" y="1145625"/>
            <a:chExt cx="3577585" cy="3775282"/>
          </a:xfrm>
        </p:grpSpPr>
        <p:sp>
          <p:nvSpPr>
            <p:cNvPr id="707" name="Google Shape;707;p43"/>
            <p:cNvSpPr/>
            <p:nvPr/>
          </p:nvSpPr>
          <p:spPr>
            <a:xfrm>
              <a:off x="297213" y="1145625"/>
              <a:ext cx="862358" cy="3775282"/>
            </a:xfrm>
            <a:custGeom>
              <a:avLst/>
              <a:gdLst/>
              <a:ahLst/>
              <a:cxnLst/>
              <a:rect l="l" t="t" r="r" b="b"/>
              <a:pathLst>
                <a:path w="11110" h="48638" extrusionOk="0">
                  <a:moveTo>
                    <a:pt x="3477" y="275"/>
                  </a:moveTo>
                  <a:lnTo>
                    <a:pt x="4370" y="358"/>
                  </a:lnTo>
                  <a:lnTo>
                    <a:pt x="4430" y="691"/>
                  </a:lnTo>
                  <a:cubicBezTo>
                    <a:pt x="4406" y="691"/>
                    <a:pt x="4394" y="703"/>
                    <a:pt x="4382" y="715"/>
                  </a:cubicBezTo>
                  <a:lnTo>
                    <a:pt x="3489" y="1608"/>
                  </a:lnTo>
                  <a:lnTo>
                    <a:pt x="3477" y="275"/>
                  </a:lnTo>
                  <a:close/>
                  <a:moveTo>
                    <a:pt x="4489" y="1049"/>
                  </a:moveTo>
                  <a:lnTo>
                    <a:pt x="4620" y="1787"/>
                  </a:lnTo>
                  <a:lnTo>
                    <a:pt x="3739" y="1787"/>
                  </a:lnTo>
                  <a:lnTo>
                    <a:pt x="4489" y="1049"/>
                  </a:lnTo>
                  <a:close/>
                  <a:moveTo>
                    <a:pt x="4311" y="2108"/>
                  </a:moveTo>
                  <a:lnTo>
                    <a:pt x="3501" y="2906"/>
                  </a:lnTo>
                  <a:lnTo>
                    <a:pt x="3489" y="2108"/>
                  </a:lnTo>
                  <a:close/>
                  <a:moveTo>
                    <a:pt x="4692" y="2132"/>
                  </a:moveTo>
                  <a:lnTo>
                    <a:pt x="4870" y="3120"/>
                  </a:lnTo>
                  <a:lnTo>
                    <a:pt x="3715" y="3120"/>
                  </a:lnTo>
                  <a:lnTo>
                    <a:pt x="4692" y="2132"/>
                  </a:lnTo>
                  <a:close/>
                  <a:moveTo>
                    <a:pt x="4525" y="3394"/>
                  </a:moveTo>
                  <a:lnTo>
                    <a:pt x="3513" y="4430"/>
                  </a:lnTo>
                  <a:lnTo>
                    <a:pt x="3501" y="3394"/>
                  </a:lnTo>
                  <a:close/>
                  <a:moveTo>
                    <a:pt x="4918" y="3442"/>
                  </a:moveTo>
                  <a:lnTo>
                    <a:pt x="5120" y="4609"/>
                  </a:lnTo>
                  <a:lnTo>
                    <a:pt x="3751" y="4609"/>
                  </a:lnTo>
                  <a:lnTo>
                    <a:pt x="4918" y="3442"/>
                  </a:lnTo>
                  <a:close/>
                  <a:moveTo>
                    <a:pt x="4846" y="4906"/>
                  </a:moveTo>
                  <a:lnTo>
                    <a:pt x="3525" y="6204"/>
                  </a:lnTo>
                  <a:lnTo>
                    <a:pt x="3513" y="4906"/>
                  </a:lnTo>
                  <a:close/>
                  <a:moveTo>
                    <a:pt x="5204" y="4978"/>
                  </a:moveTo>
                  <a:lnTo>
                    <a:pt x="5454" y="6395"/>
                  </a:lnTo>
                  <a:lnTo>
                    <a:pt x="3787" y="6395"/>
                  </a:lnTo>
                  <a:lnTo>
                    <a:pt x="5204" y="4978"/>
                  </a:lnTo>
                  <a:close/>
                  <a:moveTo>
                    <a:pt x="5108" y="6668"/>
                  </a:moveTo>
                  <a:lnTo>
                    <a:pt x="3549" y="8228"/>
                  </a:lnTo>
                  <a:lnTo>
                    <a:pt x="3537" y="6668"/>
                  </a:lnTo>
                  <a:close/>
                  <a:moveTo>
                    <a:pt x="5513" y="6704"/>
                  </a:moveTo>
                  <a:lnTo>
                    <a:pt x="5823" y="8454"/>
                  </a:lnTo>
                  <a:lnTo>
                    <a:pt x="3739" y="8454"/>
                  </a:lnTo>
                  <a:lnTo>
                    <a:pt x="5513" y="6704"/>
                  </a:lnTo>
                  <a:close/>
                  <a:moveTo>
                    <a:pt x="5501" y="8740"/>
                  </a:moveTo>
                  <a:lnTo>
                    <a:pt x="5477" y="8776"/>
                  </a:lnTo>
                  <a:lnTo>
                    <a:pt x="3858" y="10395"/>
                  </a:lnTo>
                  <a:lnTo>
                    <a:pt x="3656" y="10597"/>
                  </a:lnTo>
                  <a:lnTo>
                    <a:pt x="3572" y="10669"/>
                  </a:lnTo>
                  <a:lnTo>
                    <a:pt x="3561" y="10538"/>
                  </a:lnTo>
                  <a:lnTo>
                    <a:pt x="3561" y="10121"/>
                  </a:lnTo>
                  <a:lnTo>
                    <a:pt x="3549" y="8776"/>
                  </a:lnTo>
                  <a:lnTo>
                    <a:pt x="3549" y="8740"/>
                  </a:lnTo>
                  <a:close/>
                  <a:moveTo>
                    <a:pt x="5882" y="8800"/>
                  </a:moveTo>
                  <a:lnTo>
                    <a:pt x="6061" y="9812"/>
                  </a:lnTo>
                  <a:lnTo>
                    <a:pt x="6132" y="10145"/>
                  </a:lnTo>
                  <a:lnTo>
                    <a:pt x="6275" y="10895"/>
                  </a:lnTo>
                  <a:lnTo>
                    <a:pt x="6275" y="10943"/>
                  </a:lnTo>
                  <a:lnTo>
                    <a:pt x="3739" y="10943"/>
                  </a:lnTo>
                  <a:lnTo>
                    <a:pt x="3858" y="10824"/>
                  </a:lnTo>
                  <a:lnTo>
                    <a:pt x="4072" y="10621"/>
                  </a:lnTo>
                  <a:lnTo>
                    <a:pt x="5882" y="8800"/>
                  </a:lnTo>
                  <a:close/>
                  <a:moveTo>
                    <a:pt x="5977" y="11240"/>
                  </a:moveTo>
                  <a:lnTo>
                    <a:pt x="5716" y="11490"/>
                  </a:lnTo>
                  <a:lnTo>
                    <a:pt x="3596" y="13622"/>
                  </a:lnTo>
                  <a:lnTo>
                    <a:pt x="3572" y="11490"/>
                  </a:lnTo>
                  <a:lnTo>
                    <a:pt x="3572" y="11240"/>
                  </a:lnTo>
                  <a:close/>
                  <a:moveTo>
                    <a:pt x="6287" y="11359"/>
                  </a:moveTo>
                  <a:lnTo>
                    <a:pt x="6287" y="11490"/>
                  </a:lnTo>
                  <a:lnTo>
                    <a:pt x="6358" y="13860"/>
                  </a:lnTo>
                  <a:lnTo>
                    <a:pt x="3763" y="13860"/>
                  </a:lnTo>
                  <a:lnTo>
                    <a:pt x="6287" y="11359"/>
                  </a:lnTo>
                  <a:close/>
                  <a:moveTo>
                    <a:pt x="6061" y="14157"/>
                  </a:moveTo>
                  <a:lnTo>
                    <a:pt x="3620" y="16598"/>
                  </a:lnTo>
                  <a:lnTo>
                    <a:pt x="3608" y="14157"/>
                  </a:lnTo>
                  <a:close/>
                  <a:moveTo>
                    <a:pt x="6370" y="14265"/>
                  </a:moveTo>
                  <a:lnTo>
                    <a:pt x="6454" y="16777"/>
                  </a:lnTo>
                  <a:lnTo>
                    <a:pt x="3858" y="16777"/>
                  </a:lnTo>
                  <a:lnTo>
                    <a:pt x="6370" y="14265"/>
                  </a:lnTo>
                  <a:close/>
                  <a:moveTo>
                    <a:pt x="6216" y="17074"/>
                  </a:moveTo>
                  <a:lnTo>
                    <a:pt x="3656" y="19646"/>
                  </a:lnTo>
                  <a:lnTo>
                    <a:pt x="3620" y="17074"/>
                  </a:lnTo>
                  <a:close/>
                  <a:moveTo>
                    <a:pt x="6466" y="17241"/>
                  </a:moveTo>
                  <a:lnTo>
                    <a:pt x="6549" y="19872"/>
                  </a:lnTo>
                  <a:lnTo>
                    <a:pt x="3846" y="19872"/>
                  </a:lnTo>
                  <a:lnTo>
                    <a:pt x="6466" y="17241"/>
                  </a:lnTo>
                  <a:close/>
                  <a:moveTo>
                    <a:pt x="6287" y="20170"/>
                  </a:moveTo>
                  <a:lnTo>
                    <a:pt x="3680" y="22778"/>
                  </a:lnTo>
                  <a:lnTo>
                    <a:pt x="3656" y="20170"/>
                  </a:lnTo>
                  <a:close/>
                  <a:moveTo>
                    <a:pt x="6573" y="20325"/>
                  </a:moveTo>
                  <a:lnTo>
                    <a:pt x="6656" y="23016"/>
                  </a:lnTo>
                  <a:lnTo>
                    <a:pt x="3870" y="23016"/>
                  </a:lnTo>
                  <a:lnTo>
                    <a:pt x="6573" y="20325"/>
                  </a:lnTo>
                  <a:close/>
                  <a:moveTo>
                    <a:pt x="6370" y="23313"/>
                  </a:moveTo>
                  <a:lnTo>
                    <a:pt x="3715" y="25992"/>
                  </a:lnTo>
                  <a:lnTo>
                    <a:pt x="3680" y="23313"/>
                  </a:lnTo>
                  <a:close/>
                  <a:moveTo>
                    <a:pt x="6656" y="23456"/>
                  </a:moveTo>
                  <a:lnTo>
                    <a:pt x="6739" y="26218"/>
                  </a:lnTo>
                  <a:lnTo>
                    <a:pt x="3906" y="26218"/>
                  </a:lnTo>
                  <a:lnTo>
                    <a:pt x="6656" y="23456"/>
                  </a:lnTo>
                  <a:close/>
                  <a:moveTo>
                    <a:pt x="6489" y="26516"/>
                  </a:moveTo>
                  <a:lnTo>
                    <a:pt x="3727" y="29278"/>
                  </a:lnTo>
                  <a:lnTo>
                    <a:pt x="3715" y="26516"/>
                  </a:lnTo>
                  <a:close/>
                  <a:moveTo>
                    <a:pt x="6763" y="26659"/>
                  </a:moveTo>
                  <a:lnTo>
                    <a:pt x="6847" y="29493"/>
                  </a:lnTo>
                  <a:lnTo>
                    <a:pt x="3930" y="29493"/>
                  </a:lnTo>
                  <a:lnTo>
                    <a:pt x="6763" y="26659"/>
                  </a:lnTo>
                  <a:close/>
                  <a:moveTo>
                    <a:pt x="6644" y="29790"/>
                  </a:moveTo>
                  <a:lnTo>
                    <a:pt x="3775" y="32672"/>
                  </a:lnTo>
                  <a:lnTo>
                    <a:pt x="3739" y="29790"/>
                  </a:lnTo>
                  <a:close/>
                  <a:moveTo>
                    <a:pt x="6870" y="29993"/>
                  </a:moveTo>
                  <a:lnTo>
                    <a:pt x="6954" y="32862"/>
                  </a:lnTo>
                  <a:lnTo>
                    <a:pt x="3989" y="32862"/>
                  </a:lnTo>
                  <a:lnTo>
                    <a:pt x="6870" y="29993"/>
                  </a:lnTo>
                  <a:close/>
                  <a:moveTo>
                    <a:pt x="6751" y="33160"/>
                  </a:moveTo>
                  <a:lnTo>
                    <a:pt x="3799" y="36124"/>
                  </a:lnTo>
                  <a:lnTo>
                    <a:pt x="3775" y="33160"/>
                  </a:lnTo>
                  <a:close/>
                  <a:moveTo>
                    <a:pt x="6966" y="33362"/>
                  </a:moveTo>
                  <a:lnTo>
                    <a:pt x="7061" y="36303"/>
                  </a:lnTo>
                  <a:lnTo>
                    <a:pt x="4025" y="36303"/>
                  </a:lnTo>
                  <a:lnTo>
                    <a:pt x="6966" y="33362"/>
                  </a:lnTo>
                  <a:close/>
                  <a:moveTo>
                    <a:pt x="6835" y="36601"/>
                  </a:moveTo>
                  <a:lnTo>
                    <a:pt x="3834" y="39625"/>
                  </a:lnTo>
                  <a:lnTo>
                    <a:pt x="3799" y="36601"/>
                  </a:lnTo>
                  <a:close/>
                  <a:moveTo>
                    <a:pt x="7073" y="36791"/>
                  </a:moveTo>
                  <a:lnTo>
                    <a:pt x="7168" y="39815"/>
                  </a:lnTo>
                  <a:lnTo>
                    <a:pt x="4049" y="39815"/>
                  </a:lnTo>
                  <a:lnTo>
                    <a:pt x="7073" y="36791"/>
                  </a:lnTo>
                  <a:close/>
                  <a:moveTo>
                    <a:pt x="6894" y="40101"/>
                  </a:moveTo>
                  <a:lnTo>
                    <a:pt x="3858" y="43137"/>
                  </a:lnTo>
                  <a:lnTo>
                    <a:pt x="3834" y="40101"/>
                  </a:lnTo>
                  <a:close/>
                  <a:moveTo>
                    <a:pt x="7192" y="40232"/>
                  </a:moveTo>
                  <a:lnTo>
                    <a:pt x="7287" y="43363"/>
                  </a:lnTo>
                  <a:lnTo>
                    <a:pt x="4072" y="43363"/>
                  </a:lnTo>
                  <a:lnTo>
                    <a:pt x="7192" y="40232"/>
                  </a:lnTo>
                  <a:close/>
                  <a:moveTo>
                    <a:pt x="3310" y="1"/>
                  </a:moveTo>
                  <a:cubicBezTo>
                    <a:pt x="3263" y="1"/>
                    <a:pt x="3215" y="13"/>
                    <a:pt x="3191" y="49"/>
                  </a:cubicBezTo>
                  <a:cubicBezTo>
                    <a:pt x="3156" y="72"/>
                    <a:pt x="3144" y="120"/>
                    <a:pt x="3144" y="156"/>
                  </a:cubicBezTo>
                  <a:lnTo>
                    <a:pt x="3168" y="3251"/>
                  </a:lnTo>
                  <a:lnTo>
                    <a:pt x="3168" y="3323"/>
                  </a:lnTo>
                  <a:lnTo>
                    <a:pt x="3215" y="8514"/>
                  </a:lnTo>
                  <a:lnTo>
                    <a:pt x="3215" y="8573"/>
                  </a:lnTo>
                  <a:cubicBezTo>
                    <a:pt x="3203" y="8609"/>
                    <a:pt x="3203" y="8645"/>
                    <a:pt x="3215" y="8692"/>
                  </a:cubicBezTo>
                  <a:lnTo>
                    <a:pt x="3215" y="8800"/>
                  </a:lnTo>
                  <a:lnTo>
                    <a:pt x="3227" y="9871"/>
                  </a:lnTo>
                  <a:lnTo>
                    <a:pt x="3227" y="10288"/>
                  </a:lnTo>
                  <a:lnTo>
                    <a:pt x="3251" y="11002"/>
                  </a:lnTo>
                  <a:cubicBezTo>
                    <a:pt x="3203" y="11050"/>
                    <a:pt x="3191" y="11109"/>
                    <a:pt x="3215" y="11169"/>
                  </a:cubicBezTo>
                  <a:cubicBezTo>
                    <a:pt x="3215" y="11181"/>
                    <a:pt x="3227" y="11193"/>
                    <a:pt x="3251" y="11205"/>
                  </a:cubicBezTo>
                  <a:lnTo>
                    <a:pt x="3251" y="11228"/>
                  </a:lnTo>
                  <a:lnTo>
                    <a:pt x="3251" y="11502"/>
                  </a:lnTo>
                  <a:lnTo>
                    <a:pt x="3263" y="13931"/>
                  </a:lnTo>
                  <a:cubicBezTo>
                    <a:pt x="3227" y="13979"/>
                    <a:pt x="3215" y="14026"/>
                    <a:pt x="3251" y="14086"/>
                  </a:cubicBezTo>
                  <a:cubicBezTo>
                    <a:pt x="3251" y="14098"/>
                    <a:pt x="3263" y="14110"/>
                    <a:pt x="3263" y="14110"/>
                  </a:cubicBezTo>
                  <a:lnTo>
                    <a:pt x="3322" y="19956"/>
                  </a:lnTo>
                  <a:cubicBezTo>
                    <a:pt x="3287" y="20003"/>
                    <a:pt x="3287" y="20051"/>
                    <a:pt x="3310" y="20099"/>
                  </a:cubicBezTo>
                  <a:cubicBezTo>
                    <a:pt x="3310" y="20111"/>
                    <a:pt x="3322" y="20111"/>
                    <a:pt x="3322" y="20111"/>
                  </a:cubicBezTo>
                  <a:lnTo>
                    <a:pt x="3346" y="23087"/>
                  </a:lnTo>
                  <a:cubicBezTo>
                    <a:pt x="3322" y="23135"/>
                    <a:pt x="3322" y="23170"/>
                    <a:pt x="3334" y="23230"/>
                  </a:cubicBezTo>
                  <a:cubicBezTo>
                    <a:pt x="3334" y="23254"/>
                    <a:pt x="3346" y="23254"/>
                    <a:pt x="3346" y="23266"/>
                  </a:cubicBezTo>
                  <a:lnTo>
                    <a:pt x="3382" y="26314"/>
                  </a:lnTo>
                  <a:cubicBezTo>
                    <a:pt x="3370" y="26361"/>
                    <a:pt x="3346" y="26409"/>
                    <a:pt x="3370" y="26445"/>
                  </a:cubicBezTo>
                  <a:cubicBezTo>
                    <a:pt x="3370" y="26445"/>
                    <a:pt x="3370" y="26468"/>
                    <a:pt x="3382" y="26468"/>
                  </a:cubicBezTo>
                  <a:lnTo>
                    <a:pt x="3406" y="29624"/>
                  </a:lnTo>
                  <a:cubicBezTo>
                    <a:pt x="3394" y="29647"/>
                    <a:pt x="3394" y="29695"/>
                    <a:pt x="3406" y="29743"/>
                  </a:cubicBezTo>
                  <a:lnTo>
                    <a:pt x="3525" y="43506"/>
                  </a:lnTo>
                  <a:lnTo>
                    <a:pt x="36" y="48412"/>
                  </a:lnTo>
                  <a:cubicBezTo>
                    <a:pt x="1" y="48459"/>
                    <a:pt x="1" y="48519"/>
                    <a:pt x="12" y="48566"/>
                  </a:cubicBezTo>
                  <a:cubicBezTo>
                    <a:pt x="48" y="48614"/>
                    <a:pt x="96" y="48638"/>
                    <a:pt x="155" y="48638"/>
                  </a:cubicBezTo>
                  <a:lnTo>
                    <a:pt x="10930" y="48638"/>
                  </a:lnTo>
                  <a:cubicBezTo>
                    <a:pt x="10990" y="48638"/>
                    <a:pt x="11026" y="48614"/>
                    <a:pt x="11061" y="48566"/>
                  </a:cubicBezTo>
                  <a:cubicBezTo>
                    <a:pt x="11109" y="48483"/>
                    <a:pt x="11109" y="48424"/>
                    <a:pt x="11073" y="48376"/>
                  </a:cubicBezTo>
                  <a:lnTo>
                    <a:pt x="10597" y="47709"/>
                  </a:lnTo>
                  <a:lnTo>
                    <a:pt x="7585" y="43482"/>
                  </a:lnTo>
                  <a:lnTo>
                    <a:pt x="7144" y="29683"/>
                  </a:lnTo>
                  <a:lnTo>
                    <a:pt x="7144" y="29612"/>
                  </a:lnTo>
                  <a:lnTo>
                    <a:pt x="6585" y="11490"/>
                  </a:lnTo>
                  <a:lnTo>
                    <a:pt x="6573" y="11193"/>
                  </a:lnTo>
                  <a:lnTo>
                    <a:pt x="6549" y="10883"/>
                  </a:lnTo>
                  <a:lnTo>
                    <a:pt x="6549" y="10871"/>
                  </a:lnTo>
                  <a:lnTo>
                    <a:pt x="6370" y="9919"/>
                  </a:lnTo>
                  <a:lnTo>
                    <a:pt x="6311" y="9574"/>
                  </a:lnTo>
                  <a:lnTo>
                    <a:pt x="6180" y="8800"/>
                  </a:lnTo>
                  <a:lnTo>
                    <a:pt x="6120" y="8502"/>
                  </a:lnTo>
                  <a:lnTo>
                    <a:pt x="4620" y="227"/>
                  </a:lnTo>
                  <a:cubicBezTo>
                    <a:pt x="4608" y="156"/>
                    <a:pt x="4561" y="108"/>
                    <a:pt x="4489" y="108"/>
                  </a:cubicBezTo>
                  <a:lnTo>
                    <a:pt x="3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1808" y="1804622"/>
              <a:ext cx="3165344" cy="234801"/>
            </a:xfrm>
            <a:custGeom>
              <a:avLst/>
              <a:gdLst/>
              <a:ahLst/>
              <a:cxnLst/>
              <a:rect l="l" t="t" r="r" b="b"/>
              <a:pathLst>
                <a:path w="40780" h="3025" extrusionOk="0">
                  <a:moveTo>
                    <a:pt x="2512" y="298"/>
                  </a:moveTo>
                  <a:lnTo>
                    <a:pt x="310" y="2500"/>
                  </a:lnTo>
                  <a:lnTo>
                    <a:pt x="345" y="298"/>
                  </a:lnTo>
                  <a:close/>
                  <a:moveTo>
                    <a:pt x="24706" y="298"/>
                  </a:moveTo>
                  <a:lnTo>
                    <a:pt x="22170" y="2619"/>
                  </a:lnTo>
                  <a:lnTo>
                    <a:pt x="19848" y="298"/>
                  </a:lnTo>
                  <a:close/>
                  <a:moveTo>
                    <a:pt x="7942" y="298"/>
                  </a:moveTo>
                  <a:lnTo>
                    <a:pt x="5453" y="2643"/>
                  </a:lnTo>
                  <a:lnTo>
                    <a:pt x="3036" y="298"/>
                  </a:lnTo>
                  <a:close/>
                  <a:moveTo>
                    <a:pt x="19276" y="298"/>
                  </a:moveTo>
                  <a:lnTo>
                    <a:pt x="16871" y="2643"/>
                  </a:lnTo>
                  <a:lnTo>
                    <a:pt x="14323" y="298"/>
                  </a:lnTo>
                  <a:close/>
                  <a:moveTo>
                    <a:pt x="35838" y="298"/>
                  </a:moveTo>
                  <a:lnTo>
                    <a:pt x="33492" y="2643"/>
                  </a:lnTo>
                  <a:lnTo>
                    <a:pt x="31052" y="298"/>
                  </a:lnTo>
                  <a:close/>
                  <a:moveTo>
                    <a:pt x="30444" y="298"/>
                  </a:moveTo>
                  <a:lnTo>
                    <a:pt x="27968" y="2679"/>
                  </a:lnTo>
                  <a:lnTo>
                    <a:pt x="25360" y="298"/>
                  </a:lnTo>
                  <a:close/>
                  <a:moveTo>
                    <a:pt x="2786" y="441"/>
                  </a:moveTo>
                  <a:lnTo>
                    <a:pt x="5108" y="2703"/>
                  </a:lnTo>
                  <a:lnTo>
                    <a:pt x="524" y="2703"/>
                  </a:lnTo>
                  <a:lnTo>
                    <a:pt x="2786" y="441"/>
                  </a:lnTo>
                  <a:close/>
                  <a:moveTo>
                    <a:pt x="13573" y="298"/>
                  </a:moveTo>
                  <a:lnTo>
                    <a:pt x="12764" y="1072"/>
                  </a:lnTo>
                  <a:lnTo>
                    <a:pt x="12502" y="1310"/>
                  </a:lnTo>
                  <a:lnTo>
                    <a:pt x="12561" y="1655"/>
                  </a:lnTo>
                  <a:lnTo>
                    <a:pt x="12823" y="1417"/>
                  </a:lnTo>
                  <a:lnTo>
                    <a:pt x="13954" y="357"/>
                  </a:lnTo>
                  <a:lnTo>
                    <a:pt x="16490" y="2703"/>
                  </a:lnTo>
                  <a:lnTo>
                    <a:pt x="11442" y="2703"/>
                  </a:lnTo>
                  <a:lnTo>
                    <a:pt x="11716" y="2453"/>
                  </a:lnTo>
                  <a:lnTo>
                    <a:pt x="11275" y="2453"/>
                  </a:lnTo>
                  <a:lnTo>
                    <a:pt x="11061" y="2643"/>
                  </a:lnTo>
                  <a:lnTo>
                    <a:pt x="10847" y="2453"/>
                  </a:lnTo>
                  <a:lnTo>
                    <a:pt x="10418" y="2453"/>
                  </a:lnTo>
                  <a:lnTo>
                    <a:pt x="10692" y="2703"/>
                  </a:lnTo>
                  <a:lnTo>
                    <a:pt x="5810" y="2703"/>
                  </a:lnTo>
                  <a:lnTo>
                    <a:pt x="8239" y="417"/>
                  </a:lnTo>
                  <a:lnTo>
                    <a:pt x="9692" y="1786"/>
                  </a:lnTo>
                  <a:lnTo>
                    <a:pt x="9990" y="2072"/>
                  </a:lnTo>
                  <a:lnTo>
                    <a:pt x="9990" y="1655"/>
                  </a:lnTo>
                  <a:lnTo>
                    <a:pt x="9692" y="1369"/>
                  </a:lnTo>
                  <a:lnTo>
                    <a:pt x="8549" y="298"/>
                  </a:lnTo>
                  <a:close/>
                  <a:moveTo>
                    <a:pt x="19562" y="429"/>
                  </a:moveTo>
                  <a:lnTo>
                    <a:pt x="21836" y="2703"/>
                  </a:lnTo>
                  <a:lnTo>
                    <a:pt x="17229" y="2703"/>
                  </a:lnTo>
                  <a:lnTo>
                    <a:pt x="19562" y="429"/>
                  </a:lnTo>
                  <a:close/>
                  <a:moveTo>
                    <a:pt x="25039" y="405"/>
                  </a:moveTo>
                  <a:lnTo>
                    <a:pt x="27563" y="2703"/>
                  </a:lnTo>
                  <a:lnTo>
                    <a:pt x="22503" y="2703"/>
                  </a:lnTo>
                  <a:lnTo>
                    <a:pt x="25039" y="405"/>
                  </a:lnTo>
                  <a:close/>
                  <a:moveTo>
                    <a:pt x="30754" y="417"/>
                  </a:moveTo>
                  <a:lnTo>
                    <a:pt x="33135" y="2703"/>
                  </a:lnTo>
                  <a:lnTo>
                    <a:pt x="28373" y="2703"/>
                  </a:lnTo>
                  <a:lnTo>
                    <a:pt x="30754" y="417"/>
                  </a:lnTo>
                  <a:close/>
                  <a:moveTo>
                    <a:pt x="36433" y="298"/>
                  </a:moveTo>
                  <a:lnTo>
                    <a:pt x="40124" y="2703"/>
                  </a:lnTo>
                  <a:lnTo>
                    <a:pt x="33862" y="2703"/>
                  </a:lnTo>
                  <a:lnTo>
                    <a:pt x="36279" y="298"/>
                  </a:lnTo>
                  <a:close/>
                  <a:moveTo>
                    <a:pt x="191" y="0"/>
                  </a:moveTo>
                  <a:cubicBezTo>
                    <a:pt x="119" y="0"/>
                    <a:pt x="48" y="60"/>
                    <a:pt x="48" y="143"/>
                  </a:cubicBezTo>
                  <a:lnTo>
                    <a:pt x="0" y="2858"/>
                  </a:lnTo>
                  <a:cubicBezTo>
                    <a:pt x="0" y="2893"/>
                    <a:pt x="12" y="2929"/>
                    <a:pt x="48" y="2965"/>
                  </a:cubicBezTo>
                  <a:cubicBezTo>
                    <a:pt x="84" y="2989"/>
                    <a:pt x="119" y="3000"/>
                    <a:pt x="155" y="3000"/>
                  </a:cubicBezTo>
                  <a:lnTo>
                    <a:pt x="10001" y="3000"/>
                  </a:lnTo>
                  <a:lnTo>
                    <a:pt x="10001" y="2750"/>
                  </a:lnTo>
                  <a:lnTo>
                    <a:pt x="12406" y="2750"/>
                  </a:lnTo>
                  <a:lnTo>
                    <a:pt x="12145" y="3000"/>
                  </a:lnTo>
                  <a:lnTo>
                    <a:pt x="12561" y="3000"/>
                  </a:lnTo>
                  <a:lnTo>
                    <a:pt x="12704" y="2869"/>
                  </a:lnTo>
                  <a:lnTo>
                    <a:pt x="12704" y="3000"/>
                  </a:lnTo>
                  <a:lnTo>
                    <a:pt x="27885" y="3000"/>
                  </a:lnTo>
                  <a:cubicBezTo>
                    <a:pt x="27897" y="3024"/>
                    <a:pt x="27920" y="3024"/>
                    <a:pt x="27956" y="3024"/>
                  </a:cubicBezTo>
                  <a:cubicBezTo>
                    <a:pt x="27980" y="3024"/>
                    <a:pt x="28004" y="3024"/>
                    <a:pt x="28027" y="3000"/>
                  </a:cubicBezTo>
                  <a:lnTo>
                    <a:pt x="40589" y="3000"/>
                  </a:lnTo>
                  <a:cubicBezTo>
                    <a:pt x="40660" y="3000"/>
                    <a:pt x="40708" y="2965"/>
                    <a:pt x="40743" y="2893"/>
                  </a:cubicBezTo>
                  <a:cubicBezTo>
                    <a:pt x="40779" y="2846"/>
                    <a:pt x="40755" y="2762"/>
                    <a:pt x="40696" y="2738"/>
                  </a:cubicBezTo>
                  <a:lnTo>
                    <a:pt x="36552" y="24"/>
                  </a:lnTo>
                  <a:cubicBezTo>
                    <a:pt x="36529" y="12"/>
                    <a:pt x="36493" y="0"/>
                    <a:pt x="36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93503" y="1149817"/>
              <a:ext cx="754156" cy="672422"/>
            </a:xfrm>
            <a:custGeom>
              <a:avLst/>
              <a:gdLst/>
              <a:ahLst/>
              <a:cxnLst/>
              <a:rect l="l" t="t" r="r" b="b"/>
              <a:pathLst>
                <a:path w="9716" h="8663" extrusionOk="0">
                  <a:moveTo>
                    <a:pt x="9634" y="0"/>
                  </a:moveTo>
                  <a:cubicBezTo>
                    <a:pt x="9615" y="0"/>
                    <a:pt x="9597" y="6"/>
                    <a:pt x="9585" y="18"/>
                  </a:cubicBezTo>
                  <a:lnTo>
                    <a:pt x="24" y="8519"/>
                  </a:lnTo>
                  <a:cubicBezTo>
                    <a:pt x="0" y="8555"/>
                    <a:pt x="0" y="8591"/>
                    <a:pt x="24" y="8627"/>
                  </a:cubicBezTo>
                  <a:cubicBezTo>
                    <a:pt x="48" y="8638"/>
                    <a:pt x="72" y="8662"/>
                    <a:pt x="84" y="8662"/>
                  </a:cubicBezTo>
                  <a:cubicBezTo>
                    <a:pt x="107" y="8662"/>
                    <a:pt x="119" y="8638"/>
                    <a:pt x="131" y="8627"/>
                  </a:cubicBezTo>
                  <a:lnTo>
                    <a:pt x="9692" y="126"/>
                  </a:lnTo>
                  <a:cubicBezTo>
                    <a:pt x="9716" y="102"/>
                    <a:pt x="9716" y="54"/>
                    <a:pt x="9692" y="18"/>
                  </a:cubicBezTo>
                  <a:cubicBezTo>
                    <a:pt x="9674" y="6"/>
                    <a:pt x="9653" y="0"/>
                    <a:pt x="9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638199" y="1158277"/>
              <a:ext cx="1997240" cy="663961"/>
            </a:xfrm>
            <a:custGeom>
              <a:avLst/>
              <a:gdLst/>
              <a:ahLst/>
              <a:cxnLst/>
              <a:rect l="l" t="t" r="r" b="b"/>
              <a:pathLst>
                <a:path w="25731" h="8554" extrusionOk="0">
                  <a:moveTo>
                    <a:pt x="83" y="0"/>
                  </a:moveTo>
                  <a:cubicBezTo>
                    <a:pt x="56" y="0"/>
                    <a:pt x="31" y="16"/>
                    <a:pt x="13" y="52"/>
                  </a:cubicBezTo>
                  <a:cubicBezTo>
                    <a:pt x="1" y="76"/>
                    <a:pt x="13" y="124"/>
                    <a:pt x="60" y="136"/>
                  </a:cubicBezTo>
                  <a:lnTo>
                    <a:pt x="25611" y="8553"/>
                  </a:lnTo>
                  <a:lnTo>
                    <a:pt x="25647" y="8553"/>
                  </a:lnTo>
                  <a:cubicBezTo>
                    <a:pt x="25671" y="8553"/>
                    <a:pt x="25707" y="8518"/>
                    <a:pt x="25718" y="8494"/>
                  </a:cubicBezTo>
                  <a:cubicBezTo>
                    <a:pt x="25730" y="8458"/>
                    <a:pt x="25718" y="8410"/>
                    <a:pt x="25671" y="8398"/>
                  </a:cubicBezTo>
                  <a:lnTo>
                    <a:pt x="108" y="5"/>
                  </a:lnTo>
                  <a:cubicBezTo>
                    <a:pt x="100" y="2"/>
                    <a:pt x="91" y="0"/>
                    <a:pt x="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2267528" y="2361859"/>
              <a:ext cx="138707" cy="138707"/>
            </a:xfrm>
            <a:custGeom>
              <a:avLst/>
              <a:gdLst/>
              <a:ahLst/>
              <a:cxnLst/>
              <a:rect l="l" t="t" r="r" b="b"/>
              <a:pathLst>
                <a:path w="1787" h="1787" extrusionOk="0">
                  <a:moveTo>
                    <a:pt x="894" y="1"/>
                  </a:moveTo>
                  <a:cubicBezTo>
                    <a:pt x="394" y="1"/>
                    <a:pt x="1" y="405"/>
                    <a:pt x="1" y="893"/>
                  </a:cubicBezTo>
                  <a:cubicBezTo>
                    <a:pt x="1" y="1394"/>
                    <a:pt x="394" y="1786"/>
                    <a:pt x="894" y="1786"/>
                  </a:cubicBezTo>
                  <a:cubicBezTo>
                    <a:pt x="1382" y="1786"/>
                    <a:pt x="1787" y="1394"/>
                    <a:pt x="1787" y="893"/>
                  </a:cubicBezTo>
                  <a:cubicBezTo>
                    <a:pt x="1787" y="405"/>
                    <a:pt x="1382"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2399716" y="2018078"/>
              <a:ext cx="38888" cy="434439"/>
            </a:xfrm>
            <a:custGeom>
              <a:avLst/>
              <a:gdLst/>
              <a:ahLst/>
              <a:cxnLst/>
              <a:rect l="l" t="t" r="r" b="b"/>
              <a:pathLst>
                <a:path w="501" h="5597" extrusionOk="0">
                  <a:moveTo>
                    <a:pt x="417" y="0"/>
                  </a:moveTo>
                  <a:cubicBezTo>
                    <a:pt x="381" y="0"/>
                    <a:pt x="346" y="36"/>
                    <a:pt x="346" y="72"/>
                  </a:cubicBezTo>
                  <a:lnTo>
                    <a:pt x="0" y="5525"/>
                  </a:lnTo>
                  <a:cubicBezTo>
                    <a:pt x="0" y="5549"/>
                    <a:pt x="36" y="5596"/>
                    <a:pt x="84" y="5596"/>
                  </a:cubicBezTo>
                  <a:cubicBezTo>
                    <a:pt x="107" y="5596"/>
                    <a:pt x="155" y="5573"/>
                    <a:pt x="155" y="5525"/>
                  </a:cubicBezTo>
                  <a:lnTo>
                    <a:pt x="500" y="72"/>
                  </a:lnTo>
                  <a:cubicBezTo>
                    <a:pt x="500" y="48"/>
                    <a:pt x="465" y="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2207450" y="2017147"/>
              <a:ext cx="65744" cy="420545"/>
            </a:xfrm>
            <a:custGeom>
              <a:avLst/>
              <a:gdLst/>
              <a:ahLst/>
              <a:cxnLst/>
              <a:rect l="l" t="t" r="r" b="b"/>
              <a:pathLst>
                <a:path w="847" h="5418" extrusionOk="0">
                  <a:moveTo>
                    <a:pt x="60" y="0"/>
                  </a:moveTo>
                  <a:cubicBezTo>
                    <a:pt x="25" y="12"/>
                    <a:pt x="1" y="48"/>
                    <a:pt x="1" y="84"/>
                  </a:cubicBezTo>
                  <a:lnTo>
                    <a:pt x="691" y="5358"/>
                  </a:lnTo>
                  <a:cubicBezTo>
                    <a:pt x="691" y="5382"/>
                    <a:pt x="739" y="5418"/>
                    <a:pt x="775" y="5418"/>
                  </a:cubicBezTo>
                  <a:cubicBezTo>
                    <a:pt x="810" y="5406"/>
                    <a:pt x="846" y="5370"/>
                    <a:pt x="846" y="5323"/>
                  </a:cubicBezTo>
                  <a:lnTo>
                    <a:pt x="144" y="60"/>
                  </a:lnTo>
                  <a:cubicBezTo>
                    <a:pt x="132" y="24"/>
                    <a:pt x="96"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2238886" y="2492727"/>
              <a:ext cx="174723" cy="180622"/>
            </a:xfrm>
            <a:custGeom>
              <a:avLst/>
              <a:gdLst/>
              <a:ahLst/>
              <a:cxnLst/>
              <a:rect l="l" t="t" r="r" b="b"/>
              <a:pathLst>
                <a:path w="2251" h="2327" extrusionOk="0">
                  <a:moveTo>
                    <a:pt x="1528" y="1"/>
                  </a:moveTo>
                  <a:cubicBezTo>
                    <a:pt x="1504" y="1"/>
                    <a:pt x="1474" y="16"/>
                    <a:pt x="1465" y="53"/>
                  </a:cubicBezTo>
                  <a:cubicBezTo>
                    <a:pt x="1417" y="172"/>
                    <a:pt x="1453" y="446"/>
                    <a:pt x="1775" y="648"/>
                  </a:cubicBezTo>
                  <a:cubicBezTo>
                    <a:pt x="1941" y="743"/>
                    <a:pt x="2108" y="1136"/>
                    <a:pt x="2025" y="1505"/>
                  </a:cubicBezTo>
                  <a:cubicBezTo>
                    <a:pt x="1989" y="1755"/>
                    <a:pt x="1822" y="2077"/>
                    <a:pt x="1286" y="2148"/>
                  </a:cubicBezTo>
                  <a:cubicBezTo>
                    <a:pt x="1210" y="2159"/>
                    <a:pt x="1137" y="2164"/>
                    <a:pt x="1068" y="2164"/>
                  </a:cubicBezTo>
                  <a:cubicBezTo>
                    <a:pt x="828" y="2164"/>
                    <a:pt x="634" y="2099"/>
                    <a:pt x="477" y="1970"/>
                  </a:cubicBezTo>
                  <a:cubicBezTo>
                    <a:pt x="167" y="1696"/>
                    <a:pt x="155" y="1255"/>
                    <a:pt x="155" y="1255"/>
                  </a:cubicBezTo>
                  <a:cubicBezTo>
                    <a:pt x="155" y="1208"/>
                    <a:pt x="120" y="1184"/>
                    <a:pt x="84" y="1184"/>
                  </a:cubicBezTo>
                  <a:cubicBezTo>
                    <a:pt x="36" y="1184"/>
                    <a:pt x="1" y="1208"/>
                    <a:pt x="1" y="1255"/>
                  </a:cubicBezTo>
                  <a:cubicBezTo>
                    <a:pt x="1" y="1255"/>
                    <a:pt x="24" y="1779"/>
                    <a:pt x="382" y="2089"/>
                  </a:cubicBezTo>
                  <a:cubicBezTo>
                    <a:pt x="560" y="2255"/>
                    <a:pt x="798" y="2327"/>
                    <a:pt x="1060" y="2327"/>
                  </a:cubicBezTo>
                  <a:cubicBezTo>
                    <a:pt x="1144" y="2327"/>
                    <a:pt x="1215" y="2327"/>
                    <a:pt x="1298" y="2279"/>
                  </a:cubicBezTo>
                  <a:cubicBezTo>
                    <a:pt x="1941" y="2196"/>
                    <a:pt x="2120" y="1779"/>
                    <a:pt x="2168" y="1517"/>
                  </a:cubicBezTo>
                  <a:cubicBezTo>
                    <a:pt x="2251" y="1089"/>
                    <a:pt x="2060" y="624"/>
                    <a:pt x="1834" y="505"/>
                  </a:cubicBezTo>
                  <a:cubicBezTo>
                    <a:pt x="1525" y="350"/>
                    <a:pt x="1596" y="112"/>
                    <a:pt x="1596" y="89"/>
                  </a:cubicBezTo>
                  <a:cubicBezTo>
                    <a:pt x="1608" y="65"/>
                    <a:pt x="1596" y="17"/>
                    <a:pt x="1548" y="5"/>
                  </a:cubicBezTo>
                  <a:cubicBezTo>
                    <a:pt x="1543" y="2"/>
                    <a:pt x="1536" y="1"/>
                    <a:pt x="1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2205587" y="2665898"/>
              <a:ext cx="245046" cy="367919"/>
            </a:xfrm>
            <a:custGeom>
              <a:avLst/>
              <a:gdLst/>
              <a:ahLst/>
              <a:cxnLst/>
              <a:rect l="l" t="t" r="r" b="b"/>
              <a:pathLst>
                <a:path w="3157" h="4740" extrusionOk="0">
                  <a:moveTo>
                    <a:pt x="1596" y="1"/>
                  </a:moveTo>
                  <a:cubicBezTo>
                    <a:pt x="1573" y="1"/>
                    <a:pt x="1537" y="24"/>
                    <a:pt x="1525" y="48"/>
                  </a:cubicBezTo>
                  <a:cubicBezTo>
                    <a:pt x="822" y="2120"/>
                    <a:pt x="1" y="4585"/>
                    <a:pt x="1" y="4668"/>
                  </a:cubicBezTo>
                  <a:cubicBezTo>
                    <a:pt x="1" y="4692"/>
                    <a:pt x="37" y="4739"/>
                    <a:pt x="84" y="4739"/>
                  </a:cubicBezTo>
                  <a:cubicBezTo>
                    <a:pt x="108" y="4739"/>
                    <a:pt x="156" y="4727"/>
                    <a:pt x="180" y="4668"/>
                  </a:cubicBezTo>
                  <a:cubicBezTo>
                    <a:pt x="191" y="4549"/>
                    <a:pt x="1168" y="1656"/>
                    <a:pt x="1608" y="298"/>
                  </a:cubicBezTo>
                  <a:lnTo>
                    <a:pt x="3013" y="4632"/>
                  </a:lnTo>
                  <a:cubicBezTo>
                    <a:pt x="3023" y="4662"/>
                    <a:pt x="3041" y="4683"/>
                    <a:pt x="3073" y="4683"/>
                  </a:cubicBezTo>
                  <a:cubicBezTo>
                    <a:pt x="3080" y="4683"/>
                    <a:pt x="3088" y="4682"/>
                    <a:pt x="3097" y="4680"/>
                  </a:cubicBezTo>
                  <a:cubicBezTo>
                    <a:pt x="3132" y="4668"/>
                    <a:pt x="3156" y="4632"/>
                    <a:pt x="3144" y="4585"/>
                  </a:cubicBezTo>
                  <a:lnTo>
                    <a:pt x="1668" y="48"/>
                  </a:lnTo>
                  <a:cubicBezTo>
                    <a:pt x="1656" y="24"/>
                    <a:pt x="1620" y="1"/>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614050" y="1788865"/>
              <a:ext cx="449265" cy="269031"/>
            </a:xfrm>
            <a:custGeom>
              <a:avLst/>
              <a:gdLst/>
              <a:ahLst/>
              <a:cxnLst/>
              <a:rect l="l" t="t" r="r" b="b"/>
              <a:pathLst>
                <a:path w="5788" h="3466" extrusionOk="0">
                  <a:moveTo>
                    <a:pt x="168" y="1"/>
                  </a:moveTo>
                  <a:cubicBezTo>
                    <a:pt x="72" y="1"/>
                    <a:pt x="1" y="84"/>
                    <a:pt x="1" y="167"/>
                  </a:cubicBezTo>
                  <a:lnTo>
                    <a:pt x="1" y="3299"/>
                  </a:lnTo>
                  <a:cubicBezTo>
                    <a:pt x="1" y="3382"/>
                    <a:pt x="72" y="3465"/>
                    <a:pt x="168" y="3465"/>
                  </a:cubicBezTo>
                  <a:lnTo>
                    <a:pt x="5633" y="3465"/>
                  </a:lnTo>
                  <a:cubicBezTo>
                    <a:pt x="5716" y="3465"/>
                    <a:pt x="5787" y="3382"/>
                    <a:pt x="5787" y="3299"/>
                  </a:cubicBezTo>
                  <a:lnTo>
                    <a:pt x="5787" y="167"/>
                  </a:lnTo>
                  <a:cubicBezTo>
                    <a:pt x="5787" y="84"/>
                    <a:pt x="5716" y="13"/>
                    <a:pt x="56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614050" y="1788865"/>
              <a:ext cx="449265" cy="269031"/>
            </a:xfrm>
            <a:custGeom>
              <a:avLst/>
              <a:gdLst/>
              <a:ahLst/>
              <a:cxnLst/>
              <a:rect l="l" t="t" r="r" b="b"/>
              <a:pathLst>
                <a:path w="5788" h="3466" extrusionOk="0">
                  <a:moveTo>
                    <a:pt x="168" y="1"/>
                  </a:moveTo>
                  <a:cubicBezTo>
                    <a:pt x="72" y="1"/>
                    <a:pt x="1" y="84"/>
                    <a:pt x="1" y="167"/>
                  </a:cubicBezTo>
                  <a:lnTo>
                    <a:pt x="1" y="3299"/>
                  </a:lnTo>
                  <a:cubicBezTo>
                    <a:pt x="1" y="3382"/>
                    <a:pt x="72" y="3465"/>
                    <a:pt x="168" y="3465"/>
                  </a:cubicBezTo>
                  <a:lnTo>
                    <a:pt x="5633" y="3465"/>
                  </a:lnTo>
                  <a:cubicBezTo>
                    <a:pt x="5716" y="3465"/>
                    <a:pt x="5787" y="3382"/>
                    <a:pt x="5787" y="3299"/>
                  </a:cubicBezTo>
                  <a:lnTo>
                    <a:pt x="5787" y="2025"/>
                  </a:lnTo>
                  <a:cubicBezTo>
                    <a:pt x="2489" y="2025"/>
                    <a:pt x="1715" y="929"/>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3"/>
          <p:cNvGrpSpPr/>
          <p:nvPr/>
        </p:nvGrpSpPr>
        <p:grpSpPr>
          <a:xfrm>
            <a:off x="7967122" y="539399"/>
            <a:ext cx="2117305" cy="7212774"/>
            <a:chOff x="6897235" y="2667486"/>
            <a:chExt cx="646091" cy="2200962"/>
          </a:xfrm>
        </p:grpSpPr>
        <p:sp>
          <p:nvSpPr>
            <p:cNvPr id="719" name="Google Shape;719;p43"/>
            <p:cNvSpPr/>
            <p:nvPr/>
          </p:nvSpPr>
          <p:spPr>
            <a:xfrm>
              <a:off x="6897235" y="2813708"/>
              <a:ext cx="646091" cy="2054741"/>
            </a:xfrm>
            <a:custGeom>
              <a:avLst/>
              <a:gdLst/>
              <a:ahLst/>
              <a:cxnLst/>
              <a:rect l="l" t="t" r="r" b="b"/>
              <a:pathLst>
                <a:path w="14634" h="46540" extrusionOk="0">
                  <a:moveTo>
                    <a:pt x="7317" y="1"/>
                  </a:moveTo>
                  <a:cubicBezTo>
                    <a:pt x="4888" y="1"/>
                    <a:pt x="2459" y="16"/>
                    <a:pt x="0" y="46"/>
                  </a:cubicBezTo>
                  <a:cubicBezTo>
                    <a:pt x="274" y="15536"/>
                    <a:pt x="739" y="31037"/>
                    <a:pt x="739" y="46539"/>
                  </a:cubicBezTo>
                  <a:lnTo>
                    <a:pt x="13907" y="46539"/>
                  </a:lnTo>
                  <a:cubicBezTo>
                    <a:pt x="13907" y="31037"/>
                    <a:pt x="14359" y="15547"/>
                    <a:pt x="14633" y="46"/>
                  </a:cubicBezTo>
                  <a:cubicBezTo>
                    <a:pt x="12175" y="16"/>
                    <a:pt x="9746" y="1"/>
                    <a:pt x="7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7395014" y="2814105"/>
              <a:ext cx="148300" cy="2054344"/>
            </a:xfrm>
            <a:custGeom>
              <a:avLst/>
              <a:gdLst/>
              <a:ahLst/>
              <a:cxnLst/>
              <a:rect l="l" t="t" r="r" b="b"/>
              <a:pathLst>
                <a:path w="3359" h="46531" extrusionOk="0">
                  <a:moveTo>
                    <a:pt x="429" y="1"/>
                  </a:moveTo>
                  <a:cubicBezTo>
                    <a:pt x="215" y="15527"/>
                    <a:pt x="1" y="31028"/>
                    <a:pt x="1" y="46530"/>
                  </a:cubicBezTo>
                  <a:lnTo>
                    <a:pt x="2632" y="46530"/>
                  </a:lnTo>
                  <a:cubicBezTo>
                    <a:pt x="2632" y="31028"/>
                    <a:pt x="3084" y="15538"/>
                    <a:pt x="3358" y="37"/>
                  </a:cubicBezTo>
                  <a:cubicBezTo>
                    <a:pt x="2382" y="13"/>
                    <a:pt x="1406" y="13"/>
                    <a:pt x="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6965578" y="2669031"/>
              <a:ext cx="15806" cy="145651"/>
            </a:xfrm>
            <a:custGeom>
              <a:avLst/>
              <a:gdLst/>
              <a:ahLst/>
              <a:cxnLst/>
              <a:rect l="l" t="t" r="r" b="b"/>
              <a:pathLst>
                <a:path w="358" h="3299" extrusionOk="0">
                  <a:moveTo>
                    <a:pt x="0" y="1"/>
                  </a:moveTo>
                  <a:lnTo>
                    <a:pt x="48" y="3299"/>
                  </a:lnTo>
                  <a:lnTo>
                    <a:pt x="357" y="3299"/>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7086457" y="2667486"/>
              <a:ext cx="14790" cy="146666"/>
            </a:xfrm>
            <a:custGeom>
              <a:avLst/>
              <a:gdLst/>
              <a:ahLst/>
              <a:cxnLst/>
              <a:rect l="l" t="t" r="r" b="b"/>
              <a:pathLst>
                <a:path w="335" h="3322" extrusionOk="0">
                  <a:moveTo>
                    <a:pt x="1" y="0"/>
                  </a:moveTo>
                  <a:lnTo>
                    <a:pt x="25" y="3322"/>
                  </a:lnTo>
                  <a:lnTo>
                    <a:pt x="334" y="332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7205792" y="2667486"/>
              <a:ext cx="13687" cy="146666"/>
            </a:xfrm>
            <a:custGeom>
              <a:avLst/>
              <a:gdLst/>
              <a:ahLst/>
              <a:cxnLst/>
              <a:rect l="l" t="t" r="r" b="b"/>
              <a:pathLst>
                <a:path w="310" h="3322" extrusionOk="0">
                  <a:moveTo>
                    <a:pt x="0" y="0"/>
                  </a:moveTo>
                  <a:lnTo>
                    <a:pt x="0" y="3322"/>
                  </a:lnTo>
                  <a:lnTo>
                    <a:pt x="310" y="3322"/>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7324596" y="2667486"/>
              <a:ext cx="15276" cy="146666"/>
            </a:xfrm>
            <a:custGeom>
              <a:avLst/>
              <a:gdLst/>
              <a:ahLst/>
              <a:cxnLst/>
              <a:rect l="l" t="t" r="r" b="b"/>
              <a:pathLst>
                <a:path w="346" h="3322" extrusionOk="0">
                  <a:moveTo>
                    <a:pt x="24" y="0"/>
                  </a:moveTo>
                  <a:lnTo>
                    <a:pt x="0" y="3310"/>
                  </a:lnTo>
                  <a:lnTo>
                    <a:pt x="310" y="3322"/>
                  </a:lnTo>
                  <a:lnTo>
                    <a:pt x="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6957675" y="2911365"/>
              <a:ext cx="73642" cy="109360"/>
            </a:xfrm>
            <a:custGeom>
              <a:avLst/>
              <a:gdLst/>
              <a:ahLst/>
              <a:cxnLst/>
              <a:rect l="l" t="t" r="r" b="b"/>
              <a:pathLst>
                <a:path w="1668" h="2477" extrusionOk="0">
                  <a:moveTo>
                    <a:pt x="1632" y="1"/>
                  </a:moveTo>
                  <a:cubicBezTo>
                    <a:pt x="1084" y="1"/>
                    <a:pt x="536" y="12"/>
                    <a:pt x="1" y="12"/>
                  </a:cubicBezTo>
                  <a:lnTo>
                    <a:pt x="48" y="2477"/>
                  </a:lnTo>
                  <a:cubicBezTo>
                    <a:pt x="596" y="2453"/>
                    <a:pt x="1132" y="2453"/>
                    <a:pt x="1668" y="2453"/>
                  </a:cubicBezTo>
                  <a:cubicBezTo>
                    <a:pt x="1668" y="1644"/>
                    <a:pt x="1656" y="822"/>
                    <a:pt x="1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6980279" y="2910835"/>
              <a:ext cx="51037" cy="108874"/>
            </a:xfrm>
            <a:custGeom>
              <a:avLst/>
              <a:gdLst/>
              <a:ahLst/>
              <a:cxnLst/>
              <a:rect l="l" t="t" r="r" b="b"/>
              <a:pathLst>
                <a:path w="1156" h="2466" extrusionOk="0">
                  <a:moveTo>
                    <a:pt x="1132" y="1"/>
                  </a:moveTo>
                  <a:cubicBezTo>
                    <a:pt x="763" y="13"/>
                    <a:pt x="370" y="13"/>
                    <a:pt x="1" y="13"/>
                  </a:cubicBezTo>
                  <a:lnTo>
                    <a:pt x="48" y="2465"/>
                  </a:lnTo>
                  <a:lnTo>
                    <a:pt x="1156" y="2465"/>
                  </a:lnTo>
                  <a:cubicBezTo>
                    <a:pt x="1156" y="1656"/>
                    <a:pt x="1144" y="834"/>
                    <a:pt x="1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7081204" y="2910835"/>
              <a:ext cx="72583" cy="108344"/>
            </a:xfrm>
            <a:custGeom>
              <a:avLst/>
              <a:gdLst/>
              <a:ahLst/>
              <a:cxnLst/>
              <a:rect l="l" t="t" r="r" b="b"/>
              <a:pathLst>
                <a:path w="1644" h="2454" extrusionOk="0">
                  <a:moveTo>
                    <a:pt x="1" y="1"/>
                  </a:moveTo>
                  <a:cubicBezTo>
                    <a:pt x="24" y="822"/>
                    <a:pt x="24" y="1632"/>
                    <a:pt x="36" y="2453"/>
                  </a:cubicBezTo>
                  <a:lnTo>
                    <a:pt x="1644" y="2453"/>
                  </a:lnTo>
                  <a:cubicBezTo>
                    <a:pt x="1644" y="1632"/>
                    <a:pt x="1632" y="822"/>
                    <a:pt x="1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7103808" y="2910305"/>
              <a:ext cx="49978" cy="108874"/>
            </a:xfrm>
            <a:custGeom>
              <a:avLst/>
              <a:gdLst/>
              <a:ahLst/>
              <a:cxnLst/>
              <a:rect l="l" t="t" r="r" b="b"/>
              <a:pathLst>
                <a:path w="1132" h="2466" extrusionOk="0">
                  <a:moveTo>
                    <a:pt x="1" y="1"/>
                  </a:moveTo>
                  <a:cubicBezTo>
                    <a:pt x="1" y="834"/>
                    <a:pt x="13" y="1644"/>
                    <a:pt x="13" y="2465"/>
                  </a:cubicBezTo>
                  <a:lnTo>
                    <a:pt x="1132" y="2465"/>
                  </a:lnTo>
                  <a:cubicBezTo>
                    <a:pt x="1132" y="1644"/>
                    <a:pt x="1120" y="834"/>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7204202" y="2910305"/>
              <a:ext cx="71523" cy="108874"/>
            </a:xfrm>
            <a:custGeom>
              <a:avLst/>
              <a:gdLst/>
              <a:ahLst/>
              <a:cxnLst/>
              <a:rect l="l" t="t" r="r" b="b"/>
              <a:pathLst>
                <a:path w="1620" h="2466" extrusionOk="0">
                  <a:moveTo>
                    <a:pt x="1" y="1"/>
                  </a:moveTo>
                  <a:lnTo>
                    <a:pt x="1" y="2465"/>
                  </a:lnTo>
                  <a:lnTo>
                    <a:pt x="1608" y="2465"/>
                  </a:lnTo>
                  <a:cubicBezTo>
                    <a:pt x="1608" y="1644"/>
                    <a:pt x="1620" y="834"/>
                    <a:pt x="1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7225747" y="2910305"/>
              <a:ext cx="49978" cy="108874"/>
            </a:xfrm>
            <a:custGeom>
              <a:avLst/>
              <a:gdLst/>
              <a:ahLst/>
              <a:cxnLst/>
              <a:rect l="l" t="t" r="r" b="b"/>
              <a:pathLst>
                <a:path w="1132" h="2466" extrusionOk="0">
                  <a:moveTo>
                    <a:pt x="1" y="1"/>
                  </a:moveTo>
                  <a:lnTo>
                    <a:pt x="1" y="2465"/>
                  </a:lnTo>
                  <a:lnTo>
                    <a:pt x="1120" y="2465"/>
                  </a:lnTo>
                  <a:cubicBezTo>
                    <a:pt x="1120" y="1644"/>
                    <a:pt x="1132" y="834"/>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6961869" y="3084826"/>
              <a:ext cx="72097" cy="108874"/>
            </a:xfrm>
            <a:custGeom>
              <a:avLst/>
              <a:gdLst/>
              <a:ahLst/>
              <a:cxnLst/>
              <a:rect l="l" t="t" r="r" b="b"/>
              <a:pathLst>
                <a:path w="1633" h="2466" extrusionOk="0">
                  <a:moveTo>
                    <a:pt x="1608" y="1"/>
                  </a:moveTo>
                  <a:cubicBezTo>
                    <a:pt x="1072" y="12"/>
                    <a:pt x="537" y="12"/>
                    <a:pt x="1" y="12"/>
                  </a:cubicBezTo>
                  <a:lnTo>
                    <a:pt x="49" y="2465"/>
                  </a:lnTo>
                  <a:cubicBezTo>
                    <a:pt x="584" y="2453"/>
                    <a:pt x="1096" y="2453"/>
                    <a:pt x="1632" y="2453"/>
                  </a:cubicBezTo>
                  <a:cubicBezTo>
                    <a:pt x="1620" y="1632"/>
                    <a:pt x="1608" y="822"/>
                    <a:pt x="1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6982928" y="3084826"/>
              <a:ext cx="51037" cy="108344"/>
            </a:xfrm>
            <a:custGeom>
              <a:avLst/>
              <a:gdLst/>
              <a:ahLst/>
              <a:cxnLst/>
              <a:rect l="l" t="t" r="r" b="b"/>
              <a:pathLst>
                <a:path w="1156" h="2454" extrusionOk="0">
                  <a:moveTo>
                    <a:pt x="0" y="1"/>
                  </a:moveTo>
                  <a:lnTo>
                    <a:pt x="48" y="2453"/>
                  </a:lnTo>
                  <a:lnTo>
                    <a:pt x="1155" y="2453"/>
                  </a:lnTo>
                  <a:lnTo>
                    <a:pt x="11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7083323" y="3084826"/>
              <a:ext cx="70993" cy="108344"/>
            </a:xfrm>
            <a:custGeom>
              <a:avLst/>
              <a:gdLst/>
              <a:ahLst/>
              <a:cxnLst/>
              <a:rect l="l" t="t" r="r" b="b"/>
              <a:pathLst>
                <a:path w="1608" h="2454" extrusionOk="0">
                  <a:moveTo>
                    <a:pt x="0" y="1"/>
                  </a:moveTo>
                  <a:cubicBezTo>
                    <a:pt x="12" y="822"/>
                    <a:pt x="12" y="1632"/>
                    <a:pt x="36" y="2453"/>
                  </a:cubicBezTo>
                  <a:lnTo>
                    <a:pt x="1608" y="2453"/>
                  </a:lnTo>
                  <a:cubicBezTo>
                    <a:pt x="1608" y="1620"/>
                    <a:pt x="1608" y="810"/>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7104867" y="3084826"/>
              <a:ext cx="49448" cy="108344"/>
            </a:xfrm>
            <a:custGeom>
              <a:avLst/>
              <a:gdLst/>
              <a:ahLst/>
              <a:cxnLst/>
              <a:rect l="l" t="t" r="r" b="b"/>
              <a:pathLst>
                <a:path w="1120" h="2454" extrusionOk="0">
                  <a:moveTo>
                    <a:pt x="0" y="1"/>
                  </a:moveTo>
                  <a:cubicBezTo>
                    <a:pt x="0" y="822"/>
                    <a:pt x="24" y="1632"/>
                    <a:pt x="24" y="2453"/>
                  </a:cubicBezTo>
                  <a:lnTo>
                    <a:pt x="1120" y="2453"/>
                  </a:lnTo>
                  <a:cubicBezTo>
                    <a:pt x="1120" y="1620"/>
                    <a:pt x="1120" y="810"/>
                    <a:pt x="1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7204732" y="3084297"/>
              <a:ext cx="70508" cy="108874"/>
            </a:xfrm>
            <a:custGeom>
              <a:avLst/>
              <a:gdLst/>
              <a:ahLst/>
              <a:cxnLst/>
              <a:rect l="l" t="t" r="r" b="b"/>
              <a:pathLst>
                <a:path w="1597" h="2466" extrusionOk="0">
                  <a:moveTo>
                    <a:pt x="1" y="1"/>
                  </a:moveTo>
                  <a:lnTo>
                    <a:pt x="1" y="2465"/>
                  </a:lnTo>
                  <a:lnTo>
                    <a:pt x="1584" y="2465"/>
                  </a:lnTo>
                  <a:cubicBezTo>
                    <a:pt x="1584" y="1632"/>
                    <a:pt x="1596" y="822"/>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7225747" y="3084297"/>
              <a:ext cx="49492" cy="108874"/>
            </a:xfrm>
            <a:custGeom>
              <a:avLst/>
              <a:gdLst/>
              <a:ahLst/>
              <a:cxnLst/>
              <a:rect l="l" t="t" r="r" b="b"/>
              <a:pathLst>
                <a:path w="1121" h="2466" extrusionOk="0">
                  <a:moveTo>
                    <a:pt x="1" y="1"/>
                  </a:moveTo>
                  <a:lnTo>
                    <a:pt x="1" y="2465"/>
                  </a:lnTo>
                  <a:lnTo>
                    <a:pt x="1108" y="2465"/>
                  </a:lnTo>
                  <a:cubicBezTo>
                    <a:pt x="1108" y="1632"/>
                    <a:pt x="1120" y="822"/>
                    <a:pt x="1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6964518" y="3257758"/>
              <a:ext cx="71523" cy="108874"/>
            </a:xfrm>
            <a:custGeom>
              <a:avLst/>
              <a:gdLst/>
              <a:ahLst/>
              <a:cxnLst/>
              <a:rect l="l" t="t" r="r" b="b"/>
              <a:pathLst>
                <a:path w="1620" h="2466" extrusionOk="0">
                  <a:moveTo>
                    <a:pt x="1596" y="1"/>
                  </a:moveTo>
                  <a:cubicBezTo>
                    <a:pt x="1060" y="13"/>
                    <a:pt x="536" y="13"/>
                    <a:pt x="0" y="13"/>
                  </a:cubicBezTo>
                  <a:lnTo>
                    <a:pt x="48" y="2465"/>
                  </a:lnTo>
                  <a:lnTo>
                    <a:pt x="1620" y="2465"/>
                  </a:lnTo>
                  <a:cubicBezTo>
                    <a:pt x="1608" y="1656"/>
                    <a:pt x="1608" y="834"/>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6985533" y="3258288"/>
              <a:ext cx="50508" cy="108344"/>
            </a:xfrm>
            <a:custGeom>
              <a:avLst/>
              <a:gdLst/>
              <a:ahLst/>
              <a:cxnLst/>
              <a:rect l="l" t="t" r="r" b="b"/>
              <a:pathLst>
                <a:path w="1144" h="2454" extrusionOk="0">
                  <a:moveTo>
                    <a:pt x="1" y="1"/>
                  </a:moveTo>
                  <a:lnTo>
                    <a:pt x="48" y="2453"/>
                  </a:lnTo>
                  <a:lnTo>
                    <a:pt x="1144" y="2453"/>
                  </a:lnTo>
                  <a:cubicBezTo>
                    <a:pt x="1132" y="1644"/>
                    <a:pt x="1132" y="822"/>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7084382" y="3258288"/>
              <a:ext cx="70463" cy="108344"/>
            </a:xfrm>
            <a:custGeom>
              <a:avLst/>
              <a:gdLst/>
              <a:ahLst/>
              <a:cxnLst/>
              <a:rect l="l" t="t" r="r" b="b"/>
              <a:pathLst>
                <a:path w="1596" h="2454" extrusionOk="0">
                  <a:moveTo>
                    <a:pt x="0" y="1"/>
                  </a:moveTo>
                  <a:cubicBezTo>
                    <a:pt x="24" y="822"/>
                    <a:pt x="24" y="1644"/>
                    <a:pt x="36" y="2453"/>
                  </a:cubicBezTo>
                  <a:lnTo>
                    <a:pt x="1596" y="2453"/>
                  </a:lnTo>
                  <a:cubicBezTo>
                    <a:pt x="1596" y="1620"/>
                    <a:pt x="1596" y="810"/>
                    <a:pt x="1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7106457" y="3258288"/>
              <a:ext cx="48388" cy="108344"/>
            </a:xfrm>
            <a:custGeom>
              <a:avLst/>
              <a:gdLst/>
              <a:ahLst/>
              <a:cxnLst/>
              <a:rect l="l" t="t" r="r" b="b"/>
              <a:pathLst>
                <a:path w="1096" h="2454" extrusionOk="0">
                  <a:moveTo>
                    <a:pt x="0" y="1"/>
                  </a:moveTo>
                  <a:cubicBezTo>
                    <a:pt x="0" y="822"/>
                    <a:pt x="12" y="1644"/>
                    <a:pt x="12" y="2453"/>
                  </a:cubicBezTo>
                  <a:lnTo>
                    <a:pt x="1096" y="2453"/>
                  </a:lnTo>
                  <a:lnTo>
                    <a:pt x="10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6967123" y="3431749"/>
              <a:ext cx="71037" cy="108344"/>
            </a:xfrm>
            <a:custGeom>
              <a:avLst/>
              <a:gdLst/>
              <a:ahLst/>
              <a:cxnLst/>
              <a:rect l="l" t="t" r="r" b="b"/>
              <a:pathLst>
                <a:path w="1609" h="2454" extrusionOk="0">
                  <a:moveTo>
                    <a:pt x="1" y="1"/>
                  </a:moveTo>
                  <a:lnTo>
                    <a:pt x="49" y="2453"/>
                  </a:lnTo>
                  <a:lnTo>
                    <a:pt x="1608" y="2453"/>
                  </a:lnTo>
                  <a:cubicBezTo>
                    <a:pt x="1608" y="1644"/>
                    <a:pt x="1596" y="822"/>
                    <a:pt x="1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6988182" y="3431749"/>
              <a:ext cx="49978" cy="108344"/>
            </a:xfrm>
            <a:custGeom>
              <a:avLst/>
              <a:gdLst/>
              <a:ahLst/>
              <a:cxnLst/>
              <a:rect l="l" t="t" r="r" b="b"/>
              <a:pathLst>
                <a:path w="1132" h="2454" extrusionOk="0">
                  <a:moveTo>
                    <a:pt x="0" y="1"/>
                  </a:moveTo>
                  <a:lnTo>
                    <a:pt x="48" y="2453"/>
                  </a:lnTo>
                  <a:lnTo>
                    <a:pt x="1131" y="2453"/>
                  </a:lnTo>
                  <a:cubicBezTo>
                    <a:pt x="1131" y="1644"/>
                    <a:pt x="1119" y="822"/>
                    <a:pt x="1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7087517" y="3431749"/>
              <a:ext cx="68918" cy="108344"/>
            </a:xfrm>
            <a:custGeom>
              <a:avLst/>
              <a:gdLst/>
              <a:ahLst/>
              <a:cxnLst/>
              <a:rect l="l" t="t" r="r" b="b"/>
              <a:pathLst>
                <a:path w="1561" h="2454" extrusionOk="0">
                  <a:moveTo>
                    <a:pt x="1" y="1"/>
                  </a:moveTo>
                  <a:cubicBezTo>
                    <a:pt x="1" y="822"/>
                    <a:pt x="12" y="1644"/>
                    <a:pt x="12" y="2453"/>
                  </a:cubicBezTo>
                  <a:lnTo>
                    <a:pt x="1560" y="2453"/>
                  </a:lnTo>
                  <a:cubicBezTo>
                    <a:pt x="1548" y="1620"/>
                    <a:pt x="1548" y="810"/>
                    <a:pt x="1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7108532" y="3431749"/>
              <a:ext cx="47903" cy="108344"/>
            </a:xfrm>
            <a:custGeom>
              <a:avLst/>
              <a:gdLst/>
              <a:ahLst/>
              <a:cxnLst/>
              <a:rect l="l" t="t" r="r" b="b"/>
              <a:pathLst>
                <a:path w="1085" h="2454" extrusionOk="0">
                  <a:moveTo>
                    <a:pt x="1" y="1"/>
                  </a:moveTo>
                  <a:cubicBezTo>
                    <a:pt x="1" y="822"/>
                    <a:pt x="13" y="1644"/>
                    <a:pt x="13" y="2453"/>
                  </a:cubicBezTo>
                  <a:lnTo>
                    <a:pt x="1084" y="2453"/>
                  </a:lnTo>
                  <a:cubicBezTo>
                    <a:pt x="1072" y="1620"/>
                    <a:pt x="1072" y="810"/>
                    <a:pt x="1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6969772" y="3605210"/>
              <a:ext cx="70463" cy="108344"/>
            </a:xfrm>
            <a:custGeom>
              <a:avLst/>
              <a:gdLst/>
              <a:ahLst/>
              <a:cxnLst/>
              <a:rect l="l" t="t" r="r" b="b"/>
              <a:pathLst>
                <a:path w="1596" h="2454" extrusionOk="0">
                  <a:moveTo>
                    <a:pt x="1" y="1"/>
                  </a:moveTo>
                  <a:lnTo>
                    <a:pt x="36" y="2453"/>
                  </a:lnTo>
                  <a:lnTo>
                    <a:pt x="1596" y="2453"/>
                  </a:lnTo>
                  <a:cubicBezTo>
                    <a:pt x="1596" y="1644"/>
                    <a:pt x="1572" y="810"/>
                    <a:pt x="1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6991317" y="3605210"/>
              <a:ext cx="48918" cy="108344"/>
            </a:xfrm>
            <a:custGeom>
              <a:avLst/>
              <a:gdLst/>
              <a:ahLst/>
              <a:cxnLst/>
              <a:rect l="l" t="t" r="r" b="b"/>
              <a:pathLst>
                <a:path w="1108" h="2454" extrusionOk="0">
                  <a:moveTo>
                    <a:pt x="1" y="1"/>
                  </a:moveTo>
                  <a:cubicBezTo>
                    <a:pt x="1" y="822"/>
                    <a:pt x="13" y="1644"/>
                    <a:pt x="24" y="2453"/>
                  </a:cubicBezTo>
                  <a:lnTo>
                    <a:pt x="1108" y="2453"/>
                  </a:lnTo>
                  <a:cubicBezTo>
                    <a:pt x="1108" y="1644"/>
                    <a:pt x="1084" y="810"/>
                    <a:pt x="1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1"/>
          <p:cNvSpPr txBox="1">
            <a:spLocks noGrp="1"/>
          </p:cNvSpPr>
          <p:nvPr>
            <p:ph type="title"/>
          </p:nvPr>
        </p:nvSpPr>
        <p:spPr>
          <a:xfrm>
            <a:off x="720000" y="445025"/>
            <a:ext cx="544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Sơ lược về đề tài</a:t>
            </a:r>
            <a:endParaRPr/>
          </a:p>
        </p:txBody>
      </p:sp>
      <p:grpSp>
        <p:nvGrpSpPr>
          <p:cNvPr id="611" name="Google Shape;611;p41"/>
          <p:cNvGrpSpPr/>
          <p:nvPr/>
        </p:nvGrpSpPr>
        <p:grpSpPr>
          <a:xfrm>
            <a:off x="8133185" y="4632026"/>
            <a:ext cx="451342" cy="378890"/>
            <a:chOff x="2526961" y="3828076"/>
            <a:chExt cx="1285143" cy="1078844"/>
          </a:xfrm>
        </p:grpSpPr>
        <p:sp>
          <p:nvSpPr>
            <p:cNvPr id="612" name="Google Shape;612;p41"/>
            <p:cNvSpPr/>
            <p:nvPr/>
          </p:nvSpPr>
          <p:spPr>
            <a:xfrm>
              <a:off x="3688797" y="3911233"/>
              <a:ext cx="51289" cy="995687"/>
            </a:xfrm>
            <a:custGeom>
              <a:avLst/>
              <a:gdLst/>
              <a:ahLst/>
              <a:cxnLst/>
              <a:rect l="l" t="t" r="r" b="b"/>
              <a:pathLst>
                <a:path w="441" h="8561" extrusionOk="0">
                  <a:moveTo>
                    <a:pt x="0" y="0"/>
                  </a:moveTo>
                  <a:lnTo>
                    <a:pt x="0"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2644656" y="3911233"/>
              <a:ext cx="51406" cy="995687"/>
            </a:xfrm>
            <a:custGeom>
              <a:avLst/>
              <a:gdLst/>
              <a:ahLst/>
              <a:cxnLst/>
              <a:rect l="l" t="t" r="r" b="b"/>
              <a:pathLst>
                <a:path w="442" h="8561" extrusionOk="0">
                  <a:moveTo>
                    <a:pt x="1" y="0"/>
                  </a:moveTo>
                  <a:lnTo>
                    <a:pt x="1"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2614186" y="3828076"/>
              <a:ext cx="110953" cy="110955"/>
            </a:xfrm>
            <a:custGeom>
              <a:avLst/>
              <a:gdLst/>
              <a:ahLst/>
              <a:cxnLst/>
              <a:rect l="l" t="t" r="r" b="b"/>
              <a:pathLst>
                <a:path w="954" h="954" extrusionOk="0">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3659606" y="3828076"/>
              <a:ext cx="110953" cy="110955"/>
            </a:xfrm>
            <a:custGeom>
              <a:avLst/>
              <a:gdLst/>
              <a:ahLst/>
              <a:cxnLst/>
              <a:rect l="l" t="t" r="r" b="b"/>
              <a:pathLst>
                <a:path w="954" h="954" extrusionOk="0">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2526961" y="4358418"/>
              <a:ext cx="1285143" cy="246683"/>
            </a:xfrm>
            <a:custGeom>
              <a:avLst/>
              <a:gdLst/>
              <a:ahLst/>
              <a:cxnLst/>
              <a:rect l="l" t="t" r="r" b="b"/>
              <a:pathLst>
                <a:path w="11050" h="2121" extrusionOk="0">
                  <a:moveTo>
                    <a:pt x="1" y="1"/>
                  </a:moveTo>
                  <a:lnTo>
                    <a:pt x="1" y="2120"/>
                  </a:lnTo>
                  <a:lnTo>
                    <a:pt x="11050" y="2120"/>
                  </a:lnTo>
                  <a:lnTo>
                    <a:pt x="11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2526961" y="4041376"/>
              <a:ext cx="1285143" cy="246567"/>
            </a:xfrm>
            <a:custGeom>
              <a:avLst/>
              <a:gdLst/>
              <a:ahLst/>
              <a:cxnLst/>
              <a:rect l="l" t="t" r="r" b="b"/>
              <a:pathLst>
                <a:path w="11050" h="2120" extrusionOk="0">
                  <a:moveTo>
                    <a:pt x="1" y="0"/>
                  </a:moveTo>
                  <a:lnTo>
                    <a:pt x="1" y="2120"/>
                  </a:lnTo>
                  <a:lnTo>
                    <a:pt x="11050" y="2120"/>
                  </a:lnTo>
                  <a:lnTo>
                    <a:pt x="11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3553075" y="4041376"/>
              <a:ext cx="259006" cy="247962"/>
            </a:xfrm>
            <a:custGeom>
              <a:avLst/>
              <a:gdLst/>
              <a:ahLst/>
              <a:cxnLst/>
              <a:rect l="l" t="t" r="r" b="b"/>
              <a:pathLst>
                <a:path w="2227" h="2132" extrusionOk="0">
                  <a:moveTo>
                    <a:pt x="1739" y="0"/>
                  </a:moveTo>
                  <a:lnTo>
                    <a:pt x="0" y="2132"/>
                  </a:lnTo>
                  <a:lnTo>
                    <a:pt x="1381" y="2132"/>
                  </a:lnTo>
                  <a:lnTo>
                    <a:pt x="2227" y="1096"/>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3201384" y="4041376"/>
              <a:ext cx="362864" cy="247962"/>
            </a:xfrm>
            <a:custGeom>
              <a:avLst/>
              <a:gdLst/>
              <a:ahLst/>
              <a:cxnLst/>
              <a:rect l="l" t="t" r="r" b="b"/>
              <a:pathLst>
                <a:path w="3120" h="2132" extrusionOk="0">
                  <a:moveTo>
                    <a:pt x="1738" y="0"/>
                  </a:moveTo>
                  <a:lnTo>
                    <a:pt x="0" y="2132"/>
                  </a:lnTo>
                  <a:lnTo>
                    <a:pt x="1381" y="2132"/>
                  </a:lnTo>
                  <a:lnTo>
                    <a:pt x="3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2848181" y="4041376"/>
              <a:ext cx="365771" cy="247962"/>
            </a:xfrm>
            <a:custGeom>
              <a:avLst/>
              <a:gdLst/>
              <a:ahLst/>
              <a:cxnLst/>
              <a:rect l="l" t="t" r="r" b="b"/>
              <a:pathLst>
                <a:path w="3145" h="2132" extrusionOk="0">
                  <a:moveTo>
                    <a:pt x="1739" y="0"/>
                  </a:moveTo>
                  <a:lnTo>
                    <a:pt x="1" y="2132"/>
                  </a:lnTo>
                  <a:lnTo>
                    <a:pt x="1394" y="2132"/>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2528356" y="4041376"/>
              <a:ext cx="333788" cy="247962"/>
            </a:xfrm>
            <a:custGeom>
              <a:avLst/>
              <a:gdLst/>
              <a:ahLst/>
              <a:cxnLst/>
              <a:rect l="l" t="t" r="r" b="b"/>
              <a:pathLst>
                <a:path w="2870" h="2132" extrusionOk="0">
                  <a:moveTo>
                    <a:pt x="1465" y="0"/>
                  </a:moveTo>
                  <a:lnTo>
                    <a:pt x="1" y="1798"/>
                  </a:lnTo>
                  <a:lnTo>
                    <a:pt x="1" y="2132"/>
                  </a:lnTo>
                  <a:lnTo>
                    <a:pt x="1132" y="2132"/>
                  </a:ln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3658327" y="4416569"/>
              <a:ext cx="153752" cy="188530"/>
            </a:xfrm>
            <a:custGeom>
              <a:avLst/>
              <a:gdLst/>
              <a:ahLst/>
              <a:cxnLst/>
              <a:rect l="l" t="t" r="r" b="b"/>
              <a:pathLst>
                <a:path w="1322" h="1621" extrusionOk="0">
                  <a:moveTo>
                    <a:pt x="1322" y="1"/>
                  </a:moveTo>
                  <a:lnTo>
                    <a:pt x="0" y="1620"/>
                  </a:lnTo>
                  <a:lnTo>
                    <a:pt x="1322" y="1620"/>
                  </a:lnTo>
                  <a:lnTo>
                    <a:pt x="1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3306519" y="4358418"/>
              <a:ext cx="364376" cy="246683"/>
            </a:xfrm>
            <a:custGeom>
              <a:avLst/>
              <a:gdLst/>
              <a:ahLst/>
              <a:cxnLst/>
              <a:rect l="l" t="t" r="r" b="b"/>
              <a:pathLst>
                <a:path w="3133" h="2121" extrusionOk="0">
                  <a:moveTo>
                    <a:pt x="1739" y="1"/>
                  </a:moveTo>
                  <a:lnTo>
                    <a:pt x="1" y="2120"/>
                  </a:lnTo>
                  <a:lnTo>
                    <a:pt x="1382"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2954828" y="4358418"/>
              <a:ext cx="364376" cy="246683"/>
            </a:xfrm>
            <a:custGeom>
              <a:avLst/>
              <a:gdLst/>
              <a:ahLst/>
              <a:cxnLst/>
              <a:rect l="l" t="t" r="r" b="b"/>
              <a:pathLst>
                <a:path w="3133" h="2121" extrusionOk="0">
                  <a:moveTo>
                    <a:pt x="1751" y="1"/>
                  </a:moveTo>
                  <a:lnTo>
                    <a:pt x="1" y="2120"/>
                  </a:lnTo>
                  <a:lnTo>
                    <a:pt x="1394"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2601741" y="4358418"/>
              <a:ext cx="365655" cy="246683"/>
            </a:xfrm>
            <a:custGeom>
              <a:avLst/>
              <a:gdLst/>
              <a:ahLst/>
              <a:cxnLst/>
              <a:rect l="l" t="t" r="r" b="b"/>
              <a:pathLst>
                <a:path w="3144" h="2121" extrusionOk="0">
                  <a:moveTo>
                    <a:pt x="1751" y="1"/>
                  </a:moveTo>
                  <a:lnTo>
                    <a:pt x="1" y="2120"/>
                  </a:lnTo>
                  <a:lnTo>
                    <a:pt x="1406" y="2120"/>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2528356" y="4358418"/>
              <a:ext cx="87343" cy="106768"/>
            </a:xfrm>
            <a:custGeom>
              <a:avLst/>
              <a:gdLst/>
              <a:ahLst/>
              <a:cxnLst/>
              <a:rect l="l" t="t" r="r" b="b"/>
              <a:pathLst>
                <a:path w="751" h="918" extrusionOk="0">
                  <a:moveTo>
                    <a:pt x="1" y="1"/>
                  </a:moveTo>
                  <a:lnTo>
                    <a:pt x="1" y="918"/>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41"/>
          <p:cNvGrpSpPr/>
          <p:nvPr/>
        </p:nvGrpSpPr>
        <p:grpSpPr>
          <a:xfrm>
            <a:off x="-227690" y="4632026"/>
            <a:ext cx="451342" cy="378890"/>
            <a:chOff x="2526961" y="3828076"/>
            <a:chExt cx="1285143" cy="1078844"/>
          </a:xfrm>
        </p:grpSpPr>
        <p:sp>
          <p:nvSpPr>
            <p:cNvPr id="628" name="Google Shape;628;p41"/>
            <p:cNvSpPr/>
            <p:nvPr/>
          </p:nvSpPr>
          <p:spPr>
            <a:xfrm>
              <a:off x="3688797" y="3911233"/>
              <a:ext cx="51289" cy="995687"/>
            </a:xfrm>
            <a:custGeom>
              <a:avLst/>
              <a:gdLst/>
              <a:ahLst/>
              <a:cxnLst/>
              <a:rect l="l" t="t" r="r" b="b"/>
              <a:pathLst>
                <a:path w="441" h="8561" extrusionOk="0">
                  <a:moveTo>
                    <a:pt x="0" y="0"/>
                  </a:moveTo>
                  <a:lnTo>
                    <a:pt x="0"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2644656" y="3911233"/>
              <a:ext cx="51406" cy="995687"/>
            </a:xfrm>
            <a:custGeom>
              <a:avLst/>
              <a:gdLst/>
              <a:ahLst/>
              <a:cxnLst/>
              <a:rect l="l" t="t" r="r" b="b"/>
              <a:pathLst>
                <a:path w="442" h="8561" extrusionOk="0">
                  <a:moveTo>
                    <a:pt x="1" y="0"/>
                  </a:moveTo>
                  <a:lnTo>
                    <a:pt x="1"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614186" y="3828076"/>
              <a:ext cx="110953" cy="110955"/>
            </a:xfrm>
            <a:custGeom>
              <a:avLst/>
              <a:gdLst/>
              <a:ahLst/>
              <a:cxnLst/>
              <a:rect l="l" t="t" r="r" b="b"/>
              <a:pathLst>
                <a:path w="954" h="954" extrusionOk="0">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3659606" y="3828076"/>
              <a:ext cx="110953" cy="110955"/>
            </a:xfrm>
            <a:custGeom>
              <a:avLst/>
              <a:gdLst/>
              <a:ahLst/>
              <a:cxnLst/>
              <a:rect l="l" t="t" r="r" b="b"/>
              <a:pathLst>
                <a:path w="954" h="954" extrusionOk="0">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2526961" y="4358418"/>
              <a:ext cx="1285143" cy="246683"/>
            </a:xfrm>
            <a:custGeom>
              <a:avLst/>
              <a:gdLst/>
              <a:ahLst/>
              <a:cxnLst/>
              <a:rect l="l" t="t" r="r" b="b"/>
              <a:pathLst>
                <a:path w="11050" h="2121" extrusionOk="0">
                  <a:moveTo>
                    <a:pt x="1" y="1"/>
                  </a:moveTo>
                  <a:lnTo>
                    <a:pt x="1" y="2120"/>
                  </a:lnTo>
                  <a:lnTo>
                    <a:pt x="11050" y="2120"/>
                  </a:lnTo>
                  <a:lnTo>
                    <a:pt x="11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2526961" y="4041376"/>
              <a:ext cx="1285143" cy="246567"/>
            </a:xfrm>
            <a:custGeom>
              <a:avLst/>
              <a:gdLst/>
              <a:ahLst/>
              <a:cxnLst/>
              <a:rect l="l" t="t" r="r" b="b"/>
              <a:pathLst>
                <a:path w="11050" h="2120" extrusionOk="0">
                  <a:moveTo>
                    <a:pt x="1" y="0"/>
                  </a:moveTo>
                  <a:lnTo>
                    <a:pt x="1" y="2120"/>
                  </a:lnTo>
                  <a:lnTo>
                    <a:pt x="11050" y="2120"/>
                  </a:lnTo>
                  <a:lnTo>
                    <a:pt x="11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3553075" y="4041376"/>
              <a:ext cx="259006" cy="247962"/>
            </a:xfrm>
            <a:custGeom>
              <a:avLst/>
              <a:gdLst/>
              <a:ahLst/>
              <a:cxnLst/>
              <a:rect l="l" t="t" r="r" b="b"/>
              <a:pathLst>
                <a:path w="2227" h="2132" extrusionOk="0">
                  <a:moveTo>
                    <a:pt x="1739" y="0"/>
                  </a:moveTo>
                  <a:lnTo>
                    <a:pt x="0" y="2132"/>
                  </a:lnTo>
                  <a:lnTo>
                    <a:pt x="1381" y="2132"/>
                  </a:lnTo>
                  <a:lnTo>
                    <a:pt x="2227" y="1096"/>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201384" y="4041376"/>
              <a:ext cx="362864" cy="247962"/>
            </a:xfrm>
            <a:custGeom>
              <a:avLst/>
              <a:gdLst/>
              <a:ahLst/>
              <a:cxnLst/>
              <a:rect l="l" t="t" r="r" b="b"/>
              <a:pathLst>
                <a:path w="3120" h="2132" extrusionOk="0">
                  <a:moveTo>
                    <a:pt x="1738" y="0"/>
                  </a:moveTo>
                  <a:lnTo>
                    <a:pt x="0" y="2132"/>
                  </a:lnTo>
                  <a:lnTo>
                    <a:pt x="1381" y="2132"/>
                  </a:lnTo>
                  <a:lnTo>
                    <a:pt x="3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2848181" y="4041376"/>
              <a:ext cx="365771" cy="247962"/>
            </a:xfrm>
            <a:custGeom>
              <a:avLst/>
              <a:gdLst/>
              <a:ahLst/>
              <a:cxnLst/>
              <a:rect l="l" t="t" r="r" b="b"/>
              <a:pathLst>
                <a:path w="3145" h="2132" extrusionOk="0">
                  <a:moveTo>
                    <a:pt x="1739" y="0"/>
                  </a:moveTo>
                  <a:lnTo>
                    <a:pt x="1" y="2132"/>
                  </a:lnTo>
                  <a:lnTo>
                    <a:pt x="1394" y="2132"/>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2528356" y="4041376"/>
              <a:ext cx="333788" cy="247962"/>
            </a:xfrm>
            <a:custGeom>
              <a:avLst/>
              <a:gdLst/>
              <a:ahLst/>
              <a:cxnLst/>
              <a:rect l="l" t="t" r="r" b="b"/>
              <a:pathLst>
                <a:path w="2870" h="2132" extrusionOk="0">
                  <a:moveTo>
                    <a:pt x="1465" y="0"/>
                  </a:moveTo>
                  <a:lnTo>
                    <a:pt x="1" y="1798"/>
                  </a:lnTo>
                  <a:lnTo>
                    <a:pt x="1" y="2132"/>
                  </a:lnTo>
                  <a:lnTo>
                    <a:pt x="1132" y="2132"/>
                  </a:ln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658327" y="4416569"/>
              <a:ext cx="153752" cy="188530"/>
            </a:xfrm>
            <a:custGeom>
              <a:avLst/>
              <a:gdLst/>
              <a:ahLst/>
              <a:cxnLst/>
              <a:rect l="l" t="t" r="r" b="b"/>
              <a:pathLst>
                <a:path w="1322" h="1621" extrusionOk="0">
                  <a:moveTo>
                    <a:pt x="1322" y="1"/>
                  </a:moveTo>
                  <a:lnTo>
                    <a:pt x="0" y="1620"/>
                  </a:lnTo>
                  <a:lnTo>
                    <a:pt x="1322" y="1620"/>
                  </a:lnTo>
                  <a:lnTo>
                    <a:pt x="1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306519" y="4358418"/>
              <a:ext cx="364376" cy="246683"/>
            </a:xfrm>
            <a:custGeom>
              <a:avLst/>
              <a:gdLst/>
              <a:ahLst/>
              <a:cxnLst/>
              <a:rect l="l" t="t" r="r" b="b"/>
              <a:pathLst>
                <a:path w="3133" h="2121" extrusionOk="0">
                  <a:moveTo>
                    <a:pt x="1739" y="1"/>
                  </a:moveTo>
                  <a:lnTo>
                    <a:pt x="1" y="2120"/>
                  </a:lnTo>
                  <a:lnTo>
                    <a:pt x="1382"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2954828" y="4358418"/>
              <a:ext cx="364376" cy="246683"/>
            </a:xfrm>
            <a:custGeom>
              <a:avLst/>
              <a:gdLst/>
              <a:ahLst/>
              <a:cxnLst/>
              <a:rect l="l" t="t" r="r" b="b"/>
              <a:pathLst>
                <a:path w="3133" h="2121" extrusionOk="0">
                  <a:moveTo>
                    <a:pt x="1751" y="1"/>
                  </a:moveTo>
                  <a:lnTo>
                    <a:pt x="1" y="2120"/>
                  </a:lnTo>
                  <a:lnTo>
                    <a:pt x="1394"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2601741" y="4358418"/>
              <a:ext cx="365655" cy="246683"/>
            </a:xfrm>
            <a:custGeom>
              <a:avLst/>
              <a:gdLst/>
              <a:ahLst/>
              <a:cxnLst/>
              <a:rect l="l" t="t" r="r" b="b"/>
              <a:pathLst>
                <a:path w="3144" h="2121" extrusionOk="0">
                  <a:moveTo>
                    <a:pt x="1751" y="1"/>
                  </a:moveTo>
                  <a:lnTo>
                    <a:pt x="1" y="2120"/>
                  </a:lnTo>
                  <a:lnTo>
                    <a:pt x="1406" y="2120"/>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528356" y="4358418"/>
              <a:ext cx="87343" cy="106768"/>
            </a:xfrm>
            <a:custGeom>
              <a:avLst/>
              <a:gdLst/>
              <a:ahLst/>
              <a:cxnLst/>
              <a:rect l="l" t="t" r="r" b="b"/>
              <a:pathLst>
                <a:path w="751" h="918" extrusionOk="0">
                  <a:moveTo>
                    <a:pt x="1" y="1"/>
                  </a:moveTo>
                  <a:lnTo>
                    <a:pt x="1" y="918"/>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500F99B4-7F4D-4C1F-973E-576ED98DBFD5}"/>
              </a:ext>
            </a:extLst>
          </p:cNvPr>
          <p:cNvSpPr txBox="1"/>
          <p:nvPr/>
        </p:nvSpPr>
        <p:spPr>
          <a:xfrm>
            <a:off x="820057" y="1017725"/>
            <a:ext cx="7184572" cy="458074"/>
          </a:xfrm>
          <a:prstGeom prst="rect">
            <a:avLst/>
          </a:prstGeom>
          <a:noFill/>
        </p:spPr>
        <p:txBody>
          <a:bodyPr wrap="square" rtlCol="0">
            <a:spAutoFit/>
          </a:bodyPr>
          <a:lstStyle/>
          <a:p>
            <a:pPr lvl="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sym typeface="Wingdings" panose="05000000000000000000" pitchFamily="2" charset="2"/>
              </a:rPr>
              <a:t>  </a:t>
            </a:r>
            <a:r>
              <a:rPr lang="en-US" sz="1800">
                <a:effectLst/>
                <a:latin typeface="Times New Roman" panose="02020603050405020304" pitchFamily="18" charset="0"/>
                <a:ea typeface="Times New Roman" panose="02020603050405020304" pitchFamily="18" charset="0"/>
              </a:rPr>
              <a:t>Phần mềm có khả năng quản lí và truy xuất thông tin nhân viên </a:t>
            </a:r>
          </a:p>
        </p:txBody>
      </p:sp>
      <p:sp>
        <p:nvSpPr>
          <p:cNvPr id="37" name="TextBox 36">
            <a:extLst>
              <a:ext uri="{FF2B5EF4-FFF2-40B4-BE49-F238E27FC236}">
                <a16:creationId xmlns:a16="http://schemas.microsoft.com/office/drawing/2014/main" xmlns="" id="{048D9DA5-1EDB-478E-ABC7-9E02510AA38A}"/>
              </a:ext>
            </a:extLst>
          </p:cNvPr>
          <p:cNvSpPr txBox="1"/>
          <p:nvPr/>
        </p:nvSpPr>
        <p:spPr>
          <a:xfrm>
            <a:off x="820056" y="1511743"/>
            <a:ext cx="8113487" cy="369332"/>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sym typeface="Wingdings" panose="05000000000000000000" pitchFamily="2" charset="2"/>
              </a:rPr>
              <a:t>  </a:t>
            </a:r>
            <a:r>
              <a:rPr lang="en-US" sz="1800">
                <a:effectLst/>
                <a:latin typeface="Times New Roman" panose="02020603050405020304" pitchFamily="18" charset="0"/>
                <a:ea typeface="Times New Roman" panose="02020603050405020304" pitchFamily="18" charset="0"/>
              </a:rPr>
              <a:t>Phần mền phải có chức năng tìm kiếm sản phẩm theo các thuộc tính của sản phẩm.</a:t>
            </a:r>
            <a:endParaRPr lang="en-US"/>
          </a:p>
        </p:txBody>
      </p:sp>
      <p:sp>
        <p:nvSpPr>
          <p:cNvPr id="3" name="TextBox 2">
            <a:extLst>
              <a:ext uri="{FF2B5EF4-FFF2-40B4-BE49-F238E27FC236}">
                <a16:creationId xmlns:a16="http://schemas.microsoft.com/office/drawing/2014/main" xmlns="" id="{F9D9F756-8F15-4777-BADE-5736E0122A37}"/>
              </a:ext>
            </a:extLst>
          </p:cNvPr>
          <p:cNvSpPr txBox="1"/>
          <p:nvPr/>
        </p:nvSpPr>
        <p:spPr>
          <a:xfrm>
            <a:off x="820056" y="1928516"/>
            <a:ext cx="7003143" cy="383856"/>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sym typeface="Wingdings" panose="05000000000000000000" pitchFamily="2" charset="2"/>
              </a:rPr>
              <a:t>  </a:t>
            </a:r>
            <a:r>
              <a:rPr lang="vi-VN" sz="1800">
                <a:effectLst/>
                <a:latin typeface="Times New Roman" panose="02020603050405020304" pitchFamily="18" charset="0"/>
                <a:ea typeface="Calibri" panose="020F0502020204030204" pitchFamily="34" charset="0"/>
              </a:rPr>
              <a:t>Phần mềm được thiết kế hoàn toàn bằng tiếng Việt</a:t>
            </a:r>
            <a:r>
              <a:rPr lang="en-US" sz="1800">
                <a:effectLst/>
                <a:latin typeface="Times New Roman" panose="02020603050405020304" pitchFamily="18" charset="0"/>
                <a:ea typeface="Calibri" panose="020F0502020204030204" pitchFamily="34" charset="0"/>
              </a:rPr>
              <a:t>.</a:t>
            </a:r>
            <a:endParaRPr lang="en-US"/>
          </a:p>
        </p:txBody>
      </p:sp>
      <p:sp>
        <p:nvSpPr>
          <p:cNvPr id="4" name="TextBox 3">
            <a:extLst>
              <a:ext uri="{FF2B5EF4-FFF2-40B4-BE49-F238E27FC236}">
                <a16:creationId xmlns:a16="http://schemas.microsoft.com/office/drawing/2014/main" xmlns="" id="{C0105B11-8617-48B4-A2EB-31251A8FF35A}"/>
              </a:ext>
            </a:extLst>
          </p:cNvPr>
          <p:cNvSpPr txBox="1"/>
          <p:nvPr/>
        </p:nvSpPr>
        <p:spPr>
          <a:xfrm>
            <a:off x="820057" y="2339349"/>
            <a:ext cx="7710464" cy="861774"/>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sym typeface="Wingdings" panose="05000000000000000000" pitchFamily="2" charset="2"/>
              </a:rPr>
              <a:t> </a:t>
            </a:r>
            <a:r>
              <a:rPr lang="en-US" sz="1800">
                <a:effectLst/>
                <a:latin typeface="Times New Roman" panose="02020603050405020304" pitchFamily="18" charset="0"/>
                <a:ea typeface="Times New Roman" panose="02020603050405020304" pitchFamily="18" charset="0"/>
              </a:rPr>
              <a:t>Phần mềm có các chức năng thêm xóa sửa giúp cho nhân viên bán hàng dễ dàng sửa đổi thêm  thông tin sản phẩm.</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grpSp>
        <p:nvGrpSpPr>
          <p:cNvPr id="831" name="Google Shape;831;p47"/>
          <p:cNvGrpSpPr/>
          <p:nvPr/>
        </p:nvGrpSpPr>
        <p:grpSpPr>
          <a:xfrm>
            <a:off x="5699562" y="325714"/>
            <a:ext cx="3244849" cy="5998007"/>
            <a:chOff x="6246300" y="2284900"/>
            <a:chExt cx="793575" cy="1466900"/>
          </a:xfrm>
        </p:grpSpPr>
        <p:sp>
          <p:nvSpPr>
            <p:cNvPr id="832" name="Google Shape;832;p47"/>
            <p:cNvSpPr/>
            <p:nvPr/>
          </p:nvSpPr>
          <p:spPr>
            <a:xfrm>
              <a:off x="6469250" y="2505500"/>
              <a:ext cx="202725" cy="224625"/>
            </a:xfrm>
            <a:custGeom>
              <a:avLst/>
              <a:gdLst/>
              <a:ahLst/>
              <a:cxnLst/>
              <a:rect l="l" t="t" r="r" b="b"/>
              <a:pathLst>
                <a:path w="8109" h="8985" extrusionOk="0">
                  <a:moveTo>
                    <a:pt x="5894" y="0"/>
                  </a:moveTo>
                  <a:cubicBezTo>
                    <a:pt x="4632" y="691"/>
                    <a:pt x="3465" y="1251"/>
                    <a:pt x="2191" y="1608"/>
                  </a:cubicBezTo>
                  <a:cubicBezTo>
                    <a:pt x="2203" y="1822"/>
                    <a:pt x="2227" y="2060"/>
                    <a:pt x="2227" y="2298"/>
                  </a:cubicBezTo>
                  <a:cubicBezTo>
                    <a:pt x="2263" y="3036"/>
                    <a:pt x="2203" y="3763"/>
                    <a:pt x="2072" y="4239"/>
                  </a:cubicBezTo>
                  <a:cubicBezTo>
                    <a:pt x="2036" y="4346"/>
                    <a:pt x="1989" y="4430"/>
                    <a:pt x="1965" y="4501"/>
                  </a:cubicBezTo>
                  <a:cubicBezTo>
                    <a:pt x="1846" y="4763"/>
                    <a:pt x="679" y="5001"/>
                    <a:pt x="0" y="5061"/>
                  </a:cubicBezTo>
                  <a:cubicBezTo>
                    <a:pt x="346" y="6215"/>
                    <a:pt x="620" y="8656"/>
                    <a:pt x="2263" y="8966"/>
                  </a:cubicBezTo>
                  <a:cubicBezTo>
                    <a:pt x="2324" y="8978"/>
                    <a:pt x="2394" y="8985"/>
                    <a:pt x="2473" y="8985"/>
                  </a:cubicBezTo>
                  <a:cubicBezTo>
                    <a:pt x="3646" y="8985"/>
                    <a:pt x="6636" y="7575"/>
                    <a:pt x="8109" y="4941"/>
                  </a:cubicBezTo>
                  <a:cubicBezTo>
                    <a:pt x="7561" y="4715"/>
                    <a:pt x="6180" y="4370"/>
                    <a:pt x="6025" y="3989"/>
                  </a:cubicBezTo>
                  <a:cubicBezTo>
                    <a:pt x="5954" y="3787"/>
                    <a:pt x="5846" y="3036"/>
                    <a:pt x="5823" y="2096"/>
                  </a:cubicBezTo>
                  <a:cubicBezTo>
                    <a:pt x="5799" y="1512"/>
                    <a:pt x="5799" y="870"/>
                    <a:pt x="5858" y="250"/>
                  </a:cubicBezTo>
                  <a:cubicBezTo>
                    <a:pt x="5882" y="155"/>
                    <a:pt x="5882" y="84"/>
                    <a:pt x="5894" y="0"/>
                  </a:cubicBezTo>
                  <a:close/>
                </a:path>
              </a:pathLst>
            </a:custGeom>
            <a:solidFill>
              <a:srgbClr val="AD8F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a:off x="6521050" y="2511750"/>
              <a:ext cx="94675" cy="99775"/>
            </a:xfrm>
            <a:custGeom>
              <a:avLst/>
              <a:gdLst/>
              <a:ahLst/>
              <a:cxnLst/>
              <a:rect l="l" t="t" r="r" b="b"/>
              <a:pathLst>
                <a:path w="3787" h="3991" extrusionOk="0">
                  <a:moveTo>
                    <a:pt x="3786" y="0"/>
                  </a:moveTo>
                  <a:lnTo>
                    <a:pt x="3786" y="0"/>
                  </a:lnTo>
                  <a:cubicBezTo>
                    <a:pt x="2655" y="834"/>
                    <a:pt x="1441" y="1513"/>
                    <a:pt x="155" y="2048"/>
                  </a:cubicBezTo>
                  <a:cubicBezTo>
                    <a:pt x="191" y="2786"/>
                    <a:pt x="131" y="3513"/>
                    <a:pt x="0" y="3989"/>
                  </a:cubicBezTo>
                  <a:cubicBezTo>
                    <a:pt x="42" y="3990"/>
                    <a:pt x="84" y="3991"/>
                    <a:pt x="126" y="3991"/>
                  </a:cubicBezTo>
                  <a:cubicBezTo>
                    <a:pt x="834" y="3991"/>
                    <a:pt x="1537" y="3801"/>
                    <a:pt x="2167" y="3441"/>
                  </a:cubicBezTo>
                  <a:cubicBezTo>
                    <a:pt x="2810" y="3060"/>
                    <a:pt x="3358" y="2501"/>
                    <a:pt x="3763" y="1834"/>
                  </a:cubicBezTo>
                  <a:cubicBezTo>
                    <a:pt x="3751" y="1251"/>
                    <a:pt x="3751" y="608"/>
                    <a:pt x="3786" y="0"/>
                  </a:cubicBezTo>
                  <a:close/>
                </a:path>
              </a:pathLst>
            </a:custGeom>
            <a:solidFill>
              <a:srgbClr val="8B7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a:off x="6414175" y="2459025"/>
              <a:ext cx="74150" cy="54200"/>
            </a:xfrm>
            <a:custGeom>
              <a:avLst/>
              <a:gdLst/>
              <a:ahLst/>
              <a:cxnLst/>
              <a:rect l="l" t="t" r="r" b="b"/>
              <a:pathLst>
                <a:path w="2966" h="2168" extrusionOk="0">
                  <a:moveTo>
                    <a:pt x="1216" y="1"/>
                  </a:moveTo>
                  <a:cubicBezTo>
                    <a:pt x="756" y="1"/>
                    <a:pt x="362" y="206"/>
                    <a:pt x="215" y="574"/>
                  </a:cubicBezTo>
                  <a:cubicBezTo>
                    <a:pt x="1" y="1097"/>
                    <a:pt x="394" y="1752"/>
                    <a:pt x="1096" y="2038"/>
                  </a:cubicBezTo>
                  <a:cubicBezTo>
                    <a:pt x="1313" y="2126"/>
                    <a:pt x="1534" y="2168"/>
                    <a:pt x="1741" y="2168"/>
                  </a:cubicBezTo>
                  <a:cubicBezTo>
                    <a:pt x="2205" y="2168"/>
                    <a:pt x="2603" y="1959"/>
                    <a:pt x="2751" y="1597"/>
                  </a:cubicBezTo>
                  <a:cubicBezTo>
                    <a:pt x="2965" y="1074"/>
                    <a:pt x="2573" y="419"/>
                    <a:pt x="1870" y="133"/>
                  </a:cubicBezTo>
                  <a:cubicBezTo>
                    <a:pt x="1650" y="43"/>
                    <a:pt x="1426" y="1"/>
                    <a:pt x="1216" y="1"/>
                  </a:cubicBezTo>
                  <a:close/>
                </a:path>
              </a:pathLst>
            </a:custGeom>
            <a:solidFill>
              <a:srgbClr val="8B7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7"/>
            <p:cNvSpPr/>
            <p:nvPr/>
          </p:nvSpPr>
          <p:spPr>
            <a:xfrm>
              <a:off x="6433825" y="2417975"/>
              <a:ext cx="26825" cy="74150"/>
            </a:xfrm>
            <a:custGeom>
              <a:avLst/>
              <a:gdLst/>
              <a:ahLst/>
              <a:cxnLst/>
              <a:rect l="l" t="t" r="r" b="b"/>
              <a:pathLst>
                <a:path w="1073" h="2966" extrusionOk="0">
                  <a:moveTo>
                    <a:pt x="286" y="1"/>
                  </a:moveTo>
                  <a:cubicBezTo>
                    <a:pt x="1" y="965"/>
                    <a:pt x="96" y="2049"/>
                    <a:pt x="536" y="2966"/>
                  </a:cubicBezTo>
                  <a:cubicBezTo>
                    <a:pt x="715" y="2013"/>
                    <a:pt x="894" y="1037"/>
                    <a:pt x="1072" y="72"/>
                  </a:cubicBezTo>
                  <a:lnTo>
                    <a:pt x="1072" y="72"/>
                  </a:lnTo>
                  <a:cubicBezTo>
                    <a:pt x="1011" y="87"/>
                    <a:pt x="948" y="93"/>
                    <a:pt x="884" y="93"/>
                  </a:cubicBezTo>
                  <a:cubicBezTo>
                    <a:pt x="688" y="93"/>
                    <a:pt x="484" y="37"/>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7"/>
            <p:cNvSpPr/>
            <p:nvPr/>
          </p:nvSpPr>
          <p:spPr>
            <a:xfrm>
              <a:off x="6437700" y="2297150"/>
              <a:ext cx="241725" cy="298350"/>
            </a:xfrm>
            <a:custGeom>
              <a:avLst/>
              <a:gdLst/>
              <a:ahLst/>
              <a:cxnLst/>
              <a:rect l="l" t="t" r="r" b="b"/>
              <a:pathLst>
                <a:path w="9669" h="11934" extrusionOk="0">
                  <a:moveTo>
                    <a:pt x="4984" y="0"/>
                  </a:moveTo>
                  <a:cubicBezTo>
                    <a:pt x="1083" y="0"/>
                    <a:pt x="376" y="4542"/>
                    <a:pt x="262" y="5596"/>
                  </a:cubicBezTo>
                  <a:lnTo>
                    <a:pt x="262" y="5667"/>
                  </a:lnTo>
                  <a:cubicBezTo>
                    <a:pt x="0" y="9049"/>
                    <a:pt x="667" y="11847"/>
                    <a:pt x="3239" y="11930"/>
                  </a:cubicBezTo>
                  <a:cubicBezTo>
                    <a:pt x="3289" y="11932"/>
                    <a:pt x="3339" y="11933"/>
                    <a:pt x="3390" y="11933"/>
                  </a:cubicBezTo>
                  <a:cubicBezTo>
                    <a:pt x="5508" y="11933"/>
                    <a:pt x="8117" y="9994"/>
                    <a:pt x="8490" y="6679"/>
                  </a:cubicBezTo>
                  <a:cubicBezTo>
                    <a:pt x="8585" y="5846"/>
                    <a:pt x="9668" y="512"/>
                    <a:pt x="5596" y="36"/>
                  </a:cubicBezTo>
                  <a:cubicBezTo>
                    <a:pt x="5384" y="12"/>
                    <a:pt x="5180" y="0"/>
                    <a:pt x="4984" y="0"/>
                  </a:cubicBezTo>
                  <a:close/>
                </a:path>
              </a:pathLst>
            </a:custGeom>
            <a:solidFill>
              <a:srgbClr val="AD8F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a:off x="6443950" y="2387350"/>
              <a:ext cx="221475" cy="59375"/>
            </a:xfrm>
            <a:custGeom>
              <a:avLst/>
              <a:gdLst/>
              <a:ahLst/>
              <a:cxnLst/>
              <a:rect l="l" t="t" r="r" b="b"/>
              <a:pathLst>
                <a:path w="8859" h="2375" extrusionOk="0">
                  <a:moveTo>
                    <a:pt x="4193" y="1"/>
                  </a:moveTo>
                  <a:cubicBezTo>
                    <a:pt x="2919" y="1"/>
                    <a:pt x="1644" y="21"/>
                    <a:pt x="370" y="59"/>
                  </a:cubicBezTo>
                  <a:cubicBezTo>
                    <a:pt x="179" y="643"/>
                    <a:pt x="60" y="1285"/>
                    <a:pt x="0" y="1988"/>
                  </a:cubicBezTo>
                  <a:cubicBezTo>
                    <a:pt x="786" y="2250"/>
                    <a:pt x="1632" y="2321"/>
                    <a:pt x="2465" y="2357"/>
                  </a:cubicBezTo>
                  <a:cubicBezTo>
                    <a:pt x="2784" y="2369"/>
                    <a:pt x="3103" y="2375"/>
                    <a:pt x="3420" y="2375"/>
                  </a:cubicBezTo>
                  <a:cubicBezTo>
                    <a:pt x="5035" y="2375"/>
                    <a:pt x="6634" y="2221"/>
                    <a:pt x="8216" y="1893"/>
                  </a:cubicBezTo>
                  <a:cubicBezTo>
                    <a:pt x="8501" y="1405"/>
                    <a:pt x="8692" y="1012"/>
                    <a:pt x="8859" y="654"/>
                  </a:cubicBezTo>
                  <a:cubicBezTo>
                    <a:pt x="8835" y="476"/>
                    <a:pt x="8811" y="285"/>
                    <a:pt x="8763" y="95"/>
                  </a:cubicBezTo>
                  <a:cubicBezTo>
                    <a:pt x="7240" y="30"/>
                    <a:pt x="5717" y="1"/>
                    <a:pt x="4193" y="1"/>
                  </a:cubicBezTo>
                  <a:close/>
                </a:path>
              </a:pathLst>
            </a:custGeom>
            <a:solidFill>
              <a:srgbClr val="8B7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7"/>
            <p:cNvSpPr/>
            <p:nvPr/>
          </p:nvSpPr>
          <p:spPr>
            <a:xfrm>
              <a:off x="6584450" y="2409300"/>
              <a:ext cx="119975" cy="137475"/>
            </a:xfrm>
            <a:custGeom>
              <a:avLst/>
              <a:gdLst/>
              <a:ahLst/>
              <a:cxnLst/>
              <a:rect l="l" t="t" r="r" b="b"/>
              <a:pathLst>
                <a:path w="4799" h="5499" extrusionOk="0">
                  <a:moveTo>
                    <a:pt x="1343" y="0"/>
                  </a:moveTo>
                  <a:cubicBezTo>
                    <a:pt x="894" y="0"/>
                    <a:pt x="446" y="16"/>
                    <a:pt x="0" y="50"/>
                  </a:cubicBezTo>
                  <a:cubicBezTo>
                    <a:pt x="393" y="1372"/>
                    <a:pt x="1179" y="2551"/>
                    <a:pt x="2191" y="3491"/>
                  </a:cubicBezTo>
                  <a:cubicBezTo>
                    <a:pt x="1953" y="4622"/>
                    <a:pt x="1465" y="5253"/>
                    <a:pt x="1465" y="5253"/>
                  </a:cubicBezTo>
                  <a:cubicBezTo>
                    <a:pt x="1465" y="5253"/>
                    <a:pt x="1718" y="5499"/>
                    <a:pt x="2212" y="5499"/>
                  </a:cubicBezTo>
                  <a:cubicBezTo>
                    <a:pt x="2324" y="5499"/>
                    <a:pt x="2448" y="5486"/>
                    <a:pt x="2584" y="5456"/>
                  </a:cubicBezTo>
                  <a:cubicBezTo>
                    <a:pt x="3179" y="5301"/>
                    <a:pt x="3370" y="4813"/>
                    <a:pt x="3393" y="4563"/>
                  </a:cubicBezTo>
                  <a:cubicBezTo>
                    <a:pt x="3443" y="4588"/>
                    <a:pt x="3498" y="4599"/>
                    <a:pt x="3555" y="4599"/>
                  </a:cubicBezTo>
                  <a:cubicBezTo>
                    <a:pt x="3772" y="4599"/>
                    <a:pt x="4023" y="4434"/>
                    <a:pt x="4155" y="4217"/>
                  </a:cubicBezTo>
                  <a:cubicBezTo>
                    <a:pt x="4322" y="3932"/>
                    <a:pt x="4310" y="3575"/>
                    <a:pt x="4203" y="3265"/>
                  </a:cubicBezTo>
                  <a:lnTo>
                    <a:pt x="4203" y="3265"/>
                  </a:lnTo>
                  <a:cubicBezTo>
                    <a:pt x="4209" y="3265"/>
                    <a:pt x="4215" y="3266"/>
                    <a:pt x="4221" y="3266"/>
                  </a:cubicBezTo>
                  <a:cubicBezTo>
                    <a:pt x="4406" y="3266"/>
                    <a:pt x="4752" y="3095"/>
                    <a:pt x="4786" y="2646"/>
                  </a:cubicBezTo>
                  <a:cubicBezTo>
                    <a:pt x="4798" y="2277"/>
                    <a:pt x="4405" y="1884"/>
                    <a:pt x="4036" y="1836"/>
                  </a:cubicBezTo>
                  <a:cubicBezTo>
                    <a:pt x="3965" y="1229"/>
                    <a:pt x="3929" y="705"/>
                    <a:pt x="3739" y="134"/>
                  </a:cubicBezTo>
                  <a:cubicBezTo>
                    <a:pt x="2939" y="50"/>
                    <a:pt x="2140" y="0"/>
                    <a:pt x="1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7"/>
            <p:cNvSpPr/>
            <p:nvPr/>
          </p:nvSpPr>
          <p:spPr>
            <a:xfrm>
              <a:off x="6594550" y="2470375"/>
              <a:ext cx="74750" cy="55975"/>
            </a:xfrm>
            <a:custGeom>
              <a:avLst/>
              <a:gdLst/>
              <a:ahLst/>
              <a:cxnLst/>
              <a:rect l="l" t="t" r="r" b="b"/>
              <a:pathLst>
                <a:path w="2990" h="2239" extrusionOk="0">
                  <a:moveTo>
                    <a:pt x="1650" y="1"/>
                  </a:moveTo>
                  <a:cubicBezTo>
                    <a:pt x="1520" y="1"/>
                    <a:pt x="1386" y="16"/>
                    <a:pt x="1251" y="48"/>
                  </a:cubicBezTo>
                  <a:cubicBezTo>
                    <a:pt x="513" y="227"/>
                    <a:pt x="1" y="846"/>
                    <a:pt x="156" y="1441"/>
                  </a:cubicBezTo>
                  <a:cubicBezTo>
                    <a:pt x="263" y="1920"/>
                    <a:pt x="772" y="2238"/>
                    <a:pt x="1359" y="2238"/>
                  </a:cubicBezTo>
                  <a:cubicBezTo>
                    <a:pt x="1487" y="2238"/>
                    <a:pt x="1619" y="2223"/>
                    <a:pt x="1751" y="2191"/>
                  </a:cubicBezTo>
                  <a:cubicBezTo>
                    <a:pt x="2501" y="2013"/>
                    <a:pt x="2989" y="1370"/>
                    <a:pt x="2858" y="786"/>
                  </a:cubicBezTo>
                  <a:cubicBezTo>
                    <a:pt x="2751" y="317"/>
                    <a:pt x="2243" y="1"/>
                    <a:pt x="1650" y="1"/>
                  </a:cubicBezTo>
                  <a:close/>
                </a:path>
              </a:pathLst>
            </a:custGeom>
            <a:solidFill>
              <a:srgbClr val="AD8F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p:cNvSpPr/>
            <p:nvPr/>
          </p:nvSpPr>
          <p:spPr>
            <a:xfrm>
              <a:off x="6464775" y="2488525"/>
              <a:ext cx="11650" cy="19375"/>
            </a:xfrm>
            <a:custGeom>
              <a:avLst/>
              <a:gdLst/>
              <a:ahLst/>
              <a:cxnLst/>
              <a:rect l="l" t="t" r="r" b="b"/>
              <a:pathLst>
                <a:path w="466" h="775" extrusionOk="0">
                  <a:moveTo>
                    <a:pt x="227" y="1"/>
                  </a:moveTo>
                  <a:cubicBezTo>
                    <a:pt x="108" y="1"/>
                    <a:pt x="1" y="179"/>
                    <a:pt x="13" y="394"/>
                  </a:cubicBezTo>
                  <a:cubicBezTo>
                    <a:pt x="25" y="596"/>
                    <a:pt x="120" y="775"/>
                    <a:pt x="239" y="775"/>
                  </a:cubicBezTo>
                  <a:cubicBezTo>
                    <a:pt x="358" y="775"/>
                    <a:pt x="465" y="596"/>
                    <a:pt x="441" y="394"/>
                  </a:cubicBezTo>
                  <a:cubicBezTo>
                    <a:pt x="429" y="179"/>
                    <a:pt x="346" y="1"/>
                    <a:pt x="227" y="1"/>
                  </a:cubicBezTo>
                  <a:close/>
                </a:path>
              </a:pathLst>
            </a:custGeom>
            <a:solidFill>
              <a:srgbClr val="202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7"/>
            <p:cNvSpPr/>
            <p:nvPr/>
          </p:nvSpPr>
          <p:spPr>
            <a:xfrm>
              <a:off x="6541575" y="2488525"/>
              <a:ext cx="11050" cy="19375"/>
            </a:xfrm>
            <a:custGeom>
              <a:avLst/>
              <a:gdLst/>
              <a:ahLst/>
              <a:cxnLst/>
              <a:rect l="l" t="t" r="r" b="b"/>
              <a:pathLst>
                <a:path w="442" h="775" extrusionOk="0">
                  <a:moveTo>
                    <a:pt x="215" y="1"/>
                  </a:moveTo>
                  <a:cubicBezTo>
                    <a:pt x="96" y="1"/>
                    <a:pt x="13" y="179"/>
                    <a:pt x="1" y="394"/>
                  </a:cubicBezTo>
                  <a:cubicBezTo>
                    <a:pt x="24" y="596"/>
                    <a:pt x="108" y="775"/>
                    <a:pt x="227" y="775"/>
                  </a:cubicBezTo>
                  <a:cubicBezTo>
                    <a:pt x="346" y="775"/>
                    <a:pt x="441" y="596"/>
                    <a:pt x="441" y="394"/>
                  </a:cubicBezTo>
                  <a:cubicBezTo>
                    <a:pt x="429" y="179"/>
                    <a:pt x="334" y="1"/>
                    <a:pt x="215" y="1"/>
                  </a:cubicBezTo>
                  <a:close/>
                </a:path>
              </a:pathLst>
            </a:custGeom>
            <a:solidFill>
              <a:srgbClr val="202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7"/>
            <p:cNvSpPr/>
            <p:nvPr/>
          </p:nvSpPr>
          <p:spPr>
            <a:xfrm>
              <a:off x="6530875" y="2446000"/>
              <a:ext cx="47050" cy="15175"/>
            </a:xfrm>
            <a:custGeom>
              <a:avLst/>
              <a:gdLst/>
              <a:ahLst/>
              <a:cxnLst/>
              <a:rect l="l" t="t" r="r" b="b"/>
              <a:pathLst>
                <a:path w="1882" h="607" extrusionOk="0">
                  <a:moveTo>
                    <a:pt x="846" y="1"/>
                  </a:moveTo>
                  <a:cubicBezTo>
                    <a:pt x="588" y="1"/>
                    <a:pt x="330" y="63"/>
                    <a:pt x="107" y="190"/>
                  </a:cubicBezTo>
                  <a:cubicBezTo>
                    <a:pt x="36" y="237"/>
                    <a:pt x="0" y="321"/>
                    <a:pt x="48" y="392"/>
                  </a:cubicBezTo>
                  <a:cubicBezTo>
                    <a:pt x="79" y="447"/>
                    <a:pt x="126" y="476"/>
                    <a:pt x="178" y="476"/>
                  </a:cubicBezTo>
                  <a:cubicBezTo>
                    <a:pt x="205" y="476"/>
                    <a:pt x="233" y="468"/>
                    <a:pt x="262" y="452"/>
                  </a:cubicBezTo>
                  <a:cubicBezTo>
                    <a:pt x="439" y="351"/>
                    <a:pt x="641" y="301"/>
                    <a:pt x="844" y="301"/>
                  </a:cubicBezTo>
                  <a:cubicBezTo>
                    <a:pt x="1119" y="301"/>
                    <a:pt x="1395" y="392"/>
                    <a:pt x="1607" y="571"/>
                  </a:cubicBezTo>
                  <a:cubicBezTo>
                    <a:pt x="1631" y="583"/>
                    <a:pt x="1667" y="606"/>
                    <a:pt x="1703" y="606"/>
                  </a:cubicBezTo>
                  <a:cubicBezTo>
                    <a:pt x="1750" y="606"/>
                    <a:pt x="1774" y="594"/>
                    <a:pt x="1822" y="547"/>
                  </a:cubicBezTo>
                  <a:cubicBezTo>
                    <a:pt x="1881" y="487"/>
                    <a:pt x="1869" y="392"/>
                    <a:pt x="1810" y="333"/>
                  </a:cubicBezTo>
                  <a:cubicBezTo>
                    <a:pt x="1543" y="114"/>
                    <a:pt x="1194" y="1"/>
                    <a:pt x="846" y="1"/>
                  </a:cubicBezTo>
                  <a:close/>
                </a:path>
              </a:pathLst>
            </a:custGeom>
            <a:solidFill>
              <a:srgbClr val="1D2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6451975" y="2446000"/>
              <a:ext cx="35450" cy="14875"/>
            </a:xfrm>
            <a:custGeom>
              <a:avLst/>
              <a:gdLst/>
              <a:ahLst/>
              <a:cxnLst/>
              <a:rect l="l" t="t" r="r" b="b"/>
              <a:pathLst>
                <a:path w="1418" h="595" extrusionOk="0">
                  <a:moveTo>
                    <a:pt x="613" y="1"/>
                  </a:moveTo>
                  <a:cubicBezTo>
                    <a:pt x="441" y="1"/>
                    <a:pt x="268" y="43"/>
                    <a:pt x="108" y="130"/>
                  </a:cubicBezTo>
                  <a:cubicBezTo>
                    <a:pt x="37" y="178"/>
                    <a:pt x="1" y="261"/>
                    <a:pt x="49" y="333"/>
                  </a:cubicBezTo>
                  <a:cubicBezTo>
                    <a:pt x="80" y="387"/>
                    <a:pt x="126" y="416"/>
                    <a:pt x="178" y="416"/>
                  </a:cubicBezTo>
                  <a:cubicBezTo>
                    <a:pt x="206" y="416"/>
                    <a:pt x="234" y="408"/>
                    <a:pt x="263" y="392"/>
                  </a:cubicBezTo>
                  <a:cubicBezTo>
                    <a:pt x="373" y="335"/>
                    <a:pt x="490" y="307"/>
                    <a:pt x="607" y="307"/>
                  </a:cubicBezTo>
                  <a:cubicBezTo>
                    <a:pt x="808" y="307"/>
                    <a:pt x="1005" y="389"/>
                    <a:pt x="1156" y="547"/>
                  </a:cubicBezTo>
                  <a:cubicBezTo>
                    <a:pt x="1180" y="571"/>
                    <a:pt x="1215" y="594"/>
                    <a:pt x="1251" y="594"/>
                  </a:cubicBezTo>
                  <a:cubicBezTo>
                    <a:pt x="1299" y="594"/>
                    <a:pt x="1334" y="594"/>
                    <a:pt x="1346" y="547"/>
                  </a:cubicBezTo>
                  <a:cubicBezTo>
                    <a:pt x="1418" y="487"/>
                    <a:pt x="1418" y="392"/>
                    <a:pt x="1358" y="333"/>
                  </a:cubicBezTo>
                  <a:cubicBezTo>
                    <a:pt x="1160" y="112"/>
                    <a:pt x="889" y="1"/>
                    <a:pt x="613" y="1"/>
                  </a:cubicBezTo>
                  <a:close/>
                </a:path>
              </a:pathLst>
            </a:custGeom>
            <a:solidFill>
              <a:srgbClr val="1D24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6488600" y="2494725"/>
              <a:ext cx="13125" cy="36400"/>
            </a:xfrm>
            <a:custGeom>
              <a:avLst/>
              <a:gdLst/>
              <a:ahLst/>
              <a:cxnLst/>
              <a:rect l="l" t="t" r="r" b="b"/>
              <a:pathLst>
                <a:path w="525" h="1456" extrusionOk="0">
                  <a:moveTo>
                    <a:pt x="339" y="1"/>
                  </a:moveTo>
                  <a:cubicBezTo>
                    <a:pt x="281" y="1"/>
                    <a:pt x="229" y="34"/>
                    <a:pt x="203" y="86"/>
                  </a:cubicBezTo>
                  <a:cubicBezTo>
                    <a:pt x="48" y="467"/>
                    <a:pt x="0" y="1086"/>
                    <a:pt x="238" y="1396"/>
                  </a:cubicBezTo>
                  <a:cubicBezTo>
                    <a:pt x="262" y="1443"/>
                    <a:pt x="310" y="1455"/>
                    <a:pt x="358" y="1455"/>
                  </a:cubicBezTo>
                  <a:cubicBezTo>
                    <a:pt x="381" y="1455"/>
                    <a:pt x="417" y="1455"/>
                    <a:pt x="441" y="1420"/>
                  </a:cubicBezTo>
                  <a:cubicBezTo>
                    <a:pt x="500" y="1384"/>
                    <a:pt x="524" y="1277"/>
                    <a:pt x="477" y="1217"/>
                  </a:cubicBezTo>
                  <a:cubicBezTo>
                    <a:pt x="322" y="1027"/>
                    <a:pt x="322" y="550"/>
                    <a:pt x="477" y="205"/>
                  </a:cubicBezTo>
                  <a:cubicBezTo>
                    <a:pt x="500" y="134"/>
                    <a:pt x="477" y="38"/>
                    <a:pt x="405" y="15"/>
                  </a:cubicBezTo>
                  <a:cubicBezTo>
                    <a:pt x="383" y="5"/>
                    <a:pt x="361" y="1"/>
                    <a:pt x="339" y="1"/>
                  </a:cubicBezTo>
                  <a:close/>
                </a:path>
              </a:pathLst>
            </a:custGeom>
            <a:solidFill>
              <a:srgbClr val="C2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7"/>
            <p:cNvSpPr/>
            <p:nvPr/>
          </p:nvSpPr>
          <p:spPr>
            <a:xfrm>
              <a:off x="6504975" y="2523725"/>
              <a:ext cx="53300" cy="26450"/>
            </a:xfrm>
            <a:custGeom>
              <a:avLst/>
              <a:gdLst/>
              <a:ahLst/>
              <a:cxnLst/>
              <a:rect l="l" t="t" r="r" b="b"/>
              <a:pathLst>
                <a:path w="2132" h="1058" extrusionOk="0">
                  <a:moveTo>
                    <a:pt x="1965" y="1"/>
                  </a:moveTo>
                  <a:cubicBezTo>
                    <a:pt x="1926" y="1"/>
                    <a:pt x="1887" y="16"/>
                    <a:pt x="1858" y="45"/>
                  </a:cubicBezTo>
                  <a:cubicBezTo>
                    <a:pt x="1439" y="511"/>
                    <a:pt x="815" y="760"/>
                    <a:pt x="187" y="760"/>
                  </a:cubicBezTo>
                  <a:cubicBezTo>
                    <a:pt x="172" y="760"/>
                    <a:pt x="158" y="760"/>
                    <a:pt x="143" y="760"/>
                  </a:cubicBezTo>
                  <a:cubicBezTo>
                    <a:pt x="72" y="760"/>
                    <a:pt x="0" y="819"/>
                    <a:pt x="0" y="903"/>
                  </a:cubicBezTo>
                  <a:cubicBezTo>
                    <a:pt x="0" y="974"/>
                    <a:pt x="60" y="1057"/>
                    <a:pt x="143" y="1057"/>
                  </a:cubicBezTo>
                  <a:lnTo>
                    <a:pt x="226" y="1057"/>
                  </a:lnTo>
                  <a:cubicBezTo>
                    <a:pt x="905" y="1057"/>
                    <a:pt x="1608" y="760"/>
                    <a:pt x="2072" y="248"/>
                  </a:cubicBezTo>
                  <a:cubicBezTo>
                    <a:pt x="2131" y="188"/>
                    <a:pt x="2131" y="105"/>
                    <a:pt x="2072" y="45"/>
                  </a:cubicBezTo>
                  <a:cubicBezTo>
                    <a:pt x="2042" y="16"/>
                    <a:pt x="2003" y="1"/>
                    <a:pt x="1965" y="1"/>
                  </a:cubicBezTo>
                  <a:close/>
                </a:path>
              </a:pathLst>
            </a:custGeom>
            <a:solidFill>
              <a:srgbClr val="C24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7"/>
            <p:cNvSpPr/>
            <p:nvPr/>
          </p:nvSpPr>
          <p:spPr>
            <a:xfrm>
              <a:off x="6438000" y="2295900"/>
              <a:ext cx="245875" cy="146525"/>
            </a:xfrm>
            <a:custGeom>
              <a:avLst/>
              <a:gdLst/>
              <a:ahLst/>
              <a:cxnLst/>
              <a:rect l="l" t="t" r="r" b="b"/>
              <a:pathLst>
                <a:path w="9835" h="5861" extrusionOk="0">
                  <a:moveTo>
                    <a:pt x="4381" y="1"/>
                  </a:moveTo>
                  <a:cubicBezTo>
                    <a:pt x="373" y="1"/>
                    <a:pt x="0" y="4826"/>
                    <a:pt x="0" y="4967"/>
                  </a:cubicBezTo>
                  <a:lnTo>
                    <a:pt x="9835" y="5860"/>
                  </a:lnTo>
                  <a:cubicBezTo>
                    <a:pt x="9835" y="2015"/>
                    <a:pt x="8001" y="86"/>
                    <a:pt x="4513" y="2"/>
                  </a:cubicBezTo>
                  <a:cubicBezTo>
                    <a:pt x="4468" y="1"/>
                    <a:pt x="4424" y="1"/>
                    <a:pt x="4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6524025" y="2335050"/>
              <a:ext cx="148850" cy="91600"/>
            </a:xfrm>
            <a:custGeom>
              <a:avLst/>
              <a:gdLst/>
              <a:ahLst/>
              <a:cxnLst/>
              <a:rect l="l" t="t" r="r" b="b"/>
              <a:pathLst>
                <a:path w="5954" h="3664" extrusionOk="0">
                  <a:moveTo>
                    <a:pt x="4281" y="1"/>
                  </a:moveTo>
                  <a:cubicBezTo>
                    <a:pt x="3931" y="1"/>
                    <a:pt x="3568" y="75"/>
                    <a:pt x="3191" y="222"/>
                  </a:cubicBezTo>
                  <a:cubicBezTo>
                    <a:pt x="2334" y="544"/>
                    <a:pt x="500" y="1615"/>
                    <a:pt x="0" y="3663"/>
                  </a:cubicBezTo>
                  <a:cubicBezTo>
                    <a:pt x="334" y="3223"/>
                    <a:pt x="1453" y="1770"/>
                    <a:pt x="3346" y="1008"/>
                  </a:cubicBezTo>
                  <a:cubicBezTo>
                    <a:pt x="3662" y="882"/>
                    <a:pt x="4020" y="817"/>
                    <a:pt x="4382" y="817"/>
                  </a:cubicBezTo>
                  <a:cubicBezTo>
                    <a:pt x="4905" y="817"/>
                    <a:pt x="5436" y="953"/>
                    <a:pt x="5858" y="1234"/>
                  </a:cubicBezTo>
                  <a:cubicBezTo>
                    <a:pt x="5953" y="925"/>
                    <a:pt x="5834" y="472"/>
                    <a:pt x="5310" y="234"/>
                  </a:cubicBezTo>
                  <a:cubicBezTo>
                    <a:pt x="4980" y="78"/>
                    <a:pt x="4637" y="1"/>
                    <a:pt x="4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a:off x="6454950" y="2284900"/>
              <a:ext cx="134575" cy="126850"/>
            </a:xfrm>
            <a:custGeom>
              <a:avLst/>
              <a:gdLst/>
              <a:ahLst/>
              <a:cxnLst/>
              <a:rect l="l" t="t" r="r" b="b"/>
              <a:pathLst>
                <a:path w="5383" h="5074" extrusionOk="0">
                  <a:moveTo>
                    <a:pt x="3849" y="0"/>
                  </a:moveTo>
                  <a:cubicBezTo>
                    <a:pt x="3702" y="0"/>
                    <a:pt x="3550" y="9"/>
                    <a:pt x="3394" y="26"/>
                  </a:cubicBezTo>
                  <a:cubicBezTo>
                    <a:pt x="2644" y="97"/>
                    <a:pt x="1489" y="704"/>
                    <a:pt x="1096" y="1264"/>
                  </a:cubicBezTo>
                  <a:cubicBezTo>
                    <a:pt x="334" y="2347"/>
                    <a:pt x="1" y="3859"/>
                    <a:pt x="287" y="5074"/>
                  </a:cubicBezTo>
                  <a:cubicBezTo>
                    <a:pt x="418" y="3943"/>
                    <a:pt x="751" y="2776"/>
                    <a:pt x="1537" y="1895"/>
                  </a:cubicBezTo>
                  <a:cubicBezTo>
                    <a:pt x="2241" y="1095"/>
                    <a:pt x="3700" y="601"/>
                    <a:pt x="4955" y="601"/>
                  </a:cubicBezTo>
                  <a:cubicBezTo>
                    <a:pt x="5101" y="601"/>
                    <a:pt x="5244" y="607"/>
                    <a:pt x="5383" y="621"/>
                  </a:cubicBezTo>
                  <a:cubicBezTo>
                    <a:pt x="5232" y="231"/>
                    <a:pt x="4620" y="0"/>
                    <a:pt x="3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a:off x="6432050" y="2341775"/>
              <a:ext cx="31275" cy="78925"/>
            </a:xfrm>
            <a:custGeom>
              <a:avLst/>
              <a:gdLst/>
              <a:ahLst/>
              <a:cxnLst/>
              <a:rect l="l" t="t" r="r" b="b"/>
              <a:pathLst>
                <a:path w="1251" h="3157" extrusionOk="0">
                  <a:moveTo>
                    <a:pt x="1250" y="1"/>
                  </a:moveTo>
                  <a:cubicBezTo>
                    <a:pt x="524" y="203"/>
                    <a:pt x="179" y="953"/>
                    <a:pt x="107" y="1430"/>
                  </a:cubicBezTo>
                  <a:cubicBezTo>
                    <a:pt x="0" y="2085"/>
                    <a:pt x="60" y="2775"/>
                    <a:pt x="619" y="3156"/>
                  </a:cubicBezTo>
                  <a:cubicBezTo>
                    <a:pt x="167" y="2108"/>
                    <a:pt x="762" y="870"/>
                    <a:pt x="1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a:off x="6388125" y="2385725"/>
              <a:ext cx="186525" cy="48775"/>
            </a:xfrm>
            <a:custGeom>
              <a:avLst/>
              <a:gdLst/>
              <a:ahLst/>
              <a:cxnLst/>
              <a:rect l="l" t="t" r="r" b="b"/>
              <a:pathLst>
                <a:path w="7461" h="1951" extrusionOk="0">
                  <a:moveTo>
                    <a:pt x="2906" y="1"/>
                  </a:moveTo>
                  <a:cubicBezTo>
                    <a:pt x="1848" y="1"/>
                    <a:pt x="332" y="1083"/>
                    <a:pt x="114" y="1601"/>
                  </a:cubicBezTo>
                  <a:cubicBezTo>
                    <a:pt x="1" y="1884"/>
                    <a:pt x="2066" y="1951"/>
                    <a:pt x="4036" y="1951"/>
                  </a:cubicBezTo>
                  <a:cubicBezTo>
                    <a:pt x="5786" y="1951"/>
                    <a:pt x="7460" y="1898"/>
                    <a:pt x="7460" y="1898"/>
                  </a:cubicBezTo>
                  <a:cubicBezTo>
                    <a:pt x="7460" y="1898"/>
                    <a:pt x="4400" y="148"/>
                    <a:pt x="3019" y="5"/>
                  </a:cubicBezTo>
                  <a:cubicBezTo>
                    <a:pt x="2982" y="2"/>
                    <a:pt x="2945" y="1"/>
                    <a:pt x="2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a:off x="6385600" y="3060275"/>
              <a:ext cx="451275" cy="691525"/>
            </a:xfrm>
            <a:custGeom>
              <a:avLst/>
              <a:gdLst/>
              <a:ahLst/>
              <a:cxnLst/>
              <a:rect l="l" t="t" r="r" b="b"/>
              <a:pathLst>
                <a:path w="18051" h="27661" extrusionOk="0">
                  <a:moveTo>
                    <a:pt x="4218" y="0"/>
                  </a:moveTo>
                  <a:cubicBezTo>
                    <a:pt x="2814" y="0"/>
                    <a:pt x="1407" y="31"/>
                    <a:pt x="1" y="86"/>
                  </a:cubicBezTo>
                  <a:cubicBezTo>
                    <a:pt x="751" y="9087"/>
                    <a:pt x="1346" y="17719"/>
                    <a:pt x="2001" y="26411"/>
                  </a:cubicBezTo>
                  <a:cubicBezTo>
                    <a:pt x="4180" y="26589"/>
                    <a:pt x="6347" y="26756"/>
                    <a:pt x="8526" y="26934"/>
                  </a:cubicBezTo>
                  <a:cubicBezTo>
                    <a:pt x="8192" y="22755"/>
                    <a:pt x="7454" y="15290"/>
                    <a:pt x="7406" y="11183"/>
                  </a:cubicBezTo>
                  <a:lnTo>
                    <a:pt x="7406" y="11183"/>
                  </a:lnTo>
                  <a:cubicBezTo>
                    <a:pt x="9050" y="15469"/>
                    <a:pt x="10835" y="23172"/>
                    <a:pt x="11705" y="27661"/>
                  </a:cubicBezTo>
                  <a:cubicBezTo>
                    <a:pt x="14122" y="27530"/>
                    <a:pt x="16491" y="26887"/>
                    <a:pt x="18051" y="25446"/>
                  </a:cubicBezTo>
                  <a:cubicBezTo>
                    <a:pt x="16610" y="17159"/>
                    <a:pt x="15157" y="8861"/>
                    <a:pt x="13705" y="574"/>
                  </a:cubicBezTo>
                  <a:cubicBezTo>
                    <a:pt x="10581" y="161"/>
                    <a:pt x="7406" y="0"/>
                    <a:pt x="4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a:off x="6246600" y="2822800"/>
              <a:ext cx="195575" cy="307800"/>
            </a:xfrm>
            <a:custGeom>
              <a:avLst/>
              <a:gdLst/>
              <a:ahLst/>
              <a:cxnLst/>
              <a:rect l="l" t="t" r="r" b="b"/>
              <a:pathLst>
                <a:path w="7823" h="12312" extrusionOk="0">
                  <a:moveTo>
                    <a:pt x="2429" y="0"/>
                  </a:moveTo>
                  <a:cubicBezTo>
                    <a:pt x="1239" y="1632"/>
                    <a:pt x="1" y="3477"/>
                    <a:pt x="227" y="5489"/>
                  </a:cubicBezTo>
                  <a:cubicBezTo>
                    <a:pt x="393" y="6989"/>
                    <a:pt x="1370" y="8275"/>
                    <a:pt x="2465" y="9299"/>
                  </a:cubicBezTo>
                  <a:cubicBezTo>
                    <a:pt x="3549" y="10323"/>
                    <a:pt x="4823" y="11192"/>
                    <a:pt x="5835" y="12311"/>
                  </a:cubicBezTo>
                  <a:cubicBezTo>
                    <a:pt x="6347" y="11240"/>
                    <a:pt x="7013" y="10252"/>
                    <a:pt x="7823" y="9371"/>
                  </a:cubicBezTo>
                  <a:cubicBezTo>
                    <a:pt x="5978" y="8394"/>
                    <a:pt x="5085" y="6275"/>
                    <a:pt x="4311" y="4346"/>
                  </a:cubicBezTo>
                  <a:cubicBezTo>
                    <a:pt x="3834" y="3144"/>
                    <a:pt x="3358" y="1929"/>
                    <a:pt x="2429" y="0"/>
                  </a:cubicBezTo>
                  <a:close/>
                </a:path>
              </a:pathLst>
            </a:custGeom>
            <a:solidFill>
              <a:srgbClr val="AD8F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7"/>
            <p:cNvSpPr/>
            <p:nvPr/>
          </p:nvSpPr>
          <p:spPr>
            <a:xfrm>
              <a:off x="6262975" y="2663250"/>
              <a:ext cx="189625" cy="310775"/>
            </a:xfrm>
            <a:custGeom>
              <a:avLst/>
              <a:gdLst/>
              <a:ahLst/>
              <a:cxnLst/>
              <a:rect l="l" t="t" r="r" b="b"/>
              <a:pathLst>
                <a:path w="7585" h="12431" extrusionOk="0">
                  <a:moveTo>
                    <a:pt x="5287" y="1"/>
                  </a:moveTo>
                  <a:cubicBezTo>
                    <a:pt x="2977" y="2406"/>
                    <a:pt x="1012" y="5430"/>
                    <a:pt x="0" y="9049"/>
                  </a:cubicBezTo>
                  <a:cubicBezTo>
                    <a:pt x="870" y="10538"/>
                    <a:pt x="2203" y="11693"/>
                    <a:pt x="3918" y="12431"/>
                  </a:cubicBezTo>
                  <a:cubicBezTo>
                    <a:pt x="4858" y="10597"/>
                    <a:pt x="6489" y="9145"/>
                    <a:pt x="7108" y="7156"/>
                  </a:cubicBezTo>
                  <a:cubicBezTo>
                    <a:pt x="7585" y="5585"/>
                    <a:pt x="7585" y="3823"/>
                    <a:pt x="6906" y="2060"/>
                  </a:cubicBezTo>
                  <a:cubicBezTo>
                    <a:pt x="6596" y="1251"/>
                    <a:pt x="6251" y="513"/>
                    <a:pt x="5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7"/>
            <p:cNvSpPr/>
            <p:nvPr/>
          </p:nvSpPr>
          <p:spPr>
            <a:xfrm>
              <a:off x="6246300" y="2846900"/>
              <a:ext cx="135750" cy="150650"/>
            </a:xfrm>
            <a:custGeom>
              <a:avLst/>
              <a:gdLst/>
              <a:ahLst/>
              <a:cxnLst/>
              <a:rect l="l" t="t" r="r" b="b"/>
              <a:pathLst>
                <a:path w="5430" h="6026" extrusionOk="0">
                  <a:moveTo>
                    <a:pt x="1025" y="1"/>
                  </a:moveTo>
                  <a:cubicBezTo>
                    <a:pt x="489" y="644"/>
                    <a:pt x="108" y="1418"/>
                    <a:pt x="1" y="2263"/>
                  </a:cubicBezTo>
                  <a:cubicBezTo>
                    <a:pt x="1060" y="3942"/>
                    <a:pt x="2727" y="5287"/>
                    <a:pt x="4632" y="6025"/>
                  </a:cubicBezTo>
                  <a:cubicBezTo>
                    <a:pt x="5037" y="5644"/>
                    <a:pt x="5287" y="5121"/>
                    <a:pt x="5430" y="4537"/>
                  </a:cubicBezTo>
                  <a:cubicBezTo>
                    <a:pt x="3561" y="3442"/>
                    <a:pt x="2013" y="1834"/>
                    <a:pt x="10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a:off x="6390375" y="2611475"/>
              <a:ext cx="364650" cy="502700"/>
            </a:xfrm>
            <a:custGeom>
              <a:avLst/>
              <a:gdLst/>
              <a:ahLst/>
              <a:cxnLst/>
              <a:rect l="l" t="t" r="r" b="b"/>
              <a:pathLst>
                <a:path w="14586" h="20108" extrusionOk="0">
                  <a:moveTo>
                    <a:pt x="9513" y="0"/>
                  </a:moveTo>
                  <a:cubicBezTo>
                    <a:pt x="9013" y="1131"/>
                    <a:pt x="7442" y="2917"/>
                    <a:pt x="5882" y="2977"/>
                  </a:cubicBezTo>
                  <a:cubicBezTo>
                    <a:pt x="5874" y="2977"/>
                    <a:pt x="5865" y="2977"/>
                    <a:pt x="5857" y="2977"/>
                  </a:cubicBezTo>
                  <a:cubicBezTo>
                    <a:pt x="4830" y="2977"/>
                    <a:pt x="4587" y="1526"/>
                    <a:pt x="4906" y="345"/>
                  </a:cubicBezTo>
                  <a:lnTo>
                    <a:pt x="4906" y="345"/>
                  </a:lnTo>
                  <a:cubicBezTo>
                    <a:pt x="3977" y="417"/>
                    <a:pt x="1751" y="786"/>
                    <a:pt x="965" y="1857"/>
                  </a:cubicBezTo>
                  <a:cubicBezTo>
                    <a:pt x="262" y="2810"/>
                    <a:pt x="0" y="9192"/>
                    <a:pt x="143" y="13942"/>
                  </a:cubicBezTo>
                  <a:cubicBezTo>
                    <a:pt x="227" y="16573"/>
                    <a:pt x="429" y="18705"/>
                    <a:pt x="738" y="19157"/>
                  </a:cubicBezTo>
                  <a:cubicBezTo>
                    <a:pt x="1213" y="19832"/>
                    <a:pt x="2573" y="20108"/>
                    <a:pt x="4276" y="20108"/>
                  </a:cubicBezTo>
                  <a:cubicBezTo>
                    <a:pt x="7141" y="20108"/>
                    <a:pt x="10979" y="19326"/>
                    <a:pt x="13204" y="18348"/>
                  </a:cubicBezTo>
                  <a:cubicBezTo>
                    <a:pt x="13288" y="15919"/>
                    <a:pt x="12788" y="14645"/>
                    <a:pt x="12978" y="12287"/>
                  </a:cubicBezTo>
                  <a:cubicBezTo>
                    <a:pt x="13097" y="11025"/>
                    <a:pt x="13585" y="8977"/>
                    <a:pt x="13978" y="7108"/>
                  </a:cubicBezTo>
                  <a:cubicBezTo>
                    <a:pt x="14312" y="5489"/>
                    <a:pt x="14585" y="4012"/>
                    <a:pt x="14466" y="3346"/>
                  </a:cubicBezTo>
                  <a:cubicBezTo>
                    <a:pt x="14121" y="1453"/>
                    <a:pt x="11454" y="476"/>
                    <a:pt x="9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a:off x="6394525" y="2752850"/>
              <a:ext cx="345625" cy="360950"/>
            </a:xfrm>
            <a:custGeom>
              <a:avLst/>
              <a:gdLst/>
              <a:ahLst/>
              <a:cxnLst/>
              <a:rect l="l" t="t" r="r" b="b"/>
              <a:pathLst>
                <a:path w="13825" h="14438" extrusionOk="0">
                  <a:moveTo>
                    <a:pt x="9740" y="0"/>
                  </a:moveTo>
                  <a:cubicBezTo>
                    <a:pt x="9538" y="2858"/>
                    <a:pt x="8228" y="5715"/>
                    <a:pt x="5859" y="7323"/>
                  </a:cubicBezTo>
                  <a:cubicBezTo>
                    <a:pt x="4699" y="8112"/>
                    <a:pt x="3267" y="8533"/>
                    <a:pt x="1856" y="8533"/>
                  </a:cubicBezTo>
                  <a:cubicBezTo>
                    <a:pt x="1225" y="8533"/>
                    <a:pt x="597" y="8448"/>
                    <a:pt x="1" y="8275"/>
                  </a:cubicBezTo>
                  <a:lnTo>
                    <a:pt x="1" y="8275"/>
                  </a:lnTo>
                  <a:cubicBezTo>
                    <a:pt x="72" y="10907"/>
                    <a:pt x="275" y="13038"/>
                    <a:pt x="596" y="13478"/>
                  </a:cubicBezTo>
                  <a:cubicBezTo>
                    <a:pt x="1068" y="14159"/>
                    <a:pt x="2432" y="14438"/>
                    <a:pt x="4140" y="14438"/>
                  </a:cubicBezTo>
                  <a:cubicBezTo>
                    <a:pt x="7002" y="14438"/>
                    <a:pt x="10829" y="13657"/>
                    <a:pt x="13050" y="12681"/>
                  </a:cubicBezTo>
                  <a:cubicBezTo>
                    <a:pt x="13134" y="10264"/>
                    <a:pt x="12622" y="8978"/>
                    <a:pt x="12824" y="6608"/>
                  </a:cubicBezTo>
                  <a:cubicBezTo>
                    <a:pt x="12931" y="5358"/>
                    <a:pt x="13419" y="3287"/>
                    <a:pt x="13824" y="1429"/>
                  </a:cubicBezTo>
                  <a:cubicBezTo>
                    <a:pt x="12229" y="1001"/>
                    <a:pt x="10776" y="548"/>
                    <a:pt x="9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6562725" y="2608200"/>
              <a:ext cx="211650" cy="536050"/>
            </a:xfrm>
            <a:custGeom>
              <a:avLst/>
              <a:gdLst/>
              <a:ahLst/>
              <a:cxnLst/>
              <a:rect l="l" t="t" r="r" b="b"/>
              <a:pathLst>
                <a:path w="8466" h="21442" extrusionOk="0">
                  <a:moveTo>
                    <a:pt x="2762" y="0"/>
                  </a:moveTo>
                  <a:cubicBezTo>
                    <a:pt x="2203" y="1465"/>
                    <a:pt x="1726" y="2989"/>
                    <a:pt x="1334" y="4536"/>
                  </a:cubicBezTo>
                  <a:cubicBezTo>
                    <a:pt x="905" y="6275"/>
                    <a:pt x="595" y="8037"/>
                    <a:pt x="369" y="9823"/>
                  </a:cubicBezTo>
                  <a:lnTo>
                    <a:pt x="310" y="10394"/>
                  </a:lnTo>
                  <a:cubicBezTo>
                    <a:pt x="250" y="10989"/>
                    <a:pt x="191" y="11609"/>
                    <a:pt x="143" y="12204"/>
                  </a:cubicBezTo>
                  <a:cubicBezTo>
                    <a:pt x="36" y="13526"/>
                    <a:pt x="0" y="14847"/>
                    <a:pt x="12" y="16169"/>
                  </a:cubicBezTo>
                  <a:cubicBezTo>
                    <a:pt x="24" y="16764"/>
                    <a:pt x="24" y="17347"/>
                    <a:pt x="60" y="17931"/>
                  </a:cubicBezTo>
                  <a:cubicBezTo>
                    <a:pt x="95" y="19098"/>
                    <a:pt x="191" y="20264"/>
                    <a:pt x="310" y="21431"/>
                  </a:cubicBezTo>
                  <a:cubicBezTo>
                    <a:pt x="524" y="21438"/>
                    <a:pt x="741" y="21442"/>
                    <a:pt x="959" y="21442"/>
                  </a:cubicBezTo>
                  <a:cubicBezTo>
                    <a:pt x="3028" y="21442"/>
                    <a:pt x="5236" y="21131"/>
                    <a:pt x="7239" y="20431"/>
                  </a:cubicBezTo>
                  <a:cubicBezTo>
                    <a:pt x="7215" y="19479"/>
                    <a:pt x="7179" y="18490"/>
                    <a:pt x="7179" y="17514"/>
                  </a:cubicBezTo>
                  <a:cubicBezTo>
                    <a:pt x="7179" y="16871"/>
                    <a:pt x="7179" y="16216"/>
                    <a:pt x="7203" y="15573"/>
                  </a:cubicBezTo>
                  <a:cubicBezTo>
                    <a:pt x="7227" y="14359"/>
                    <a:pt x="7275" y="13121"/>
                    <a:pt x="7346" y="11882"/>
                  </a:cubicBezTo>
                  <a:cubicBezTo>
                    <a:pt x="7394" y="11156"/>
                    <a:pt x="7441" y="10418"/>
                    <a:pt x="7513" y="9668"/>
                  </a:cubicBezTo>
                  <a:cubicBezTo>
                    <a:pt x="7715" y="7358"/>
                    <a:pt x="8037" y="5084"/>
                    <a:pt x="8465" y="2893"/>
                  </a:cubicBezTo>
                  <a:cubicBezTo>
                    <a:pt x="7882" y="2381"/>
                    <a:pt x="7263" y="1929"/>
                    <a:pt x="6584" y="1512"/>
                  </a:cubicBezTo>
                  <a:cubicBezTo>
                    <a:pt x="6048" y="1214"/>
                    <a:pt x="5513" y="941"/>
                    <a:pt x="4965" y="726"/>
                  </a:cubicBezTo>
                  <a:cubicBezTo>
                    <a:pt x="4227" y="417"/>
                    <a:pt x="3477" y="179"/>
                    <a:pt x="2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p:nvPr/>
          </p:nvSpPr>
          <p:spPr>
            <a:xfrm>
              <a:off x="6567175" y="2849875"/>
              <a:ext cx="183375" cy="63725"/>
            </a:xfrm>
            <a:custGeom>
              <a:avLst/>
              <a:gdLst/>
              <a:ahLst/>
              <a:cxnLst/>
              <a:rect l="l" t="t" r="r" b="b"/>
              <a:pathLst>
                <a:path w="7335" h="2549" extrusionOk="0">
                  <a:moveTo>
                    <a:pt x="7335" y="1"/>
                  </a:moveTo>
                  <a:cubicBezTo>
                    <a:pt x="5204" y="108"/>
                    <a:pt x="3072" y="168"/>
                    <a:pt x="965" y="168"/>
                  </a:cubicBezTo>
                  <a:lnTo>
                    <a:pt x="215" y="168"/>
                  </a:lnTo>
                  <a:lnTo>
                    <a:pt x="155" y="751"/>
                  </a:lnTo>
                  <a:cubicBezTo>
                    <a:pt x="96" y="1346"/>
                    <a:pt x="36" y="1954"/>
                    <a:pt x="1" y="2549"/>
                  </a:cubicBezTo>
                  <a:cubicBezTo>
                    <a:pt x="3108" y="2489"/>
                    <a:pt x="5954" y="2311"/>
                    <a:pt x="7168" y="2215"/>
                  </a:cubicBezTo>
                  <a:cubicBezTo>
                    <a:pt x="7216" y="1489"/>
                    <a:pt x="7263" y="751"/>
                    <a:pt x="7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6563300" y="2998125"/>
              <a:ext cx="179525" cy="58650"/>
            </a:xfrm>
            <a:custGeom>
              <a:avLst/>
              <a:gdLst/>
              <a:ahLst/>
              <a:cxnLst/>
              <a:rect l="l" t="t" r="r" b="b"/>
              <a:pathLst>
                <a:path w="7181" h="2346" extrusionOk="0">
                  <a:moveTo>
                    <a:pt x="7180" y="0"/>
                  </a:moveTo>
                  <a:cubicBezTo>
                    <a:pt x="4881" y="405"/>
                    <a:pt x="2536" y="596"/>
                    <a:pt x="212" y="596"/>
                  </a:cubicBezTo>
                  <a:cubicBezTo>
                    <a:pt x="141" y="596"/>
                    <a:pt x="71" y="596"/>
                    <a:pt x="1" y="596"/>
                  </a:cubicBezTo>
                  <a:lnTo>
                    <a:pt x="1" y="596"/>
                  </a:lnTo>
                  <a:cubicBezTo>
                    <a:pt x="13" y="1191"/>
                    <a:pt x="13" y="1762"/>
                    <a:pt x="48" y="2346"/>
                  </a:cubicBezTo>
                  <a:cubicBezTo>
                    <a:pt x="2430" y="2346"/>
                    <a:pt x="4787" y="2215"/>
                    <a:pt x="7156" y="1929"/>
                  </a:cubicBezTo>
                  <a:cubicBezTo>
                    <a:pt x="7145" y="1286"/>
                    <a:pt x="7156" y="631"/>
                    <a:pt x="7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7"/>
            <p:cNvSpPr/>
            <p:nvPr/>
          </p:nvSpPr>
          <p:spPr>
            <a:xfrm>
              <a:off x="6570750" y="2626650"/>
              <a:ext cx="157175" cy="250050"/>
            </a:xfrm>
            <a:custGeom>
              <a:avLst/>
              <a:gdLst/>
              <a:ahLst/>
              <a:cxnLst/>
              <a:rect l="l" t="t" r="r" b="b"/>
              <a:pathLst>
                <a:path w="6287" h="10002" extrusionOk="0">
                  <a:moveTo>
                    <a:pt x="4656" y="0"/>
                  </a:moveTo>
                  <a:cubicBezTo>
                    <a:pt x="4525" y="72"/>
                    <a:pt x="4406" y="155"/>
                    <a:pt x="4287" y="238"/>
                  </a:cubicBezTo>
                  <a:cubicBezTo>
                    <a:pt x="2953" y="1167"/>
                    <a:pt x="1894" y="2429"/>
                    <a:pt x="1024" y="3810"/>
                  </a:cubicBezTo>
                  <a:cubicBezTo>
                    <a:pt x="596" y="5537"/>
                    <a:pt x="274" y="7311"/>
                    <a:pt x="60" y="9097"/>
                  </a:cubicBezTo>
                  <a:lnTo>
                    <a:pt x="0" y="9680"/>
                  </a:lnTo>
                  <a:cubicBezTo>
                    <a:pt x="131" y="9775"/>
                    <a:pt x="286" y="9882"/>
                    <a:pt x="405" y="10001"/>
                  </a:cubicBezTo>
                  <a:cubicBezTo>
                    <a:pt x="536" y="9692"/>
                    <a:pt x="667" y="9394"/>
                    <a:pt x="822" y="9097"/>
                  </a:cubicBezTo>
                  <a:cubicBezTo>
                    <a:pt x="1417" y="7787"/>
                    <a:pt x="2060" y="6501"/>
                    <a:pt x="2727" y="5227"/>
                  </a:cubicBezTo>
                  <a:cubicBezTo>
                    <a:pt x="3310" y="4120"/>
                    <a:pt x="3918" y="3036"/>
                    <a:pt x="4739" y="2120"/>
                  </a:cubicBezTo>
                  <a:cubicBezTo>
                    <a:pt x="5180" y="1608"/>
                    <a:pt x="5704" y="1143"/>
                    <a:pt x="6287" y="786"/>
                  </a:cubicBezTo>
                  <a:cubicBezTo>
                    <a:pt x="5763" y="476"/>
                    <a:pt x="5215" y="226"/>
                    <a:pt x="4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7"/>
            <p:cNvSpPr/>
            <p:nvPr/>
          </p:nvSpPr>
          <p:spPr>
            <a:xfrm>
              <a:off x="6368050" y="2617425"/>
              <a:ext cx="139925" cy="527200"/>
            </a:xfrm>
            <a:custGeom>
              <a:avLst/>
              <a:gdLst/>
              <a:ahLst/>
              <a:cxnLst/>
              <a:rect l="l" t="t" r="r" b="b"/>
              <a:pathLst>
                <a:path w="5597" h="21088" extrusionOk="0">
                  <a:moveTo>
                    <a:pt x="5596" y="0"/>
                  </a:moveTo>
                  <a:lnTo>
                    <a:pt x="5596" y="0"/>
                  </a:lnTo>
                  <a:cubicBezTo>
                    <a:pt x="4822" y="143"/>
                    <a:pt x="3917" y="381"/>
                    <a:pt x="3001" y="715"/>
                  </a:cubicBezTo>
                  <a:cubicBezTo>
                    <a:pt x="2393" y="929"/>
                    <a:pt x="1786" y="1215"/>
                    <a:pt x="1239" y="1548"/>
                  </a:cubicBezTo>
                  <a:cubicBezTo>
                    <a:pt x="1084" y="1643"/>
                    <a:pt x="941" y="1738"/>
                    <a:pt x="786" y="1846"/>
                  </a:cubicBezTo>
                  <a:cubicBezTo>
                    <a:pt x="548" y="4310"/>
                    <a:pt x="369" y="6763"/>
                    <a:pt x="238" y="9239"/>
                  </a:cubicBezTo>
                  <a:cubicBezTo>
                    <a:pt x="191" y="10025"/>
                    <a:pt x="167" y="10835"/>
                    <a:pt x="131" y="11621"/>
                  </a:cubicBezTo>
                  <a:cubicBezTo>
                    <a:pt x="84" y="12764"/>
                    <a:pt x="48" y="13895"/>
                    <a:pt x="24" y="15038"/>
                  </a:cubicBezTo>
                  <a:cubicBezTo>
                    <a:pt x="12" y="15728"/>
                    <a:pt x="0" y="16407"/>
                    <a:pt x="0" y="17097"/>
                  </a:cubicBezTo>
                  <a:cubicBezTo>
                    <a:pt x="0" y="18217"/>
                    <a:pt x="0" y="19312"/>
                    <a:pt x="12" y="20431"/>
                  </a:cubicBezTo>
                  <a:cubicBezTo>
                    <a:pt x="1007" y="20863"/>
                    <a:pt x="2105" y="21087"/>
                    <a:pt x="3196" y="21087"/>
                  </a:cubicBezTo>
                  <a:cubicBezTo>
                    <a:pt x="3489" y="21087"/>
                    <a:pt x="3782" y="21071"/>
                    <a:pt x="4072" y="21038"/>
                  </a:cubicBezTo>
                  <a:cubicBezTo>
                    <a:pt x="3965" y="19848"/>
                    <a:pt x="3917" y="18657"/>
                    <a:pt x="3882" y="17467"/>
                  </a:cubicBezTo>
                  <a:cubicBezTo>
                    <a:pt x="3870" y="16847"/>
                    <a:pt x="3870" y="16228"/>
                    <a:pt x="3870" y="15621"/>
                  </a:cubicBezTo>
                  <a:cubicBezTo>
                    <a:pt x="3882" y="14359"/>
                    <a:pt x="3941" y="13109"/>
                    <a:pt x="4013" y="11859"/>
                  </a:cubicBezTo>
                  <a:cubicBezTo>
                    <a:pt x="4048" y="11323"/>
                    <a:pt x="4096" y="10787"/>
                    <a:pt x="4132" y="10251"/>
                  </a:cubicBezTo>
                  <a:cubicBezTo>
                    <a:pt x="4156" y="9966"/>
                    <a:pt x="4179" y="9680"/>
                    <a:pt x="4215" y="9406"/>
                  </a:cubicBezTo>
                  <a:cubicBezTo>
                    <a:pt x="4334" y="8168"/>
                    <a:pt x="4477" y="6930"/>
                    <a:pt x="4656" y="5715"/>
                  </a:cubicBezTo>
                  <a:cubicBezTo>
                    <a:pt x="4930" y="3810"/>
                    <a:pt x="5239" y="1905"/>
                    <a:pt x="5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6371325" y="2848400"/>
              <a:ext cx="102125" cy="65500"/>
            </a:xfrm>
            <a:custGeom>
              <a:avLst/>
              <a:gdLst/>
              <a:ahLst/>
              <a:cxnLst/>
              <a:rect l="l" t="t" r="r" b="b"/>
              <a:pathLst>
                <a:path w="4085" h="2620" extrusionOk="0">
                  <a:moveTo>
                    <a:pt x="107" y="0"/>
                  </a:moveTo>
                  <a:cubicBezTo>
                    <a:pt x="60" y="786"/>
                    <a:pt x="36" y="1596"/>
                    <a:pt x="0" y="2382"/>
                  </a:cubicBezTo>
                  <a:cubicBezTo>
                    <a:pt x="1167" y="2513"/>
                    <a:pt x="2501" y="2596"/>
                    <a:pt x="3882" y="2620"/>
                  </a:cubicBezTo>
                  <a:cubicBezTo>
                    <a:pt x="3917" y="2084"/>
                    <a:pt x="3965" y="1548"/>
                    <a:pt x="4001" y="1012"/>
                  </a:cubicBezTo>
                  <a:cubicBezTo>
                    <a:pt x="4025" y="727"/>
                    <a:pt x="4048" y="453"/>
                    <a:pt x="4084" y="167"/>
                  </a:cubicBezTo>
                  <a:cubicBezTo>
                    <a:pt x="3751" y="155"/>
                    <a:pt x="3441" y="155"/>
                    <a:pt x="3108" y="131"/>
                  </a:cubicBezTo>
                  <a:cubicBezTo>
                    <a:pt x="2096" y="108"/>
                    <a:pt x="1108" y="6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7"/>
            <p:cNvSpPr/>
            <p:nvPr/>
          </p:nvSpPr>
          <p:spPr>
            <a:xfrm>
              <a:off x="6368050" y="2993050"/>
              <a:ext cx="97050" cy="60750"/>
            </a:xfrm>
            <a:custGeom>
              <a:avLst/>
              <a:gdLst/>
              <a:ahLst/>
              <a:cxnLst/>
              <a:rect l="l" t="t" r="r" b="b"/>
              <a:pathLst>
                <a:path w="3882" h="2430" extrusionOk="0">
                  <a:moveTo>
                    <a:pt x="24" y="1"/>
                  </a:moveTo>
                  <a:cubicBezTo>
                    <a:pt x="12" y="691"/>
                    <a:pt x="0" y="1370"/>
                    <a:pt x="0" y="2061"/>
                  </a:cubicBezTo>
                  <a:cubicBezTo>
                    <a:pt x="1286" y="2227"/>
                    <a:pt x="2584" y="2358"/>
                    <a:pt x="3882" y="2430"/>
                  </a:cubicBezTo>
                  <a:cubicBezTo>
                    <a:pt x="3870" y="1811"/>
                    <a:pt x="3870" y="1191"/>
                    <a:pt x="3870" y="584"/>
                  </a:cubicBezTo>
                  <a:cubicBezTo>
                    <a:pt x="2584" y="453"/>
                    <a:pt x="1298" y="263"/>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6399300" y="2635275"/>
              <a:ext cx="85150" cy="246175"/>
            </a:xfrm>
            <a:custGeom>
              <a:avLst/>
              <a:gdLst/>
              <a:ahLst/>
              <a:cxnLst/>
              <a:rect l="l" t="t" r="r" b="b"/>
              <a:pathLst>
                <a:path w="3406" h="9847" extrusionOk="0">
                  <a:moveTo>
                    <a:pt x="1775" y="1"/>
                  </a:moveTo>
                  <a:cubicBezTo>
                    <a:pt x="1155" y="215"/>
                    <a:pt x="548" y="501"/>
                    <a:pt x="0" y="834"/>
                  </a:cubicBezTo>
                  <a:cubicBezTo>
                    <a:pt x="977" y="3346"/>
                    <a:pt x="1655" y="5977"/>
                    <a:pt x="1989" y="8656"/>
                  </a:cubicBezTo>
                  <a:cubicBezTo>
                    <a:pt x="2048" y="9061"/>
                    <a:pt x="2096" y="9442"/>
                    <a:pt x="2132" y="9847"/>
                  </a:cubicBezTo>
                  <a:cubicBezTo>
                    <a:pt x="2382" y="9764"/>
                    <a:pt x="2632" y="9656"/>
                    <a:pt x="2882" y="9537"/>
                  </a:cubicBezTo>
                  <a:cubicBezTo>
                    <a:pt x="2906" y="9252"/>
                    <a:pt x="2929" y="8966"/>
                    <a:pt x="2965" y="8692"/>
                  </a:cubicBezTo>
                  <a:cubicBezTo>
                    <a:pt x="3084" y="7454"/>
                    <a:pt x="3227" y="6216"/>
                    <a:pt x="3406" y="5001"/>
                  </a:cubicBezTo>
                  <a:cubicBezTo>
                    <a:pt x="3037" y="3287"/>
                    <a:pt x="2489" y="1608"/>
                    <a:pt x="1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7"/>
            <p:cNvSpPr/>
            <p:nvPr/>
          </p:nvSpPr>
          <p:spPr>
            <a:xfrm>
              <a:off x="6741900" y="3213325"/>
              <a:ext cx="198275" cy="87525"/>
            </a:xfrm>
            <a:custGeom>
              <a:avLst/>
              <a:gdLst/>
              <a:ahLst/>
              <a:cxnLst/>
              <a:rect l="l" t="t" r="r" b="b"/>
              <a:pathLst>
                <a:path w="7931" h="3501" extrusionOk="0">
                  <a:moveTo>
                    <a:pt x="1358" y="0"/>
                  </a:moveTo>
                  <a:cubicBezTo>
                    <a:pt x="608" y="0"/>
                    <a:pt x="1" y="620"/>
                    <a:pt x="1" y="1358"/>
                  </a:cubicBezTo>
                  <a:lnTo>
                    <a:pt x="1" y="3501"/>
                  </a:lnTo>
                  <a:lnTo>
                    <a:pt x="989" y="3501"/>
                  </a:lnTo>
                  <a:lnTo>
                    <a:pt x="989" y="2286"/>
                  </a:lnTo>
                  <a:cubicBezTo>
                    <a:pt x="989" y="1536"/>
                    <a:pt x="1596" y="929"/>
                    <a:pt x="2334" y="929"/>
                  </a:cubicBezTo>
                  <a:lnTo>
                    <a:pt x="5597" y="929"/>
                  </a:lnTo>
                  <a:cubicBezTo>
                    <a:pt x="6347" y="929"/>
                    <a:pt x="6954" y="1536"/>
                    <a:pt x="6954" y="2286"/>
                  </a:cubicBezTo>
                  <a:lnTo>
                    <a:pt x="6954" y="3501"/>
                  </a:lnTo>
                  <a:lnTo>
                    <a:pt x="7930" y="3501"/>
                  </a:lnTo>
                  <a:lnTo>
                    <a:pt x="7930" y="1358"/>
                  </a:lnTo>
                  <a:cubicBezTo>
                    <a:pt x="7930" y="620"/>
                    <a:pt x="7335"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7"/>
            <p:cNvSpPr/>
            <p:nvPr/>
          </p:nvSpPr>
          <p:spPr>
            <a:xfrm>
              <a:off x="6899950" y="3291600"/>
              <a:ext cx="139625" cy="84850"/>
            </a:xfrm>
            <a:custGeom>
              <a:avLst/>
              <a:gdLst/>
              <a:ahLst/>
              <a:cxnLst/>
              <a:rect l="l" t="t" r="r" b="b"/>
              <a:pathLst>
                <a:path w="5585" h="3394" extrusionOk="0">
                  <a:moveTo>
                    <a:pt x="2799" y="1"/>
                  </a:moveTo>
                  <a:lnTo>
                    <a:pt x="1" y="3394"/>
                  </a:lnTo>
                  <a:lnTo>
                    <a:pt x="5585" y="3394"/>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6687125" y="3291600"/>
              <a:ext cx="282800" cy="84850"/>
            </a:xfrm>
            <a:custGeom>
              <a:avLst/>
              <a:gdLst/>
              <a:ahLst/>
              <a:cxnLst/>
              <a:rect l="l" t="t" r="r" b="b"/>
              <a:pathLst>
                <a:path w="11312" h="3394" extrusionOk="0">
                  <a:moveTo>
                    <a:pt x="1" y="1"/>
                  </a:moveTo>
                  <a:lnTo>
                    <a:pt x="1" y="3394"/>
                  </a:lnTo>
                  <a:lnTo>
                    <a:pt x="11312" y="3394"/>
                  </a:lnTo>
                  <a:lnTo>
                    <a:pt x="11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a:off x="6756775" y="3376450"/>
              <a:ext cx="282800" cy="128300"/>
            </a:xfrm>
            <a:custGeom>
              <a:avLst/>
              <a:gdLst/>
              <a:ahLst/>
              <a:cxnLst/>
              <a:rect l="l" t="t" r="r" b="b"/>
              <a:pathLst>
                <a:path w="11312" h="5132" extrusionOk="0">
                  <a:moveTo>
                    <a:pt x="1" y="0"/>
                  </a:moveTo>
                  <a:lnTo>
                    <a:pt x="1" y="5132"/>
                  </a:lnTo>
                  <a:lnTo>
                    <a:pt x="11312" y="5132"/>
                  </a:lnTo>
                  <a:lnTo>
                    <a:pt x="11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7"/>
            <p:cNvSpPr/>
            <p:nvPr/>
          </p:nvSpPr>
          <p:spPr>
            <a:xfrm>
              <a:off x="6617175" y="3376450"/>
              <a:ext cx="139625" cy="128300"/>
            </a:xfrm>
            <a:custGeom>
              <a:avLst/>
              <a:gdLst/>
              <a:ahLst/>
              <a:cxnLst/>
              <a:rect l="l" t="t" r="r" b="b"/>
              <a:pathLst>
                <a:path w="5585" h="5132" extrusionOk="0">
                  <a:moveTo>
                    <a:pt x="1" y="0"/>
                  </a:moveTo>
                  <a:lnTo>
                    <a:pt x="1" y="5132"/>
                  </a:lnTo>
                  <a:lnTo>
                    <a:pt x="5585" y="5132"/>
                  </a:lnTo>
                  <a:lnTo>
                    <a:pt x="5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7"/>
            <p:cNvSpPr/>
            <p:nvPr/>
          </p:nvSpPr>
          <p:spPr>
            <a:xfrm>
              <a:off x="6617175" y="3291600"/>
              <a:ext cx="139625" cy="84850"/>
            </a:xfrm>
            <a:custGeom>
              <a:avLst/>
              <a:gdLst/>
              <a:ahLst/>
              <a:cxnLst/>
              <a:rect l="l" t="t" r="r" b="b"/>
              <a:pathLst>
                <a:path w="5585" h="3394" extrusionOk="0">
                  <a:moveTo>
                    <a:pt x="2799" y="1"/>
                  </a:moveTo>
                  <a:lnTo>
                    <a:pt x="1" y="3394"/>
                  </a:lnTo>
                  <a:lnTo>
                    <a:pt x="5585" y="3394"/>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a:off x="6614800" y="3376450"/>
              <a:ext cx="425075" cy="7450"/>
            </a:xfrm>
            <a:custGeom>
              <a:avLst/>
              <a:gdLst/>
              <a:ahLst/>
              <a:cxnLst/>
              <a:rect l="l" t="t" r="r" b="b"/>
              <a:pathLst>
                <a:path w="17003" h="298" extrusionOk="0">
                  <a:moveTo>
                    <a:pt x="1" y="0"/>
                  </a:moveTo>
                  <a:lnTo>
                    <a:pt x="1" y="298"/>
                  </a:lnTo>
                  <a:lnTo>
                    <a:pt x="17003" y="298"/>
                  </a:lnTo>
                  <a:lnTo>
                    <a:pt x="17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a:off x="6796375" y="2974600"/>
              <a:ext cx="110750" cy="193125"/>
            </a:xfrm>
            <a:custGeom>
              <a:avLst/>
              <a:gdLst/>
              <a:ahLst/>
              <a:cxnLst/>
              <a:rect l="l" t="t" r="r" b="b"/>
              <a:pathLst>
                <a:path w="4430" h="7725" extrusionOk="0">
                  <a:moveTo>
                    <a:pt x="4322" y="1"/>
                  </a:moveTo>
                  <a:cubicBezTo>
                    <a:pt x="2822" y="358"/>
                    <a:pt x="1405" y="798"/>
                    <a:pt x="0" y="1251"/>
                  </a:cubicBezTo>
                  <a:cubicBezTo>
                    <a:pt x="96" y="1870"/>
                    <a:pt x="191" y="2501"/>
                    <a:pt x="250" y="3144"/>
                  </a:cubicBezTo>
                  <a:cubicBezTo>
                    <a:pt x="393" y="4584"/>
                    <a:pt x="429" y="6097"/>
                    <a:pt x="322" y="7609"/>
                  </a:cubicBezTo>
                  <a:cubicBezTo>
                    <a:pt x="845" y="7690"/>
                    <a:pt x="1374" y="7725"/>
                    <a:pt x="1907" y="7725"/>
                  </a:cubicBezTo>
                  <a:cubicBezTo>
                    <a:pt x="2393" y="7725"/>
                    <a:pt x="2881" y="7696"/>
                    <a:pt x="3370" y="7644"/>
                  </a:cubicBezTo>
                  <a:cubicBezTo>
                    <a:pt x="3953" y="6037"/>
                    <a:pt x="4299" y="4358"/>
                    <a:pt x="4382" y="2656"/>
                  </a:cubicBezTo>
                  <a:cubicBezTo>
                    <a:pt x="4430" y="1763"/>
                    <a:pt x="4418" y="858"/>
                    <a:pt x="4322" y="1"/>
                  </a:cubicBezTo>
                  <a:close/>
                </a:path>
              </a:pathLst>
            </a:custGeom>
            <a:solidFill>
              <a:srgbClr val="AD8F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6796675" y="2974000"/>
              <a:ext cx="110450" cy="80025"/>
            </a:xfrm>
            <a:custGeom>
              <a:avLst/>
              <a:gdLst/>
              <a:ahLst/>
              <a:cxnLst/>
              <a:rect l="l" t="t" r="r" b="b"/>
              <a:pathLst>
                <a:path w="4418" h="3201" extrusionOk="0">
                  <a:moveTo>
                    <a:pt x="4322" y="1"/>
                  </a:moveTo>
                  <a:cubicBezTo>
                    <a:pt x="2822" y="358"/>
                    <a:pt x="1405" y="810"/>
                    <a:pt x="0" y="1251"/>
                  </a:cubicBezTo>
                  <a:cubicBezTo>
                    <a:pt x="107" y="1882"/>
                    <a:pt x="191" y="2513"/>
                    <a:pt x="250" y="3144"/>
                  </a:cubicBezTo>
                  <a:cubicBezTo>
                    <a:pt x="587" y="3182"/>
                    <a:pt x="927" y="3200"/>
                    <a:pt x="1266" y="3200"/>
                  </a:cubicBezTo>
                  <a:cubicBezTo>
                    <a:pt x="2317" y="3200"/>
                    <a:pt x="3371" y="3022"/>
                    <a:pt x="4370" y="2680"/>
                  </a:cubicBezTo>
                  <a:cubicBezTo>
                    <a:pt x="4418" y="1787"/>
                    <a:pt x="4406" y="882"/>
                    <a:pt x="4322" y="1"/>
                  </a:cubicBezTo>
                  <a:close/>
                </a:path>
              </a:pathLst>
            </a:custGeom>
            <a:solidFill>
              <a:srgbClr val="8B7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6671650" y="2662075"/>
              <a:ext cx="236375" cy="341325"/>
            </a:xfrm>
            <a:custGeom>
              <a:avLst/>
              <a:gdLst/>
              <a:ahLst/>
              <a:cxnLst/>
              <a:rect l="l" t="t" r="r" b="b"/>
              <a:pathLst>
                <a:path w="9455" h="13653" extrusionOk="0">
                  <a:moveTo>
                    <a:pt x="3323" y="0"/>
                  </a:moveTo>
                  <a:cubicBezTo>
                    <a:pt x="1489" y="1060"/>
                    <a:pt x="1" y="3203"/>
                    <a:pt x="727" y="5072"/>
                  </a:cubicBezTo>
                  <a:cubicBezTo>
                    <a:pt x="1870" y="8049"/>
                    <a:pt x="3918" y="10656"/>
                    <a:pt x="4418" y="13645"/>
                  </a:cubicBezTo>
                  <a:cubicBezTo>
                    <a:pt x="4559" y="13650"/>
                    <a:pt x="4706" y="13652"/>
                    <a:pt x="4857" y="13652"/>
                  </a:cubicBezTo>
                  <a:cubicBezTo>
                    <a:pt x="6532" y="13652"/>
                    <a:pt x="8690" y="13315"/>
                    <a:pt x="9454" y="11906"/>
                  </a:cubicBezTo>
                  <a:cubicBezTo>
                    <a:pt x="8883" y="7453"/>
                    <a:pt x="6561" y="2810"/>
                    <a:pt x="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6771075" y="2932050"/>
              <a:ext cx="158675" cy="111725"/>
            </a:xfrm>
            <a:custGeom>
              <a:avLst/>
              <a:gdLst/>
              <a:ahLst/>
              <a:cxnLst/>
              <a:rect l="l" t="t" r="r" b="b"/>
              <a:pathLst>
                <a:path w="6347" h="4469" extrusionOk="0">
                  <a:moveTo>
                    <a:pt x="5620" y="0"/>
                  </a:moveTo>
                  <a:cubicBezTo>
                    <a:pt x="3882" y="1072"/>
                    <a:pt x="1977" y="1845"/>
                    <a:pt x="0" y="2346"/>
                  </a:cubicBezTo>
                  <a:cubicBezTo>
                    <a:pt x="155" y="3000"/>
                    <a:pt x="322" y="3655"/>
                    <a:pt x="417" y="4382"/>
                  </a:cubicBezTo>
                  <a:cubicBezTo>
                    <a:pt x="762" y="4440"/>
                    <a:pt x="1111" y="4469"/>
                    <a:pt x="1461" y="4469"/>
                  </a:cubicBezTo>
                  <a:cubicBezTo>
                    <a:pt x="3165" y="4469"/>
                    <a:pt x="4892" y="3795"/>
                    <a:pt x="6275" y="2679"/>
                  </a:cubicBezTo>
                  <a:cubicBezTo>
                    <a:pt x="6346" y="1750"/>
                    <a:pt x="6108" y="786"/>
                    <a:pt x="5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6763025" y="3154200"/>
              <a:ext cx="148275" cy="110725"/>
            </a:xfrm>
            <a:custGeom>
              <a:avLst/>
              <a:gdLst/>
              <a:ahLst/>
              <a:cxnLst/>
              <a:rect l="l" t="t" r="r" b="b"/>
              <a:pathLst>
                <a:path w="5931" h="4429" extrusionOk="0">
                  <a:moveTo>
                    <a:pt x="4432" y="0"/>
                  </a:moveTo>
                  <a:cubicBezTo>
                    <a:pt x="4338" y="0"/>
                    <a:pt x="4245" y="13"/>
                    <a:pt x="4156" y="32"/>
                  </a:cubicBezTo>
                  <a:cubicBezTo>
                    <a:pt x="3382" y="103"/>
                    <a:pt x="2608" y="187"/>
                    <a:pt x="1906" y="270"/>
                  </a:cubicBezTo>
                  <a:cubicBezTo>
                    <a:pt x="1863" y="266"/>
                    <a:pt x="1820" y="264"/>
                    <a:pt x="1777" y="264"/>
                  </a:cubicBezTo>
                  <a:cubicBezTo>
                    <a:pt x="1269" y="264"/>
                    <a:pt x="750" y="519"/>
                    <a:pt x="453" y="925"/>
                  </a:cubicBezTo>
                  <a:cubicBezTo>
                    <a:pt x="120" y="1377"/>
                    <a:pt x="1" y="1889"/>
                    <a:pt x="299" y="2425"/>
                  </a:cubicBezTo>
                  <a:cubicBezTo>
                    <a:pt x="537" y="2365"/>
                    <a:pt x="930" y="2389"/>
                    <a:pt x="1168" y="2365"/>
                  </a:cubicBezTo>
                  <a:cubicBezTo>
                    <a:pt x="1251" y="2699"/>
                    <a:pt x="1192" y="2877"/>
                    <a:pt x="1168" y="3199"/>
                  </a:cubicBezTo>
                  <a:cubicBezTo>
                    <a:pt x="1132" y="3544"/>
                    <a:pt x="1168" y="3901"/>
                    <a:pt x="1370" y="4175"/>
                  </a:cubicBezTo>
                  <a:cubicBezTo>
                    <a:pt x="1483" y="4307"/>
                    <a:pt x="1668" y="4386"/>
                    <a:pt x="1852" y="4386"/>
                  </a:cubicBezTo>
                  <a:cubicBezTo>
                    <a:pt x="2017" y="4386"/>
                    <a:pt x="2180" y="4322"/>
                    <a:pt x="2287" y="4175"/>
                  </a:cubicBezTo>
                  <a:cubicBezTo>
                    <a:pt x="2429" y="4345"/>
                    <a:pt x="2646" y="4429"/>
                    <a:pt x="2881" y="4429"/>
                  </a:cubicBezTo>
                  <a:cubicBezTo>
                    <a:pt x="3158" y="4429"/>
                    <a:pt x="3460" y="4312"/>
                    <a:pt x="3692" y="4080"/>
                  </a:cubicBezTo>
                  <a:cubicBezTo>
                    <a:pt x="3825" y="4189"/>
                    <a:pt x="3999" y="4247"/>
                    <a:pt x="4170" y="4247"/>
                  </a:cubicBezTo>
                  <a:cubicBezTo>
                    <a:pt x="4260" y="4247"/>
                    <a:pt x="4348" y="4232"/>
                    <a:pt x="4430" y="4199"/>
                  </a:cubicBezTo>
                  <a:cubicBezTo>
                    <a:pt x="4668" y="4104"/>
                    <a:pt x="4847" y="3889"/>
                    <a:pt x="5025" y="3663"/>
                  </a:cubicBezTo>
                  <a:cubicBezTo>
                    <a:pt x="5514" y="3592"/>
                    <a:pt x="5835" y="3080"/>
                    <a:pt x="5883" y="2592"/>
                  </a:cubicBezTo>
                  <a:cubicBezTo>
                    <a:pt x="5930" y="2103"/>
                    <a:pt x="5752" y="1627"/>
                    <a:pt x="5585" y="1163"/>
                  </a:cubicBezTo>
                  <a:cubicBezTo>
                    <a:pt x="5406" y="687"/>
                    <a:pt x="5168" y="151"/>
                    <a:pt x="4680" y="32"/>
                  </a:cubicBezTo>
                  <a:cubicBezTo>
                    <a:pt x="4597" y="10"/>
                    <a:pt x="4514" y="0"/>
                    <a:pt x="4432" y="0"/>
                  </a:cubicBezTo>
                  <a:close/>
                </a:path>
              </a:pathLst>
            </a:custGeom>
            <a:solidFill>
              <a:srgbClr val="AD8F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751;p44">
            <a:extLst>
              <a:ext uri="{FF2B5EF4-FFF2-40B4-BE49-F238E27FC236}">
                <a16:creationId xmlns:a16="http://schemas.microsoft.com/office/drawing/2014/main" xmlns="" id="{930DF21C-80A5-4BCA-B4D3-C467635B3839}"/>
              </a:ext>
            </a:extLst>
          </p:cNvPr>
          <p:cNvSpPr txBox="1">
            <a:spLocks noGrp="1"/>
          </p:cNvSpPr>
          <p:nvPr>
            <p:ph type="title"/>
          </p:nvPr>
        </p:nvSpPr>
        <p:spPr>
          <a:xfrm>
            <a:off x="0" y="111732"/>
            <a:ext cx="500439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Lý do chọn đề tài:</a:t>
            </a:r>
            <a:endParaRPr/>
          </a:p>
        </p:txBody>
      </p:sp>
      <p:sp>
        <p:nvSpPr>
          <p:cNvPr id="5" name="TextBox 4">
            <a:extLst>
              <a:ext uri="{FF2B5EF4-FFF2-40B4-BE49-F238E27FC236}">
                <a16:creationId xmlns:a16="http://schemas.microsoft.com/office/drawing/2014/main" xmlns="" id="{CEAE700A-17D7-446A-BEFB-96C8024D9705}"/>
              </a:ext>
            </a:extLst>
          </p:cNvPr>
          <p:cNvSpPr txBox="1"/>
          <p:nvPr/>
        </p:nvSpPr>
        <p:spPr>
          <a:xfrm>
            <a:off x="-1" y="869844"/>
            <a:ext cx="5603371" cy="3416320"/>
          </a:xfrm>
          <a:prstGeom prst="rect">
            <a:avLst/>
          </a:prstGeom>
          <a:noFill/>
        </p:spPr>
        <p:txBody>
          <a:bodyPr wrap="square" rtlCol="0">
            <a:spAutoFit/>
          </a:bodyPr>
          <a:lstStyle/>
          <a:p>
            <a:pPr algn="just"/>
            <a:r>
              <a:rPr lang="en-US" sz="1800">
                <a:effectLst/>
                <a:latin typeface="Times New Roman" panose="02020603050405020304" pitchFamily="18" charset="0"/>
                <a:ea typeface="Calibri" panose="020F0502020204030204" pitchFamily="34" charset="0"/>
              </a:rPr>
              <a:t>   </a:t>
            </a:r>
            <a:r>
              <a:rPr lang="vi-VN" sz="1800">
                <a:effectLst/>
                <a:latin typeface="Times New Roman" panose="02020603050405020304" pitchFamily="18" charset="0"/>
                <a:ea typeface="Calibri" panose="020F0502020204030204" pitchFamily="34" charset="0"/>
              </a:rPr>
              <a:t>Trong thời buổi hiện nay, khi mà công nghệ phát triển, thương mại điện tử ngày càng phát triển. Và một trong những ứng dụng của thương mại điện tử phổ biến ở nước ta là dịch vụ bán hàng qua mạng internet. Dịch vụ này cho phép người dùng tìm kiếm chọn lựa sản phẩm để mua, thực hiện giao dịch mà không cần phải trực tiếp đến cửa hàng, mà chỉ cần sử dụng một thiết bị máy tính có kết nối internet là có thể sử dụng dịch vụ ngày một cách dễ dàng.</a:t>
            </a:r>
            <a:endParaRPr lang="en-US" sz="1800">
              <a:effectLst/>
              <a:latin typeface="Times New Roman" panose="02020603050405020304" pitchFamily="18" charset="0"/>
              <a:ea typeface="Calibri" panose="020F0502020204030204" pitchFamily="34" charset="0"/>
            </a:endParaRPr>
          </a:p>
          <a:p>
            <a:pPr algn="just"/>
            <a:r>
              <a:rPr lang="en-US" sz="1800">
                <a:latin typeface="Times New Roman" panose="02020603050405020304" pitchFamily="18" charset="0"/>
              </a:rPr>
              <a:t>   Hiểu được vấn đề đó chúng em quyết định chọn đề tài này để đưa nền thương mại điện tử đến với nhiều người hơn và bên cạnh đó cũng giúp cho nhân viên bán hàng nhẹ đi một phần công việc và dễ quản lí được hàng hóa hơn.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44"/>
          <p:cNvSpPr txBox="1">
            <a:spLocks noGrp="1"/>
          </p:cNvSpPr>
          <p:nvPr>
            <p:ph type="title"/>
          </p:nvPr>
        </p:nvSpPr>
        <p:spPr>
          <a:xfrm>
            <a:off x="1040347" y="795393"/>
            <a:ext cx="16603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Modun</a:t>
            </a:r>
            <a:endParaRPr/>
          </a:p>
        </p:txBody>
      </p:sp>
      <p:grpSp>
        <p:nvGrpSpPr>
          <p:cNvPr id="753" name="Google Shape;753;p44"/>
          <p:cNvGrpSpPr/>
          <p:nvPr/>
        </p:nvGrpSpPr>
        <p:grpSpPr>
          <a:xfrm>
            <a:off x="4652825" y="2109300"/>
            <a:ext cx="4294632" cy="2866986"/>
            <a:chOff x="4652825" y="2109300"/>
            <a:chExt cx="4294632" cy="2866986"/>
          </a:xfrm>
        </p:grpSpPr>
        <p:sp>
          <p:nvSpPr>
            <p:cNvPr id="754" name="Google Shape;754;p44"/>
            <p:cNvSpPr/>
            <p:nvPr/>
          </p:nvSpPr>
          <p:spPr>
            <a:xfrm>
              <a:off x="5382788" y="2128200"/>
              <a:ext cx="3564668" cy="2118124"/>
            </a:xfrm>
            <a:custGeom>
              <a:avLst/>
              <a:gdLst/>
              <a:ahLst/>
              <a:cxnLst/>
              <a:rect l="l" t="t" r="r" b="b"/>
              <a:pathLst>
                <a:path w="22444" h="13336" extrusionOk="0">
                  <a:moveTo>
                    <a:pt x="15681" y="0"/>
                  </a:moveTo>
                  <a:lnTo>
                    <a:pt x="10418" y="5953"/>
                  </a:lnTo>
                  <a:lnTo>
                    <a:pt x="8108" y="5953"/>
                  </a:lnTo>
                  <a:lnTo>
                    <a:pt x="8108" y="4096"/>
                  </a:lnTo>
                  <a:lnTo>
                    <a:pt x="6668" y="4096"/>
                  </a:lnTo>
                  <a:lnTo>
                    <a:pt x="6668" y="5953"/>
                  </a:lnTo>
                  <a:lnTo>
                    <a:pt x="0" y="5953"/>
                  </a:lnTo>
                  <a:lnTo>
                    <a:pt x="0" y="13335"/>
                  </a:lnTo>
                  <a:cubicBezTo>
                    <a:pt x="0" y="13335"/>
                    <a:pt x="1084" y="13323"/>
                    <a:pt x="2620" y="13323"/>
                  </a:cubicBezTo>
                  <a:cubicBezTo>
                    <a:pt x="4616" y="13304"/>
                    <a:pt x="7393" y="13289"/>
                    <a:pt x="9580" y="13289"/>
                  </a:cubicBezTo>
                  <a:cubicBezTo>
                    <a:pt x="11541" y="13289"/>
                    <a:pt x="13027" y="13301"/>
                    <a:pt x="13050" y="13335"/>
                  </a:cubicBezTo>
                  <a:lnTo>
                    <a:pt x="13704" y="13180"/>
                  </a:lnTo>
                  <a:lnTo>
                    <a:pt x="21253" y="11490"/>
                  </a:lnTo>
                  <a:lnTo>
                    <a:pt x="22444" y="10168"/>
                  </a:lnTo>
                  <a:cubicBezTo>
                    <a:pt x="21527" y="7215"/>
                    <a:pt x="19015" y="6537"/>
                    <a:pt x="19015" y="6537"/>
                  </a:cubicBezTo>
                  <a:lnTo>
                    <a:pt x="19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6986294" y="2109300"/>
              <a:ext cx="1261547" cy="972024"/>
            </a:xfrm>
            <a:custGeom>
              <a:avLst/>
              <a:gdLst/>
              <a:ahLst/>
              <a:cxnLst/>
              <a:rect l="l" t="t" r="r" b="b"/>
              <a:pathLst>
                <a:path w="7943" h="6120" extrusionOk="0">
                  <a:moveTo>
                    <a:pt x="584" y="0"/>
                  </a:moveTo>
                  <a:cubicBezTo>
                    <a:pt x="263" y="0"/>
                    <a:pt x="1" y="262"/>
                    <a:pt x="1" y="584"/>
                  </a:cubicBezTo>
                  <a:lnTo>
                    <a:pt x="1" y="6120"/>
                  </a:lnTo>
                  <a:lnTo>
                    <a:pt x="7942" y="6120"/>
                  </a:lnTo>
                  <a:lnTo>
                    <a:pt x="79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7631127" y="2109300"/>
              <a:ext cx="614812" cy="970277"/>
            </a:xfrm>
            <a:custGeom>
              <a:avLst/>
              <a:gdLst/>
              <a:ahLst/>
              <a:cxnLst/>
              <a:rect l="l" t="t" r="r" b="b"/>
              <a:pathLst>
                <a:path w="3871" h="6109" extrusionOk="0">
                  <a:moveTo>
                    <a:pt x="1" y="0"/>
                  </a:moveTo>
                  <a:lnTo>
                    <a:pt x="1" y="6108"/>
                  </a:lnTo>
                  <a:lnTo>
                    <a:pt x="3870" y="6108"/>
                  </a:lnTo>
                  <a:lnTo>
                    <a:pt x="3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5360076" y="3030175"/>
              <a:ext cx="395315" cy="274295"/>
            </a:xfrm>
            <a:custGeom>
              <a:avLst/>
              <a:gdLst/>
              <a:ahLst/>
              <a:cxnLst/>
              <a:rect l="l" t="t" r="r" b="b"/>
              <a:pathLst>
                <a:path w="2489" h="1727" extrusionOk="0">
                  <a:moveTo>
                    <a:pt x="0" y="1"/>
                  </a:moveTo>
                  <a:lnTo>
                    <a:pt x="0" y="1727"/>
                  </a:lnTo>
                  <a:lnTo>
                    <a:pt x="762" y="1727"/>
                  </a:lnTo>
                  <a:cubicBezTo>
                    <a:pt x="1715" y="1727"/>
                    <a:pt x="2477" y="953"/>
                    <a:pt x="2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5796847" y="3937868"/>
              <a:ext cx="1764546" cy="310349"/>
            </a:xfrm>
            <a:custGeom>
              <a:avLst/>
              <a:gdLst/>
              <a:ahLst/>
              <a:cxnLst/>
              <a:rect l="l" t="t" r="r" b="b"/>
              <a:pathLst>
                <a:path w="11110" h="1954" extrusionOk="0">
                  <a:moveTo>
                    <a:pt x="1" y="1"/>
                  </a:moveTo>
                  <a:lnTo>
                    <a:pt x="1" y="1941"/>
                  </a:lnTo>
                  <a:cubicBezTo>
                    <a:pt x="2001" y="1914"/>
                    <a:pt x="4758" y="1901"/>
                    <a:pt x="6941" y="1901"/>
                  </a:cubicBezTo>
                  <a:cubicBezTo>
                    <a:pt x="7668" y="1901"/>
                    <a:pt x="8332" y="1903"/>
                    <a:pt x="8883" y="1906"/>
                  </a:cubicBezTo>
                  <a:cubicBezTo>
                    <a:pt x="9835" y="1929"/>
                    <a:pt x="10443" y="1941"/>
                    <a:pt x="10454" y="1953"/>
                  </a:cubicBezTo>
                  <a:lnTo>
                    <a:pt x="11109" y="1810"/>
                  </a:lnTo>
                  <a:lnTo>
                    <a:pt x="11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7183079" y="3937868"/>
              <a:ext cx="378321" cy="310349"/>
            </a:xfrm>
            <a:custGeom>
              <a:avLst/>
              <a:gdLst/>
              <a:ahLst/>
              <a:cxnLst/>
              <a:rect l="l" t="t" r="r" b="b"/>
              <a:pathLst>
                <a:path w="2382" h="1954" extrusionOk="0">
                  <a:moveTo>
                    <a:pt x="405" y="1"/>
                  </a:moveTo>
                  <a:cubicBezTo>
                    <a:pt x="191" y="441"/>
                    <a:pt x="0" y="1072"/>
                    <a:pt x="155" y="1906"/>
                  </a:cubicBezTo>
                  <a:cubicBezTo>
                    <a:pt x="1107" y="1929"/>
                    <a:pt x="1715" y="1941"/>
                    <a:pt x="1726" y="1953"/>
                  </a:cubicBezTo>
                  <a:lnTo>
                    <a:pt x="2381" y="1810"/>
                  </a:lnTo>
                  <a:lnTo>
                    <a:pt x="2381" y="1"/>
                  </a:lnTo>
                  <a:close/>
                </a:path>
              </a:pathLst>
            </a:custGeom>
            <a:solidFill>
              <a:srgbClr val="D68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7286951" y="3398970"/>
              <a:ext cx="1600003" cy="1577316"/>
            </a:xfrm>
            <a:custGeom>
              <a:avLst/>
              <a:gdLst/>
              <a:ahLst/>
              <a:cxnLst/>
              <a:rect l="l" t="t" r="r" b="b"/>
              <a:pathLst>
                <a:path w="10074" h="9931" extrusionOk="0">
                  <a:moveTo>
                    <a:pt x="4906" y="0"/>
                  </a:moveTo>
                  <a:cubicBezTo>
                    <a:pt x="2311" y="0"/>
                    <a:pt x="191" y="2120"/>
                    <a:pt x="191" y="4727"/>
                  </a:cubicBezTo>
                  <a:cubicBezTo>
                    <a:pt x="191" y="5334"/>
                    <a:pt x="299" y="5894"/>
                    <a:pt x="501" y="6430"/>
                  </a:cubicBezTo>
                  <a:lnTo>
                    <a:pt x="1" y="6727"/>
                  </a:lnTo>
                  <a:lnTo>
                    <a:pt x="537" y="7656"/>
                  </a:lnTo>
                  <a:lnTo>
                    <a:pt x="1013" y="7382"/>
                  </a:lnTo>
                  <a:cubicBezTo>
                    <a:pt x="1132" y="7561"/>
                    <a:pt x="1263" y="7727"/>
                    <a:pt x="1394" y="7882"/>
                  </a:cubicBezTo>
                  <a:lnTo>
                    <a:pt x="1072" y="8311"/>
                  </a:lnTo>
                  <a:lnTo>
                    <a:pt x="1918" y="8954"/>
                  </a:lnTo>
                  <a:lnTo>
                    <a:pt x="2204" y="8597"/>
                  </a:lnTo>
                  <a:cubicBezTo>
                    <a:pt x="2382" y="8716"/>
                    <a:pt x="2561" y="8811"/>
                    <a:pt x="2739" y="8918"/>
                  </a:cubicBezTo>
                  <a:lnTo>
                    <a:pt x="2549" y="9382"/>
                  </a:lnTo>
                  <a:lnTo>
                    <a:pt x="3525" y="9787"/>
                  </a:lnTo>
                  <a:lnTo>
                    <a:pt x="3739" y="9311"/>
                  </a:lnTo>
                  <a:cubicBezTo>
                    <a:pt x="4037" y="9382"/>
                    <a:pt x="4347" y="9442"/>
                    <a:pt x="4656" y="9454"/>
                  </a:cubicBezTo>
                  <a:lnTo>
                    <a:pt x="4656" y="9930"/>
                  </a:lnTo>
                  <a:lnTo>
                    <a:pt x="5716" y="9930"/>
                  </a:lnTo>
                  <a:lnTo>
                    <a:pt x="5716" y="9406"/>
                  </a:lnTo>
                  <a:cubicBezTo>
                    <a:pt x="5966" y="9370"/>
                    <a:pt x="6204" y="9311"/>
                    <a:pt x="6430" y="9228"/>
                  </a:cubicBezTo>
                  <a:lnTo>
                    <a:pt x="6609" y="9644"/>
                  </a:lnTo>
                  <a:lnTo>
                    <a:pt x="7597" y="9251"/>
                  </a:lnTo>
                  <a:lnTo>
                    <a:pt x="7395" y="8799"/>
                  </a:lnTo>
                  <a:cubicBezTo>
                    <a:pt x="7633" y="8668"/>
                    <a:pt x="7847" y="8501"/>
                    <a:pt x="8050" y="8323"/>
                  </a:cubicBezTo>
                  <a:lnTo>
                    <a:pt x="8442" y="8680"/>
                  </a:lnTo>
                  <a:lnTo>
                    <a:pt x="9157" y="7894"/>
                  </a:lnTo>
                  <a:lnTo>
                    <a:pt x="8764" y="7537"/>
                  </a:lnTo>
                  <a:cubicBezTo>
                    <a:pt x="8919" y="7323"/>
                    <a:pt x="9050" y="7108"/>
                    <a:pt x="9169" y="6882"/>
                  </a:cubicBezTo>
                  <a:lnTo>
                    <a:pt x="9681" y="7084"/>
                  </a:lnTo>
                  <a:lnTo>
                    <a:pt x="10074" y="6108"/>
                  </a:lnTo>
                  <a:lnTo>
                    <a:pt x="9490" y="5870"/>
                  </a:lnTo>
                  <a:cubicBezTo>
                    <a:pt x="9585" y="5501"/>
                    <a:pt x="9633" y="5120"/>
                    <a:pt x="9633" y="4727"/>
                  </a:cubicBezTo>
                  <a:cubicBezTo>
                    <a:pt x="9633" y="2120"/>
                    <a:pt x="7514" y="0"/>
                    <a:pt x="4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7625568" y="3767289"/>
              <a:ext cx="930397" cy="846233"/>
            </a:xfrm>
            <a:custGeom>
              <a:avLst/>
              <a:gdLst/>
              <a:ahLst/>
              <a:cxnLst/>
              <a:rect l="l" t="t" r="r" b="b"/>
              <a:pathLst>
                <a:path w="5858" h="5328" extrusionOk="0">
                  <a:moveTo>
                    <a:pt x="2916" y="0"/>
                  </a:moveTo>
                  <a:cubicBezTo>
                    <a:pt x="1712" y="0"/>
                    <a:pt x="618" y="830"/>
                    <a:pt x="334" y="2051"/>
                  </a:cubicBezTo>
                  <a:cubicBezTo>
                    <a:pt x="0" y="3480"/>
                    <a:pt x="881" y="4920"/>
                    <a:pt x="2310" y="5254"/>
                  </a:cubicBezTo>
                  <a:cubicBezTo>
                    <a:pt x="2519" y="5304"/>
                    <a:pt x="2729" y="5328"/>
                    <a:pt x="2934" y="5328"/>
                  </a:cubicBezTo>
                  <a:cubicBezTo>
                    <a:pt x="4143" y="5328"/>
                    <a:pt x="5228" y="4498"/>
                    <a:pt x="5513" y="3277"/>
                  </a:cubicBezTo>
                  <a:cubicBezTo>
                    <a:pt x="5858" y="1848"/>
                    <a:pt x="4965" y="408"/>
                    <a:pt x="3536" y="74"/>
                  </a:cubicBezTo>
                  <a:cubicBezTo>
                    <a:pt x="3329" y="24"/>
                    <a:pt x="3120" y="0"/>
                    <a:pt x="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7941313" y="4041899"/>
              <a:ext cx="297003" cy="297007"/>
            </a:xfrm>
            <a:custGeom>
              <a:avLst/>
              <a:gdLst/>
              <a:ahLst/>
              <a:cxnLst/>
              <a:rect l="l" t="t" r="r" b="b"/>
              <a:pathLst>
                <a:path w="1870" h="1870" extrusionOk="0">
                  <a:moveTo>
                    <a:pt x="941" y="0"/>
                  </a:moveTo>
                  <a:cubicBezTo>
                    <a:pt x="417" y="0"/>
                    <a:pt x="0" y="417"/>
                    <a:pt x="0" y="929"/>
                  </a:cubicBezTo>
                  <a:cubicBezTo>
                    <a:pt x="0" y="1453"/>
                    <a:pt x="441" y="1870"/>
                    <a:pt x="941" y="1870"/>
                  </a:cubicBezTo>
                  <a:cubicBezTo>
                    <a:pt x="1453" y="1870"/>
                    <a:pt x="1870" y="1453"/>
                    <a:pt x="1870" y="929"/>
                  </a:cubicBezTo>
                  <a:cubicBezTo>
                    <a:pt x="1870" y="453"/>
                    <a:pt x="1489" y="48"/>
                    <a:pt x="10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652825" y="3398970"/>
              <a:ext cx="1601909" cy="1577316"/>
            </a:xfrm>
            <a:custGeom>
              <a:avLst/>
              <a:gdLst/>
              <a:ahLst/>
              <a:cxnLst/>
              <a:rect l="l" t="t" r="r" b="b"/>
              <a:pathLst>
                <a:path w="10086" h="9931" extrusionOk="0">
                  <a:moveTo>
                    <a:pt x="4918" y="0"/>
                  </a:moveTo>
                  <a:cubicBezTo>
                    <a:pt x="2310" y="0"/>
                    <a:pt x="203" y="2120"/>
                    <a:pt x="203" y="4727"/>
                  </a:cubicBezTo>
                  <a:cubicBezTo>
                    <a:pt x="203" y="5334"/>
                    <a:pt x="298" y="5894"/>
                    <a:pt x="512" y="6430"/>
                  </a:cubicBezTo>
                  <a:lnTo>
                    <a:pt x="1" y="6727"/>
                  </a:lnTo>
                  <a:lnTo>
                    <a:pt x="536" y="7656"/>
                  </a:lnTo>
                  <a:lnTo>
                    <a:pt x="1013" y="7382"/>
                  </a:lnTo>
                  <a:cubicBezTo>
                    <a:pt x="1132" y="7561"/>
                    <a:pt x="1274" y="7727"/>
                    <a:pt x="1405" y="7882"/>
                  </a:cubicBezTo>
                  <a:lnTo>
                    <a:pt x="1072" y="8311"/>
                  </a:lnTo>
                  <a:lnTo>
                    <a:pt x="1929" y="8954"/>
                  </a:lnTo>
                  <a:lnTo>
                    <a:pt x="2203" y="8597"/>
                  </a:lnTo>
                  <a:cubicBezTo>
                    <a:pt x="2382" y="8716"/>
                    <a:pt x="2560" y="8811"/>
                    <a:pt x="2739" y="8918"/>
                  </a:cubicBezTo>
                  <a:lnTo>
                    <a:pt x="2548" y="9382"/>
                  </a:lnTo>
                  <a:lnTo>
                    <a:pt x="3537" y="9787"/>
                  </a:lnTo>
                  <a:lnTo>
                    <a:pt x="3739" y="9311"/>
                  </a:lnTo>
                  <a:cubicBezTo>
                    <a:pt x="4037" y="9382"/>
                    <a:pt x="4346" y="9442"/>
                    <a:pt x="4668" y="9454"/>
                  </a:cubicBezTo>
                  <a:lnTo>
                    <a:pt x="4668" y="9930"/>
                  </a:lnTo>
                  <a:lnTo>
                    <a:pt x="5716" y="9930"/>
                  </a:lnTo>
                  <a:lnTo>
                    <a:pt x="5716" y="9406"/>
                  </a:lnTo>
                  <a:cubicBezTo>
                    <a:pt x="5977" y="9370"/>
                    <a:pt x="6216" y="9311"/>
                    <a:pt x="6430" y="9228"/>
                  </a:cubicBezTo>
                  <a:lnTo>
                    <a:pt x="6608" y="9644"/>
                  </a:lnTo>
                  <a:lnTo>
                    <a:pt x="7597" y="9251"/>
                  </a:lnTo>
                  <a:lnTo>
                    <a:pt x="7406" y="8799"/>
                  </a:lnTo>
                  <a:cubicBezTo>
                    <a:pt x="7644" y="8668"/>
                    <a:pt x="7847" y="8501"/>
                    <a:pt x="8061" y="8323"/>
                  </a:cubicBezTo>
                  <a:lnTo>
                    <a:pt x="8442" y="8680"/>
                  </a:lnTo>
                  <a:lnTo>
                    <a:pt x="9156" y="7894"/>
                  </a:lnTo>
                  <a:lnTo>
                    <a:pt x="8775" y="7537"/>
                  </a:lnTo>
                  <a:cubicBezTo>
                    <a:pt x="8918" y="7323"/>
                    <a:pt x="9061" y="7108"/>
                    <a:pt x="9180" y="6882"/>
                  </a:cubicBezTo>
                  <a:lnTo>
                    <a:pt x="9680" y="7084"/>
                  </a:lnTo>
                  <a:lnTo>
                    <a:pt x="10085" y="6108"/>
                  </a:lnTo>
                  <a:lnTo>
                    <a:pt x="9502" y="5870"/>
                  </a:lnTo>
                  <a:cubicBezTo>
                    <a:pt x="9585" y="5501"/>
                    <a:pt x="9633" y="5120"/>
                    <a:pt x="9633" y="4727"/>
                  </a:cubicBezTo>
                  <a:cubicBezTo>
                    <a:pt x="9633" y="2120"/>
                    <a:pt x="7525" y="0"/>
                    <a:pt x="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4987545" y="3764740"/>
              <a:ext cx="932462" cy="845756"/>
            </a:xfrm>
            <a:custGeom>
              <a:avLst/>
              <a:gdLst/>
              <a:ahLst/>
              <a:cxnLst/>
              <a:rect l="l" t="t" r="r" b="b"/>
              <a:pathLst>
                <a:path w="5871" h="5325" extrusionOk="0">
                  <a:moveTo>
                    <a:pt x="2939" y="1"/>
                  </a:moveTo>
                  <a:cubicBezTo>
                    <a:pt x="1731" y="1"/>
                    <a:pt x="632" y="823"/>
                    <a:pt x="346" y="2048"/>
                  </a:cubicBezTo>
                  <a:cubicBezTo>
                    <a:pt x="1" y="3488"/>
                    <a:pt x="894" y="4917"/>
                    <a:pt x="2322" y="5251"/>
                  </a:cubicBezTo>
                  <a:cubicBezTo>
                    <a:pt x="2530" y="5301"/>
                    <a:pt x="2738" y="5325"/>
                    <a:pt x="2943" y="5325"/>
                  </a:cubicBezTo>
                  <a:cubicBezTo>
                    <a:pt x="4147" y="5325"/>
                    <a:pt x="5240" y="4495"/>
                    <a:pt x="5525" y="3274"/>
                  </a:cubicBezTo>
                  <a:cubicBezTo>
                    <a:pt x="5871" y="1845"/>
                    <a:pt x="4978" y="405"/>
                    <a:pt x="3549" y="71"/>
                  </a:cubicBezTo>
                  <a:cubicBezTo>
                    <a:pt x="3345" y="24"/>
                    <a:pt x="3140" y="1"/>
                    <a:pt x="2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5305197" y="4038874"/>
              <a:ext cx="295256" cy="297007"/>
            </a:xfrm>
            <a:custGeom>
              <a:avLst/>
              <a:gdLst/>
              <a:ahLst/>
              <a:cxnLst/>
              <a:rect l="l" t="t" r="r" b="b"/>
              <a:pathLst>
                <a:path w="1859" h="1870" extrusionOk="0">
                  <a:moveTo>
                    <a:pt x="930" y="0"/>
                  </a:moveTo>
                  <a:cubicBezTo>
                    <a:pt x="418" y="0"/>
                    <a:pt x="1" y="417"/>
                    <a:pt x="1" y="929"/>
                  </a:cubicBezTo>
                  <a:cubicBezTo>
                    <a:pt x="1" y="1453"/>
                    <a:pt x="430" y="1870"/>
                    <a:pt x="930" y="1870"/>
                  </a:cubicBezTo>
                  <a:cubicBezTo>
                    <a:pt x="1442" y="1870"/>
                    <a:pt x="1858" y="1453"/>
                    <a:pt x="1858" y="929"/>
                  </a:cubicBezTo>
                  <a:cubicBezTo>
                    <a:pt x="1858" y="453"/>
                    <a:pt x="1501" y="48"/>
                    <a:pt x="10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xmlns="" id="{3F4F84E0-28CA-46EC-8FE7-631C3358AC08}"/>
              </a:ext>
            </a:extLst>
          </p:cNvPr>
          <p:cNvSpPr txBox="1"/>
          <p:nvPr/>
        </p:nvSpPr>
        <p:spPr>
          <a:xfrm>
            <a:off x="361507" y="1381225"/>
            <a:ext cx="3785191" cy="584775"/>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rPr>
              <a:t> Đăng nhập, đăng xuất.</a:t>
            </a:r>
          </a:p>
          <a:p>
            <a:endParaRPr lang="en-US"/>
          </a:p>
        </p:txBody>
      </p:sp>
      <p:sp>
        <p:nvSpPr>
          <p:cNvPr id="20" name="TextBox 19">
            <a:extLst>
              <a:ext uri="{FF2B5EF4-FFF2-40B4-BE49-F238E27FC236}">
                <a16:creationId xmlns:a16="http://schemas.microsoft.com/office/drawing/2014/main" xmlns="" id="{C452F2B3-6CBD-4B87-B4FE-AEF88A15CC17}"/>
              </a:ext>
            </a:extLst>
          </p:cNvPr>
          <p:cNvSpPr txBox="1"/>
          <p:nvPr/>
        </p:nvSpPr>
        <p:spPr>
          <a:xfrm>
            <a:off x="139543" y="1673612"/>
            <a:ext cx="4029999" cy="800219"/>
          </a:xfrm>
          <a:prstGeom prst="rect">
            <a:avLst/>
          </a:prstGeom>
          <a:noFill/>
        </p:spPr>
        <p:txBody>
          <a:bodyPr wrap="square" rtlCol="0">
            <a:spAutoFit/>
          </a:bodyPr>
          <a:lstStyle/>
          <a:p>
            <a:pPr marL="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rPr>
              <a:t> Tìm kiếm sản phẩm, hóa đơn.</a:t>
            </a:r>
          </a:p>
          <a:p>
            <a:endParaRPr lang="en-US"/>
          </a:p>
        </p:txBody>
      </p:sp>
      <p:sp>
        <p:nvSpPr>
          <p:cNvPr id="21" name="TextBox 20">
            <a:extLst>
              <a:ext uri="{FF2B5EF4-FFF2-40B4-BE49-F238E27FC236}">
                <a16:creationId xmlns:a16="http://schemas.microsoft.com/office/drawing/2014/main" xmlns="" id="{58D20E54-108B-4889-A475-2811AEE56903}"/>
              </a:ext>
            </a:extLst>
          </p:cNvPr>
          <p:cNvSpPr txBox="1"/>
          <p:nvPr/>
        </p:nvSpPr>
        <p:spPr>
          <a:xfrm>
            <a:off x="137641" y="2073721"/>
            <a:ext cx="3785191" cy="800219"/>
          </a:xfrm>
          <a:prstGeom prst="rect">
            <a:avLst/>
          </a:prstGeom>
          <a:noFill/>
        </p:spPr>
        <p:txBody>
          <a:bodyPr wrap="square" rtlCol="0">
            <a:spAutoFit/>
          </a:bodyPr>
          <a:lstStyle/>
          <a:p>
            <a:pPr marL="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rPr>
              <a:t> Xem danh sách nhân viên.</a:t>
            </a:r>
          </a:p>
          <a:p>
            <a:endParaRPr lang="en-US"/>
          </a:p>
        </p:txBody>
      </p:sp>
      <p:sp>
        <p:nvSpPr>
          <p:cNvPr id="22" name="TextBox 21">
            <a:extLst>
              <a:ext uri="{FF2B5EF4-FFF2-40B4-BE49-F238E27FC236}">
                <a16:creationId xmlns:a16="http://schemas.microsoft.com/office/drawing/2014/main" xmlns="" id="{8241B4F2-84D0-444D-9407-E2CEEBF44DFB}"/>
              </a:ext>
            </a:extLst>
          </p:cNvPr>
          <p:cNvSpPr txBox="1"/>
          <p:nvPr/>
        </p:nvSpPr>
        <p:spPr>
          <a:xfrm>
            <a:off x="141207" y="2473830"/>
            <a:ext cx="3785191" cy="800219"/>
          </a:xfrm>
          <a:prstGeom prst="rect">
            <a:avLst/>
          </a:prstGeom>
          <a:noFill/>
        </p:spPr>
        <p:txBody>
          <a:bodyPr wrap="square" rtlCol="0">
            <a:spAutoFit/>
          </a:bodyPr>
          <a:lstStyle/>
          <a:p>
            <a:pPr marL="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rPr>
              <a:t> Xem danh sách khách hàng.</a:t>
            </a:r>
          </a:p>
          <a:p>
            <a:endParaRPr lang="en-US"/>
          </a:p>
        </p:txBody>
      </p:sp>
      <p:sp>
        <p:nvSpPr>
          <p:cNvPr id="23" name="TextBox 22">
            <a:extLst>
              <a:ext uri="{FF2B5EF4-FFF2-40B4-BE49-F238E27FC236}">
                <a16:creationId xmlns:a16="http://schemas.microsoft.com/office/drawing/2014/main" xmlns="" id="{E0DDC907-1F8A-48F9-8C08-24E7ACE325E4}"/>
              </a:ext>
            </a:extLst>
          </p:cNvPr>
          <p:cNvSpPr txBox="1"/>
          <p:nvPr/>
        </p:nvSpPr>
        <p:spPr>
          <a:xfrm>
            <a:off x="153011" y="2853962"/>
            <a:ext cx="4029999" cy="800219"/>
          </a:xfrm>
          <a:prstGeom prst="rect">
            <a:avLst/>
          </a:prstGeom>
          <a:noFill/>
        </p:spPr>
        <p:txBody>
          <a:bodyPr wrap="square" rtlCol="0">
            <a:spAutoFit/>
          </a:bodyPr>
          <a:lstStyle/>
          <a:p>
            <a:pPr marL="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rPr>
              <a:t> Thêm,xóa, sửa hóa đơn và sản phẩm.</a:t>
            </a:r>
          </a:p>
          <a:p>
            <a:endParaRPr lang="en-US"/>
          </a:p>
        </p:txBody>
      </p:sp>
      <p:sp>
        <p:nvSpPr>
          <p:cNvPr id="24" name="TextBox 23">
            <a:extLst>
              <a:ext uri="{FF2B5EF4-FFF2-40B4-BE49-F238E27FC236}">
                <a16:creationId xmlns:a16="http://schemas.microsoft.com/office/drawing/2014/main" xmlns="" id="{A2FC9E60-A55A-417D-81B2-959A19723956}"/>
              </a:ext>
            </a:extLst>
          </p:cNvPr>
          <p:cNvSpPr txBox="1"/>
          <p:nvPr/>
        </p:nvSpPr>
        <p:spPr>
          <a:xfrm>
            <a:off x="163903" y="3234093"/>
            <a:ext cx="4029999" cy="800219"/>
          </a:xfrm>
          <a:prstGeom prst="rect">
            <a:avLst/>
          </a:prstGeom>
          <a:noFill/>
        </p:spPr>
        <p:txBody>
          <a:bodyPr wrap="square" rtlCol="0">
            <a:spAutoFit/>
          </a:bodyPr>
          <a:lstStyle/>
          <a:p>
            <a:pPr marL="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rPr>
              <a:t> Thống kê thu nhập hàng ngày.</a:t>
            </a:r>
          </a:p>
          <a:p>
            <a:endParaRPr lang="en-US"/>
          </a:p>
        </p:txBody>
      </p:sp>
      <p:sp>
        <p:nvSpPr>
          <p:cNvPr id="25" name="TextBox 24">
            <a:extLst>
              <a:ext uri="{FF2B5EF4-FFF2-40B4-BE49-F238E27FC236}">
                <a16:creationId xmlns:a16="http://schemas.microsoft.com/office/drawing/2014/main" xmlns="" id="{F49C6080-A824-41A9-8060-0AEE112E1986}"/>
              </a:ext>
            </a:extLst>
          </p:cNvPr>
          <p:cNvSpPr txBox="1"/>
          <p:nvPr/>
        </p:nvSpPr>
        <p:spPr>
          <a:xfrm>
            <a:off x="163896" y="3952156"/>
            <a:ext cx="3785191" cy="800219"/>
          </a:xfrm>
          <a:prstGeom prst="rect">
            <a:avLst/>
          </a:prstGeom>
          <a:noFill/>
        </p:spPr>
        <p:txBody>
          <a:bodyPr wrap="square" rtlCol="0">
            <a:spAutoFit/>
          </a:bodyPr>
          <a:lstStyle/>
          <a:p>
            <a:pPr marL="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rPr>
              <a:t> In hóa đơn.</a:t>
            </a:r>
          </a:p>
          <a:p>
            <a:endParaRPr lang="en-US"/>
          </a:p>
        </p:txBody>
      </p:sp>
      <p:sp>
        <p:nvSpPr>
          <p:cNvPr id="26" name="TextBox 25">
            <a:extLst>
              <a:ext uri="{FF2B5EF4-FFF2-40B4-BE49-F238E27FC236}">
                <a16:creationId xmlns:a16="http://schemas.microsoft.com/office/drawing/2014/main" xmlns="" id="{A082B7D3-2C79-44A2-8F71-562406225D93}"/>
              </a:ext>
            </a:extLst>
          </p:cNvPr>
          <p:cNvSpPr txBox="1"/>
          <p:nvPr/>
        </p:nvSpPr>
        <p:spPr>
          <a:xfrm>
            <a:off x="163896" y="3594246"/>
            <a:ext cx="3785191" cy="800219"/>
          </a:xfrm>
          <a:prstGeom prst="rect">
            <a:avLst/>
          </a:prstGeom>
          <a:noFill/>
        </p:spPr>
        <p:txBody>
          <a:bodyPr wrap="square" rtlCol="0">
            <a:spAutoFit/>
          </a:bodyPr>
          <a:lstStyle/>
          <a:p>
            <a:pPr marL="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a:effectLst/>
                <a:latin typeface="Times New Roman" panose="02020603050405020304" pitchFamily="18" charset="0"/>
                <a:ea typeface="Times New Roman" panose="02020603050405020304" pitchFamily="18" charset="0"/>
              </a:rPr>
              <a:t> Xem tổng hàng hóa trong kho.</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5"/>
          <p:cNvSpPr txBox="1">
            <a:spLocks noGrp="1"/>
          </p:cNvSpPr>
          <p:nvPr>
            <p:ph type="title"/>
          </p:nvPr>
        </p:nvSpPr>
        <p:spPr>
          <a:xfrm>
            <a:off x="2038200" y="2127813"/>
            <a:ext cx="5067600" cy="103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Phân Tích</a:t>
            </a:r>
            <a:endParaRPr/>
          </a:p>
        </p:txBody>
      </p:sp>
      <p:sp>
        <p:nvSpPr>
          <p:cNvPr id="771" name="Google Shape;771;p45"/>
          <p:cNvSpPr txBox="1">
            <a:spLocks noGrp="1"/>
          </p:cNvSpPr>
          <p:nvPr>
            <p:ph type="title" idx="2"/>
          </p:nvPr>
        </p:nvSpPr>
        <p:spPr>
          <a:xfrm>
            <a:off x="3625800" y="1111950"/>
            <a:ext cx="1892400" cy="8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773" name="Google Shape;773;p45"/>
          <p:cNvGrpSpPr/>
          <p:nvPr/>
        </p:nvGrpSpPr>
        <p:grpSpPr>
          <a:xfrm>
            <a:off x="-519424" y="2448154"/>
            <a:ext cx="2557634" cy="5219660"/>
            <a:chOff x="-359549" y="1907904"/>
            <a:chExt cx="2557634" cy="5219660"/>
          </a:xfrm>
        </p:grpSpPr>
        <p:sp>
          <p:nvSpPr>
            <p:cNvPr id="774" name="Google Shape;774;p45"/>
            <p:cNvSpPr/>
            <p:nvPr/>
          </p:nvSpPr>
          <p:spPr>
            <a:xfrm>
              <a:off x="-359549" y="2480701"/>
              <a:ext cx="2555620" cy="4646863"/>
            </a:xfrm>
            <a:custGeom>
              <a:avLst/>
              <a:gdLst/>
              <a:ahLst/>
              <a:cxnLst/>
              <a:rect l="l" t="t" r="r" b="b"/>
              <a:pathLst>
                <a:path w="14848" h="26998" extrusionOk="0">
                  <a:moveTo>
                    <a:pt x="7424" y="0"/>
                  </a:moveTo>
                  <a:cubicBezTo>
                    <a:pt x="4962" y="0"/>
                    <a:pt x="2501" y="30"/>
                    <a:pt x="0" y="89"/>
                  </a:cubicBezTo>
                  <a:cubicBezTo>
                    <a:pt x="334" y="9055"/>
                    <a:pt x="834" y="18020"/>
                    <a:pt x="834" y="26998"/>
                  </a:cubicBezTo>
                  <a:lnTo>
                    <a:pt x="14014" y="26998"/>
                  </a:lnTo>
                  <a:cubicBezTo>
                    <a:pt x="14014" y="18032"/>
                    <a:pt x="14502" y="9055"/>
                    <a:pt x="14848" y="89"/>
                  </a:cubicBezTo>
                  <a:cubicBezTo>
                    <a:pt x="12347" y="30"/>
                    <a:pt x="9886" y="0"/>
                    <a:pt x="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1597390" y="2487758"/>
              <a:ext cx="600695" cy="4639806"/>
            </a:xfrm>
            <a:custGeom>
              <a:avLst/>
              <a:gdLst/>
              <a:ahLst/>
              <a:cxnLst/>
              <a:rect l="l" t="t" r="r" b="b"/>
              <a:pathLst>
                <a:path w="3490" h="26957" extrusionOk="0">
                  <a:moveTo>
                    <a:pt x="501" y="1"/>
                  </a:moveTo>
                  <a:cubicBezTo>
                    <a:pt x="263" y="9014"/>
                    <a:pt x="1" y="17979"/>
                    <a:pt x="1" y="26957"/>
                  </a:cubicBezTo>
                  <a:lnTo>
                    <a:pt x="2644" y="26957"/>
                  </a:lnTo>
                  <a:cubicBezTo>
                    <a:pt x="2644" y="17991"/>
                    <a:pt x="3132" y="9014"/>
                    <a:pt x="3489" y="60"/>
                  </a:cubicBezTo>
                  <a:cubicBezTo>
                    <a:pt x="2477" y="25"/>
                    <a:pt x="1489" y="13"/>
                    <a:pt x="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74700" y="1916165"/>
              <a:ext cx="71946" cy="573844"/>
            </a:xfrm>
            <a:custGeom>
              <a:avLst/>
              <a:gdLst/>
              <a:ahLst/>
              <a:cxnLst/>
              <a:rect l="l" t="t" r="r" b="b"/>
              <a:pathLst>
                <a:path w="418" h="3334" extrusionOk="0">
                  <a:moveTo>
                    <a:pt x="310" y="0"/>
                  </a:moveTo>
                  <a:lnTo>
                    <a:pt x="0" y="12"/>
                  </a:lnTo>
                  <a:cubicBezTo>
                    <a:pt x="36" y="1119"/>
                    <a:pt x="72" y="2238"/>
                    <a:pt x="108" y="3334"/>
                  </a:cubicBezTo>
                  <a:lnTo>
                    <a:pt x="417" y="3322"/>
                  </a:lnTo>
                  <a:cubicBezTo>
                    <a:pt x="370" y="2215"/>
                    <a:pt x="346" y="1107"/>
                    <a:pt x="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404811" y="1909969"/>
              <a:ext cx="63684" cy="575909"/>
            </a:xfrm>
            <a:custGeom>
              <a:avLst/>
              <a:gdLst/>
              <a:ahLst/>
              <a:cxnLst/>
              <a:rect l="l" t="t" r="r" b="b"/>
              <a:pathLst>
                <a:path w="370" h="3346" extrusionOk="0">
                  <a:moveTo>
                    <a:pt x="322" y="0"/>
                  </a:moveTo>
                  <a:lnTo>
                    <a:pt x="1" y="12"/>
                  </a:lnTo>
                  <a:lnTo>
                    <a:pt x="60" y="3346"/>
                  </a:lnTo>
                  <a:lnTo>
                    <a:pt x="370" y="3334"/>
                  </a:lnTo>
                  <a:lnTo>
                    <a:pt x="3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880190" y="1907904"/>
              <a:ext cx="57660" cy="574016"/>
            </a:xfrm>
            <a:custGeom>
              <a:avLst/>
              <a:gdLst/>
              <a:ahLst/>
              <a:cxnLst/>
              <a:rect l="l" t="t" r="r" b="b"/>
              <a:pathLst>
                <a:path w="335" h="3335" extrusionOk="0">
                  <a:moveTo>
                    <a:pt x="1" y="0"/>
                  </a:moveTo>
                  <a:lnTo>
                    <a:pt x="13" y="3334"/>
                  </a:lnTo>
                  <a:lnTo>
                    <a:pt x="334" y="3334"/>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1349546" y="1907904"/>
              <a:ext cx="63684" cy="576082"/>
            </a:xfrm>
            <a:custGeom>
              <a:avLst/>
              <a:gdLst/>
              <a:ahLst/>
              <a:cxnLst/>
              <a:rect l="l" t="t" r="r" b="b"/>
              <a:pathLst>
                <a:path w="370" h="3347" extrusionOk="0">
                  <a:moveTo>
                    <a:pt x="60" y="0"/>
                  </a:moveTo>
                  <a:lnTo>
                    <a:pt x="0" y="3334"/>
                  </a:lnTo>
                  <a:lnTo>
                    <a:pt x="322" y="3346"/>
                  </a:lnTo>
                  <a:lnTo>
                    <a:pt x="369" y="12"/>
                  </a:lnTo>
                  <a:lnTo>
                    <a:pt x="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187435" y="2746102"/>
              <a:ext cx="295356" cy="428404"/>
            </a:xfrm>
            <a:custGeom>
              <a:avLst/>
              <a:gdLst/>
              <a:ahLst/>
              <a:cxnLst/>
              <a:rect l="l" t="t" r="r" b="b"/>
              <a:pathLst>
                <a:path w="1716" h="2489" extrusionOk="0">
                  <a:moveTo>
                    <a:pt x="1656" y="0"/>
                  </a:moveTo>
                  <a:cubicBezTo>
                    <a:pt x="1108" y="12"/>
                    <a:pt x="548" y="12"/>
                    <a:pt x="1" y="36"/>
                  </a:cubicBezTo>
                  <a:lnTo>
                    <a:pt x="96" y="2488"/>
                  </a:lnTo>
                  <a:cubicBezTo>
                    <a:pt x="632" y="2488"/>
                    <a:pt x="1179" y="2477"/>
                    <a:pt x="1715" y="2477"/>
                  </a:cubicBezTo>
                  <a:cubicBezTo>
                    <a:pt x="1703" y="1655"/>
                    <a:pt x="1667" y="833"/>
                    <a:pt x="1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103443" y="2746102"/>
              <a:ext cx="211362" cy="428404"/>
            </a:xfrm>
            <a:custGeom>
              <a:avLst/>
              <a:gdLst/>
              <a:ahLst/>
              <a:cxnLst/>
              <a:rect l="l" t="t" r="r" b="b"/>
              <a:pathLst>
                <a:path w="1228" h="2489" extrusionOk="0">
                  <a:moveTo>
                    <a:pt x="1156" y="0"/>
                  </a:moveTo>
                  <a:cubicBezTo>
                    <a:pt x="763" y="0"/>
                    <a:pt x="394" y="12"/>
                    <a:pt x="1" y="12"/>
                  </a:cubicBezTo>
                  <a:cubicBezTo>
                    <a:pt x="36" y="845"/>
                    <a:pt x="60" y="1667"/>
                    <a:pt x="96" y="2488"/>
                  </a:cubicBezTo>
                  <a:cubicBezTo>
                    <a:pt x="465" y="2488"/>
                    <a:pt x="858" y="2477"/>
                    <a:pt x="1227" y="2477"/>
                  </a:cubicBezTo>
                  <a:cubicBezTo>
                    <a:pt x="1215" y="1655"/>
                    <a:pt x="1179" y="833"/>
                    <a:pt x="1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300337" y="2744037"/>
              <a:ext cx="287094" cy="428404"/>
            </a:xfrm>
            <a:custGeom>
              <a:avLst/>
              <a:gdLst/>
              <a:ahLst/>
              <a:cxnLst/>
              <a:rect l="l" t="t" r="r" b="b"/>
              <a:pathLst>
                <a:path w="1668" h="2489" extrusionOk="0">
                  <a:moveTo>
                    <a:pt x="1631" y="0"/>
                  </a:moveTo>
                  <a:cubicBezTo>
                    <a:pt x="1084" y="0"/>
                    <a:pt x="548" y="12"/>
                    <a:pt x="0" y="12"/>
                  </a:cubicBezTo>
                  <a:cubicBezTo>
                    <a:pt x="24" y="834"/>
                    <a:pt x="36" y="1667"/>
                    <a:pt x="60" y="2489"/>
                  </a:cubicBezTo>
                  <a:cubicBezTo>
                    <a:pt x="596" y="2465"/>
                    <a:pt x="1131" y="2465"/>
                    <a:pt x="1667" y="2465"/>
                  </a:cubicBezTo>
                  <a:cubicBezTo>
                    <a:pt x="1643" y="1655"/>
                    <a:pt x="1643" y="822"/>
                    <a:pt x="1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386394" y="2741971"/>
              <a:ext cx="201035" cy="426338"/>
            </a:xfrm>
            <a:custGeom>
              <a:avLst/>
              <a:gdLst/>
              <a:ahLst/>
              <a:cxnLst/>
              <a:rect l="l" t="t" r="r" b="b"/>
              <a:pathLst>
                <a:path w="1168" h="2477" extrusionOk="0">
                  <a:moveTo>
                    <a:pt x="1131" y="0"/>
                  </a:moveTo>
                  <a:cubicBezTo>
                    <a:pt x="762" y="12"/>
                    <a:pt x="369" y="12"/>
                    <a:pt x="0" y="12"/>
                  </a:cubicBezTo>
                  <a:cubicBezTo>
                    <a:pt x="12" y="834"/>
                    <a:pt x="36" y="1667"/>
                    <a:pt x="48" y="2477"/>
                  </a:cubicBezTo>
                  <a:lnTo>
                    <a:pt x="1167" y="2477"/>
                  </a:lnTo>
                  <a:cubicBezTo>
                    <a:pt x="1143" y="1667"/>
                    <a:pt x="1143" y="834"/>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783978" y="2744037"/>
              <a:ext cx="278832" cy="424273"/>
            </a:xfrm>
            <a:custGeom>
              <a:avLst/>
              <a:gdLst/>
              <a:ahLst/>
              <a:cxnLst/>
              <a:rect l="l" t="t" r="r" b="b"/>
              <a:pathLst>
                <a:path w="1620" h="2465" extrusionOk="0">
                  <a:moveTo>
                    <a:pt x="0" y="0"/>
                  </a:moveTo>
                  <a:cubicBezTo>
                    <a:pt x="0" y="822"/>
                    <a:pt x="12" y="1655"/>
                    <a:pt x="12" y="2465"/>
                  </a:cubicBezTo>
                  <a:lnTo>
                    <a:pt x="1619" y="2465"/>
                  </a:lnTo>
                  <a:lnTo>
                    <a:pt x="1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870035" y="2744037"/>
              <a:ext cx="194838" cy="424273"/>
            </a:xfrm>
            <a:custGeom>
              <a:avLst/>
              <a:gdLst/>
              <a:ahLst/>
              <a:cxnLst/>
              <a:rect l="l" t="t" r="r" b="b"/>
              <a:pathLst>
                <a:path w="1132" h="2465" extrusionOk="0">
                  <a:moveTo>
                    <a:pt x="0" y="0"/>
                  </a:moveTo>
                  <a:lnTo>
                    <a:pt x="0" y="2465"/>
                  </a:lnTo>
                  <a:lnTo>
                    <a:pt x="1119" y="2465"/>
                  </a:lnTo>
                  <a:cubicBezTo>
                    <a:pt x="1119" y="1631"/>
                    <a:pt x="1119" y="822"/>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160757" y="3428365"/>
              <a:ext cx="289160" cy="424445"/>
            </a:xfrm>
            <a:custGeom>
              <a:avLst/>
              <a:gdLst/>
              <a:ahLst/>
              <a:cxnLst/>
              <a:rect l="l" t="t" r="r" b="b"/>
              <a:pathLst>
                <a:path w="1680" h="2466" extrusionOk="0">
                  <a:moveTo>
                    <a:pt x="1620" y="1"/>
                  </a:moveTo>
                  <a:cubicBezTo>
                    <a:pt x="1084" y="1"/>
                    <a:pt x="536" y="13"/>
                    <a:pt x="0" y="13"/>
                  </a:cubicBezTo>
                  <a:lnTo>
                    <a:pt x="84" y="2465"/>
                  </a:lnTo>
                  <a:cubicBezTo>
                    <a:pt x="620" y="2453"/>
                    <a:pt x="1143" y="2453"/>
                    <a:pt x="1679" y="2453"/>
                  </a:cubicBezTo>
                  <a:cubicBezTo>
                    <a:pt x="1643" y="1620"/>
                    <a:pt x="1632" y="799"/>
                    <a:pt x="1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76765" y="3424234"/>
              <a:ext cx="205166" cy="426510"/>
            </a:xfrm>
            <a:custGeom>
              <a:avLst/>
              <a:gdLst/>
              <a:ahLst/>
              <a:cxnLst/>
              <a:rect l="l" t="t" r="r" b="b"/>
              <a:pathLst>
                <a:path w="1192" h="2478" extrusionOk="0">
                  <a:moveTo>
                    <a:pt x="1120" y="1"/>
                  </a:moveTo>
                  <a:cubicBezTo>
                    <a:pt x="739" y="25"/>
                    <a:pt x="370" y="25"/>
                    <a:pt x="1" y="25"/>
                  </a:cubicBezTo>
                  <a:lnTo>
                    <a:pt x="84" y="2477"/>
                  </a:lnTo>
                  <a:lnTo>
                    <a:pt x="1191" y="2477"/>
                  </a:lnTo>
                  <a:cubicBezTo>
                    <a:pt x="1155" y="1644"/>
                    <a:pt x="1144" y="823"/>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314623" y="3420275"/>
              <a:ext cx="278832" cy="428404"/>
            </a:xfrm>
            <a:custGeom>
              <a:avLst/>
              <a:gdLst/>
              <a:ahLst/>
              <a:cxnLst/>
              <a:rect l="l" t="t" r="r" b="b"/>
              <a:pathLst>
                <a:path w="1620" h="2489" extrusionOk="0">
                  <a:moveTo>
                    <a:pt x="1596" y="0"/>
                  </a:moveTo>
                  <a:cubicBezTo>
                    <a:pt x="1072" y="12"/>
                    <a:pt x="536" y="12"/>
                    <a:pt x="1" y="12"/>
                  </a:cubicBezTo>
                  <a:cubicBezTo>
                    <a:pt x="13" y="846"/>
                    <a:pt x="24" y="1667"/>
                    <a:pt x="48" y="2489"/>
                  </a:cubicBezTo>
                  <a:lnTo>
                    <a:pt x="1620" y="2489"/>
                  </a:lnTo>
                  <a:cubicBezTo>
                    <a:pt x="1620" y="1667"/>
                    <a:pt x="1608" y="834"/>
                    <a:pt x="1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398614" y="3422341"/>
              <a:ext cx="194838" cy="426338"/>
            </a:xfrm>
            <a:custGeom>
              <a:avLst/>
              <a:gdLst/>
              <a:ahLst/>
              <a:cxnLst/>
              <a:rect l="l" t="t" r="r" b="b"/>
              <a:pathLst>
                <a:path w="1132" h="2477" extrusionOk="0">
                  <a:moveTo>
                    <a:pt x="1" y="0"/>
                  </a:moveTo>
                  <a:cubicBezTo>
                    <a:pt x="25" y="834"/>
                    <a:pt x="37" y="1655"/>
                    <a:pt x="48" y="2477"/>
                  </a:cubicBezTo>
                  <a:lnTo>
                    <a:pt x="1132" y="2477"/>
                  </a:lnTo>
                  <a:cubicBezTo>
                    <a:pt x="1132" y="1655"/>
                    <a:pt x="1120" y="822"/>
                    <a:pt x="1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786044" y="3422341"/>
              <a:ext cx="274702" cy="426338"/>
            </a:xfrm>
            <a:custGeom>
              <a:avLst/>
              <a:gdLst/>
              <a:ahLst/>
              <a:cxnLst/>
              <a:rect l="l" t="t" r="r" b="b"/>
              <a:pathLst>
                <a:path w="1596" h="2477" extrusionOk="0">
                  <a:moveTo>
                    <a:pt x="0" y="0"/>
                  </a:moveTo>
                  <a:cubicBezTo>
                    <a:pt x="12" y="822"/>
                    <a:pt x="12" y="1655"/>
                    <a:pt x="12" y="2477"/>
                  </a:cubicBezTo>
                  <a:lnTo>
                    <a:pt x="1584" y="2477"/>
                  </a:lnTo>
                  <a:cubicBezTo>
                    <a:pt x="1596" y="1643"/>
                    <a:pt x="1596" y="822"/>
                    <a:pt x="1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870035" y="3422341"/>
              <a:ext cx="190708" cy="426338"/>
            </a:xfrm>
            <a:custGeom>
              <a:avLst/>
              <a:gdLst/>
              <a:ahLst/>
              <a:cxnLst/>
              <a:rect l="l" t="t" r="r" b="b"/>
              <a:pathLst>
                <a:path w="1108" h="2477" extrusionOk="0">
                  <a:moveTo>
                    <a:pt x="0" y="0"/>
                  </a:moveTo>
                  <a:lnTo>
                    <a:pt x="0" y="2477"/>
                  </a:lnTo>
                  <a:lnTo>
                    <a:pt x="1096" y="2477"/>
                  </a:lnTo>
                  <a:cubicBezTo>
                    <a:pt x="1108" y="1643"/>
                    <a:pt x="1108" y="822"/>
                    <a:pt x="1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40275" y="4100645"/>
              <a:ext cx="282963" cy="426338"/>
            </a:xfrm>
            <a:custGeom>
              <a:avLst/>
              <a:gdLst/>
              <a:ahLst/>
              <a:cxnLst/>
              <a:rect l="l" t="t" r="r" b="b"/>
              <a:pathLst>
                <a:path w="1644" h="2477" extrusionOk="0">
                  <a:moveTo>
                    <a:pt x="1572" y="0"/>
                  </a:moveTo>
                  <a:cubicBezTo>
                    <a:pt x="1048" y="24"/>
                    <a:pt x="536" y="24"/>
                    <a:pt x="0" y="24"/>
                  </a:cubicBezTo>
                  <a:lnTo>
                    <a:pt x="84" y="2477"/>
                  </a:lnTo>
                  <a:lnTo>
                    <a:pt x="1644" y="2477"/>
                  </a:lnTo>
                  <a:cubicBezTo>
                    <a:pt x="1632" y="1655"/>
                    <a:pt x="1620" y="822"/>
                    <a:pt x="1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56284" y="4104604"/>
              <a:ext cx="198969" cy="422379"/>
            </a:xfrm>
            <a:custGeom>
              <a:avLst/>
              <a:gdLst/>
              <a:ahLst/>
              <a:cxnLst/>
              <a:rect l="l" t="t" r="r" b="b"/>
              <a:pathLst>
                <a:path w="1156" h="2454" extrusionOk="0">
                  <a:moveTo>
                    <a:pt x="1" y="1"/>
                  </a:moveTo>
                  <a:cubicBezTo>
                    <a:pt x="24" y="810"/>
                    <a:pt x="48" y="1632"/>
                    <a:pt x="72" y="2454"/>
                  </a:cubicBezTo>
                  <a:lnTo>
                    <a:pt x="1156" y="2454"/>
                  </a:lnTo>
                  <a:cubicBezTo>
                    <a:pt x="1144" y="1632"/>
                    <a:pt x="1132" y="799"/>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330974" y="4098580"/>
              <a:ext cx="270743" cy="426338"/>
            </a:xfrm>
            <a:custGeom>
              <a:avLst/>
              <a:gdLst/>
              <a:ahLst/>
              <a:cxnLst/>
              <a:rect l="l" t="t" r="r" b="b"/>
              <a:pathLst>
                <a:path w="1573" h="2477" extrusionOk="0">
                  <a:moveTo>
                    <a:pt x="1" y="0"/>
                  </a:moveTo>
                  <a:cubicBezTo>
                    <a:pt x="13" y="834"/>
                    <a:pt x="25" y="1655"/>
                    <a:pt x="37" y="2477"/>
                  </a:cubicBezTo>
                  <a:lnTo>
                    <a:pt x="1573" y="2477"/>
                  </a:lnTo>
                  <a:cubicBezTo>
                    <a:pt x="1561" y="1655"/>
                    <a:pt x="1561" y="834"/>
                    <a:pt x="1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408941" y="4098580"/>
              <a:ext cx="192773" cy="426338"/>
            </a:xfrm>
            <a:custGeom>
              <a:avLst/>
              <a:gdLst/>
              <a:ahLst/>
              <a:cxnLst/>
              <a:rect l="l" t="t" r="r" b="b"/>
              <a:pathLst>
                <a:path w="1120" h="2477" extrusionOk="0">
                  <a:moveTo>
                    <a:pt x="0" y="0"/>
                  </a:moveTo>
                  <a:cubicBezTo>
                    <a:pt x="24" y="834"/>
                    <a:pt x="36" y="1655"/>
                    <a:pt x="48" y="2477"/>
                  </a:cubicBezTo>
                  <a:lnTo>
                    <a:pt x="1120" y="2477"/>
                  </a:lnTo>
                  <a:cubicBezTo>
                    <a:pt x="1108" y="1655"/>
                    <a:pt x="1108" y="834"/>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95181" y="4684533"/>
              <a:ext cx="266612" cy="424273"/>
            </a:xfrm>
            <a:custGeom>
              <a:avLst/>
              <a:gdLst/>
              <a:ahLst/>
              <a:cxnLst/>
              <a:rect l="l" t="t" r="r" b="b"/>
              <a:pathLst>
                <a:path w="1549" h="2465" extrusionOk="0">
                  <a:moveTo>
                    <a:pt x="0" y="0"/>
                  </a:moveTo>
                  <a:cubicBezTo>
                    <a:pt x="24" y="822"/>
                    <a:pt x="48" y="1643"/>
                    <a:pt x="60" y="2465"/>
                  </a:cubicBezTo>
                  <a:lnTo>
                    <a:pt x="1548" y="2465"/>
                  </a:lnTo>
                  <a:lnTo>
                    <a:pt x="15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15320" y="4684533"/>
              <a:ext cx="186749" cy="424273"/>
            </a:xfrm>
            <a:custGeom>
              <a:avLst/>
              <a:gdLst/>
              <a:ahLst/>
              <a:cxnLst/>
              <a:rect l="l" t="t" r="r" b="b"/>
              <a:pathLst>
                <a:path w="1085" h="2465" extrusionOk="0">
                  <a:moveTo>
                    <a:pt x="1" y="0"/>
                  </a:moveTo>
                  <a:lnTo>
                    <a:pt x="48" y="2465"/>
                  </a:lnTo>
                  <a:lnTo>
                    <a:pt x="1084" y="2465"/>
                  </a:lnTo>
                  <a:lnTo>
                    <a:pt x="10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5"/>
          <p:cNvGrpSpPr/>
          <p:nvPr/>
        </p:nvGrpSpPr>
        <p:grpSpPr>
          <a:xfrm>
            <a:off x="4884129" y="3833551"/>
            <a:ext cx="4059476" cy="2162841"/>
            <a:chOff x="4884129" y="3833551"/>
            <a:chExt cx="4059476" cy="2162841"/>
          </a:xfrm>
        </p:grpSpPr>
        <p:sp>
          <p:nvSpPr>
            <p:cNvPr id="799" name="Google Shape;799;p45"/>
            <p:cNvSpPr/>
            <p:nvPr/>
          </p:nvSpPr>
          <p:spPr>
            <a:xfrm>
              <a:off x="7905581" y="3833551"/>
              <a:ext cx="55970" cy="892458"/>
            </a:xfrm>
            <a:custGeom>
              <a:avLst/>
              <a:gdLst/>
              <a:ahLst/>
              <a:cxnLst/>
              <a:rect l="l" t="t" r="r" b="b"/>
              <a:pathLst>
                <a:path w="513" h="8180" extrusionOk="0">
                  <a:moveTo>
                    <a:pt x="1" y="0"/>
                  </a:moveTo>
                  <a:lnTo>
                    <a:pt x="1" y="8180"/>
                  </a:lnTo>
                  <a:lnTo>
                    <a:pt x="513" y="8180"/>
                  </a:lnTo>
                  <a:lnTo>
                    <a:pt x="5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a:off x="8791484" y="3833551"/>
              <a:ext cx="57279" cy="892458"/>
            </a:xfrm>
            <a:custGeom>
              <a:avLst/>
              <a:gdLst/>
              <a:ahLst/>
              <a:cxnLst/>
              <a:rect l="l" t="t" r="r" b="b"/>
              <a:pathLst>
                <a:path w="525" h="8180" extrusionOk="0">
                  <a:moveTo>
                    <a:pt x="1" y="0"/>
                  </a:moveTo>
                  <a:lnTo>
                    <a:pt x="1" y="8180"/>
                  </a:lnTo>
                  <a:lnTo>
                    <a:pt x="525" y="8180"/>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5776578" y="4458265"/>
              <a:ext cx="3167027" cy="1538127"/>
            </a:xfrm>
            <a:custGeom>
              <a:avLst/>
              <a:gdLst/>
              <a:ahLst/>
              <a:cxnLst/>
              <a:rect l="l" t="t" r="r" b="b"/>
              <a:pathLst>
                <a:path w="29028" h="14098" extrusionOk="0">
                  <a:moveTo>
                    <a:pt x="0" y="1"/>
                  </a:moveTo>
                  <a:lnTo>
                    <a:pt x="0" y="14098"/>
                  </a:lnTo>
                  <a:lnTo>
                    <a:pt x="29028" y="14098"/>
                  </a:lnTo>
                  <a:lnTo>
                    <a:pt x="29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4884129" y="4458265"/>
              <a:ext cx="892568" cy="1538127"/>
            </a:xfrm>
            <a:custGeom>
              <a:avLst/>
              <a:gdLst/>
              <a:ahLst/>
              <a:cxnLst/>
              <a:rect l="l" t="t" r="r" b="b"/>
              <a:pathLst>
                <a:path w="8181" h="14098" extrusionOk="0">
                  <a:moveTo>
                    <a:pt x="1" y="1"/>
                  </a:moveTo>
                  <a:lnTo>
                    <a:pt x="1" y="14098"/>
                  </a:lnTo>
                  <a:lnTo>
                    <a:pt x="8180" y="14098"/>
                  </a:lnTo>
                  <a:lnTo>
                    <a:pt x="81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5953213" y="4705161"/>
              <a:ext cx="244280" cy="340400"/>
            </a:xfrm>
            <a:custGeom>
              <a:avLst/>
              <a:gdLst/>
              <a:ahLst/>
              <a:cxnLst/>
              <a:rect l="l" t="t" r="r" b="b"/>
              <a:pathLst>
                <a:path w="2239" h="3120" extrusionOk="0">
                  <a:moveTo>
                    <a:pt x="1" y="0"/>
                  </a:moveTo>
                  <a:lnTo>
                    <a:pt x="1" y="3120"/>
                  </a:lnTo>
                  <a:lnTo>
                    <a:pt x="2239" y="3120"/>
                  </a:lnTo>
                  <a:lnTo>
                    <a:pt x="2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6875555" y="4705161"/>
              <a:ext cx="244280" cy="340400"/>
            </a:xfrm>
            <a:custGeom>
              <a:avLst/>
              <a:gdLst/>
              <a:ahLst/>
              <a:cxnLst/>
              <a:rect l="l" t="t" r="r" b="b"/>
              <a:pathLst>
                <a:path w="2239" h="3120" extrusionOk="0">
                  <a:moveTo>
                    <a:pt x="0" y="0"/>
                  </a:moveTo>
                  <a:lnTo>
                    <a:pt x="0" y="3120"/>
                  </a:lnTo>
                  <a:lnTo>
                    <a:pt x="2238" y="3120"/>
                  </a:lnTo>
                  <a:lnTo>
                    <a:pt x="2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7717272" y="4705161"/>
              <a:ext cx="242971" cy="340400"/>
            </a:xfrm>
            <a:custGeom>
              <a:avLst/>
              <a:gdLst/>
              <a:ahLst/>
              <a:cxnLst/>
              <a:rect l="l" t="t" r="r" b="b"/>
              <a:pathLst>
                <a:path w="2227" h="3120" extrusionOk="0">
                  <a:moveTo>
                    <a:pt x="0" y="0"/>
                  </a:moveTo>
                  <a:lnTo>
                    <a:pt x="0" y="3120"/>
                  </a:lnTo>
                  <a:lnTo>
                    <a:pt x="2227" y="3120"/>
                  </a:lnTo>
                  <a:lnTo>
                    <a:pt x="2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8509675" y="4705161"/>
              <a:ext cx="242971" cy="340400"/>
            </a:xfrm>
            <a:custGeom>
              <a:avLst/>
              <a:gdLst/>
              <a:ahLst/>
              <a:cxnLst/>
              <a:rect l="l" t="t" r="r" b="b"/>
              <a:pathLst>
                <a:path w="2227" h="3120" extrusionOk="0">
                  <a:moveTo>
                    <a:pt x="0" y="0"/>
                  </a:moveTo>
                  <a:lnTo>
                    <a:pt x="0" y="3120"/>
                  </a:lnTo>
                  <a:lnTo>
                    <a:pt x="2227" y="3120"/>
                  </a:lnTo>
                  <a:lnTo>
                    <a:pt x="2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5953213" y="5370242"/>
              <a:ext cx="244280" cy="341709"/>
            </a:xfrm>
            <a:custGeom>
              <a:avLst/>
              <a:gdLst/>
              <a:ahLst/>
              <a:cxnLst/>
              <a:rect l="l" t="t" r="r" b="b"/>
              <a:pathLst>
                <a:path w="2239" h="3132" extrusionOk="0">
                  <a:moveTo>
                    <a:pt x="1" y="0"/>
                  </a:moveTo>
                  <a:lnTo>
                    <a:pt x="1" y="3131"/>
                  </a:lnTo>
                  <a:lnTo>
                    <a:pt x="2239" y="3131"/>
                  </a:lnTo>
                  <a:lnTo>
                    <a:pt x="2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6875555" y="5370242"/>
              <a:ext cx="244280" cy="341709"/>
            </a:xfrm>
            <a:custGeom>
              <a:avLst/>
              <a:gdLst/>
              <a:ahLst/>
              <a:cxnLst/>
              <a:rect l="l" t="t" r="r" b="b"/>
              <a:pathLst>
                <a:path w="2239" h="3132" extrusionOk="0">
                  <a:moveTo>
                    <a:pt x="0" y="0"/>
                  </a:moveTo>
                  <a:lnTo>
                    <a:pt x="0" y="3131"/>
                  </a:lnTo>
                  <a:lnTo>
                    <a:pt x="2238" y="3131"/>
                  </a:lnTo>
                  <a:lnTo>
                    <a:pt x="2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7717272" y="5370242"/>
              <a:ext cx="242971" cy="341709"/>
            </a:xfrm>
            <a:custGeom>
              <a:avLst/>
              <a:gdLst/>
              <a:ahLst/>
              <a:cxnLst/>
              <a:rect l="l" t="t" r="r" b="b"/>
              <a:pathLst>
                <a:path w="2227" h="3132" extrusionOk="0">
                  <a:moveTo>
                    <a:pt x="0" y="0"/>
                  </a:moveTo>
                  <a:lnTo>
                    <a:pt x="0" y="3131"/>
                  </a:lnTo>
                  <a:lnTo>
                    <a:pt x="2227" y="3131"/>
                  </a:lnTo>
                  <a:lnTo>
                    <a:pt x="2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8509675" y="5370242"/>
              <a:ext cx="242971" cy="341709"/>
            </a:xfrm>
            <a:custGeom>
              <a:avLst/>
              <a:gdLst/>
              <a:ahLst/>
              <a:cxnLst/>
              <a:rect l="l" t="t" r="r" b="b"/>
              <a:pathLst>
                <a:path w="2227" h="3132" extrusionOk="0">
                  <a:moveTo>
                    <a:pt x="0" y="0"/>
                  </a:moveTo>
                  <a:lnTo>
                    <a:pt x="0" y="3131"/>
                  </a:lnTo>
                  <a:lnTo>
                    <a:pt x="2227" y="3131"/>
                  </a:lnTo>
                  <a:lnTo>
                    <a:pt x="2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5390795" y="4705161"/>
              <a:ext cx="207949" cy="340400"/>
            </a:xfrm>
            <a:custGeom>
              <a:avLst/>
              <a:gdLst/>
              <a:ahLst/>
              <a:cxnLst/>
              <a:rect l="l" t="t" r="r" b="b"/>
              <a:pathLst>
                <a:path w="1906" h="3120" extrusionOk="0">
                  <a:moveTo>
                    <a:pt x="0" y="0"/>
                  </a:moveTo>
                  <a:lnTo>
                    <a:pt x="0" y="3120"/>
                  </a:lnTo>
                  <a:lnTo>
                    <a:pt x="1905" y="3120"/>
                  </a:lnTo>
                  <a:lnTo>
                    <a:pt x="19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5037416" y="4705161"/>
              <a:ext cx="207949" cy="340400"/>
            </a:xfrm>
            <a:custGeom>
              <a:avLst/>
              <a:gdLst/>
              <a:ahLst/>
              <a:cxnLst/>
              <a:rect l="l" t="t" r="r" b="b"/>
              <a:pathLst>
                <a:path w="1906" h="3120" extrusionOk="0">
                  <a:moveTo>
                    <a:pt x="1" y="0"/>
                  </a:moveTo>
                  <a:lnTo>
                    <a:pt x="1" y="3120"/>
                  </a:lnTo>
                  <a:lnTo>
                    <a:pt x="1906" y="3120"/>
                  </a:lnTo>
                  <a:lnTo>
                    <a:pt x="19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5390795" y="5370242"/>
              <a:ext cx="207949" cy="341709"/>
            </a:xfrm>
            <a:custGeom>
              <a:avLst/>
              <a:gdLst/>
              <a:ahLst/>
              <a:cxnLst/>
              <a:rect l="l" t="t" r="r" b="b"/>
              <a:pathLst>
                <a:path w="1906" h="3132" extrusionOk="0">
                  <a:moveTo>
                    <a:pt x="0" y="0"/>
                  </a:moveTo>
                  <a:lnTo>
                    <a:pt x="0" y="3131"/>
                  </a:lnTo>
                  <a:lnTo>
                    <a:pt x="1905" y="3131"/>
                  </a:lnTo>
                  <a:lnTo>
                    <a:pt x="19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5037416" y="5370242"/>
              <a:ext cx="207949" cy="341709"/>
            </a:xfrm>
            <a:custGeom>
              <a:avLst/>
              <a:gdLst/>
              <a:ahLst/>
              <a:cxnLst/>
              <a:rect l="l" t="t" r="r" b="b"/>
              <a:pathLst>
                <a:path w="1906" h="3132" extrusionOk="0">
                  <a:moveTo>
                    <a:pt x="1" y="0"/>
                  </a:moveTo>
                  <a:lnTo>
                    <a:pt x="1" y="3131"/>
                  </a:lnTo>
                  <a:lnTo>
                    <a:pt x="1906" y="3131"/>
                  </a:lnTo>
                  <a:lnTo>
                    <a:pt x="19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grpSp>
        <p:nvGrpSpPr>
          <p:cNvPr id="819" name="Google Shape;819;p46"/>
          <p:cNvGrpSpPr/>
          <p:nvPr/>
        </p:nvGrpSpPr>
        <p:grpSpPr>
          <a:xfrm>
            <a:off x="3649966" y="3591498"/>
            <a:ext cx="1843707" cy="1636205"/>
            <a:chOff x="3649966" y="3591498"/>
            <a:chExt cx="1843707" cy="1636205"/>
          </a:xfrm>
        </p:grpSpPr>
        <p:sp>
          <p:nvSpPr>
            <p:cNvPr id="820" name="Google Shape;820;p46"/>
            <p:cNvSpPr/>
            <p:nvPr/>
          </p:nvSpPr>
          <p:spPr>
            <a:xfrm rot="-126749" flipH="1">
              <a:off x="3678835" y="3651863"/>
              <a:ext cx="269850" cy="1571400"/>
            </a:xfrm>
            <a:custGeom>
              <a:avLst/>
              <a:gdLst/>
              <a:ahLst/>
              <a:cxnLst/>
              <a:rect l="l" t="t" r="r" b="b"/>
              <a:pathLst>
                <a:path w="358" h="3299" extrusionOk="0">
                  <a:moveTo>
                    <a:pt x="0" y="1"/>
                  </a:moveTo>
                  <a:lnTo>
                    <a:pt x="48" y="3299"/>
                  </a:lnTo>
                  <a:lnTo>
                    <a:pt x="357" y="3299"/>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rot="-126749" flipH="1">
              <a:off x="5194954" y="3595937"/>
              <a:ext cx="269850" cy="1571400"/>
            </a:xfrm>
            <a:custGeom>
              <a:avLst/>
              <a:gdLst/>
              <a:ahLst/>
              <a:cxnLst/>
              <a:rect l="l" t="t" r="r" b="b"/>
              <a:pathLst>
                <a:path w="358" h="3299" extrusionOk="0">
                  <a:moveTo>
                    <a:pt x="0" y="1"/>
                  </a:moveTo>
                  <a:lnTo>
                    <a:pt x="48" y="3299"/>
                  </a:lnTo>
                  <a:lnTo>
                    <a:pt x="357" y="3299"/>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46"/>
          <p:cNvSpPr/>
          <p:nvPr/>
        </p:nvSpPr>
        <p:spPr>
          <a:xfrm>
            <a:off x="1622850" y="1314900"/>
            <a:ext cx="5898300" cy="251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txBox="1">
            <a:spLocks noGrp="1"/>
          </p:cNvSpPr>
          <p:nvPr>
            <p:ph type="title"/>
          </p:nvPr>
        </p:nvSpPr>
        <p:spPr>
          <a:xfrm>
            <a:off x="2241275" y="1589850"/>
            <a:ext cx="466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Yêu cầu hệ thống</a:t>
            </a:r>
            <a:endParaRPr/>
          </a:p>
        </p:txBody>
      </p:sp>
      <p:sp>
        <p:nvSpPr>
          <p:cNvPr id="824" name="Google Shape;824;p46"/>
          <p:cNvSpPr txBox="1">
            <a:spLocks noGrp="1"/>
          </p:cNvSpPr>
          <p:nvPr>
            <p:ph type="subTitle" idx="1"/>
          </p:nvPr>
        </p:nvSpPr>
        <p:spPr>
          <a:xfrm>
            <a:off x="1295368" y="2469497"/>
            <a:ext cx="6352985" cy="1122000"/>
          </a:xfrm>
          <a:prstGeom prst="rect">
            <a:avLst/>
          </a:prstGeom>
        </p:spPr>
        <p:txBody>
          <a:bodyPr spcFirstLastPara="1" wrap="square" lIns="91425" tIns="91425" rIns="91425" bIns="91425" anchor="ctr" anchorCtr="0">
            <a:noAutofit/>
          </a:bodyPr>
          <a:lstStyle/>
          <a:p>
            <a:pPr indent="457200" algn="l">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Có giao diện đẹp dễ dàng sử dụng và hoàn toàn bằng tiếng việt phù hợp với người sử dụng dễ dàng thao tác xử lý. (Thêm, Xóa, Sửa, Tìm Kiếm)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52"/>
          <p:cNvSpPr txBox="1">
            <a:spLocks noGrp="1"/>
          </p:cNvSpPr>
          <p:nvPr>
            <p:ph type="subTitle" idx="13"/>
          </p:nvPr>
        </p:nvSpPr>
        <p:spPr>
          <a:xfrm>
            <a:off x="6056726" y="2424213"/>
            <a:ext cx="2313315"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Thêm, Xóa, Sửa Nhân Viên</a:t>
            </a:r>
            <a:endParaRPr/>
          </a:p>
        </p:txBody>
      </p:sp>
      <p:sp>
        <p:nvSpPr>
          <p:cNvPr id="1041" name="Google Shape;1041;p52"/>
          <p:cNvSpPr txBox="1">
            <a:spLocks noGrp="1"/>
          </p:cNvSpPr>
          <p:nvPr>
            <p:ph type="title" idx="9"/>
          </p:nvPr>
        </p:nvSpPr>
        <p:spPr>
          <a:xfrm>
            <a:off x="6056727" y="1837688"/>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Quản Lý</a:t>
            </a:r>
            <a:endParaRPr/>
          </a:p>
        </p:txBody>
      </p:sp>
      <p:sp>
        <p:nvSpPr>
          <p:cNvPr id="1043" name="Google Shape;1043;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Quy trình nghiệp vụ</a:t>
            </a:r>
            <a:endParaRPr/>
          </a:p>
        </p:txBody>
      </p:sp>
      <p:sp>
        <p:nvSpPr>
          <p:cNvPr id="1044" name="Google Shape;1044;p52"/>
          <p:cNvSpPr txBox="1">
            <a:spLocks noGrp="1"/>
          </p:cNvSpPr>
          <p:nvPr>
            <p:ph type="title" idx="2"/>
          </p:nvPr>
        </p:nvSpPr>
        <p:spPr>
          <a:xfrm>
            <a:off x="1101175" y="1837688"/>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Tài Khoản</a:t>
            </a:r>
            <a:endParaRPr/>
          </a:p>
        </p:txBody>
      </p:sp>
      <p:sp>
        <p:nvSpPr>
          <p:cNvPr id="1045" name="Google Shape;1045;p52"/>
          <p:cNvSpPr txBox="1">
            <a:spLocks noGrp="1"/>
          </p:cNvSpPr>
          <p:nvPr>
            <p:ph type="subTitle" idx="1"/>
          </p:nvPr>
        </p:nvSpPr>
        <p:spPr>
          <a:xfrm>
            <a:off x="1101175" y="2424213"/>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Đăng nhập, đăng xuất.</a:t>
            </a:r>
            <a:endParaRPr/>
          </a:p>
        </p:txBody>
      </p:sp>
      <p:sp>
        <p:nvSpPr>
          <p:cNvPr id="1046" name="Google Shape;1046;p52"/>
          <p:cNvSpPr txBox="1">
            <a:spLocks noGrp="1"/>
          </p:cNvSpPr>
          <p:nvPr>
            <p:ph type="title" idx="3"/>
          </p:nvPr>
        </p:nvSpPr>
        <p:spPr>
          <a:xfrm>
            <a:off x="3578951" y="1837688"/>
            <a:ext cx="1986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Bán hàng</a:t>
            </a:r>
            <a:endParaRPr/>
          </a:p>
        </p:txBody>
      </p:sp>
      <p:sp>
        <p:nvSpPr>
          <p:cNvPr id="1047" name="Google Shape;1047;p52"/>
          <p:cNvSpPr txBox="1">
            <a:spLocks noGrp="1"/>
          </p:cNvSpPr>
          <p:nvPr>
            <p:ph type="subTitle" idx="4"/>
          </p:nvPr>
        </p:nvSpPr>
        <p:spPr>
          <a:xfrm>
            <a:off x="3578951" y="2424213"/>
            <a:ext cx="2155542"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Thêm, Xóa, Sửa,  Thống Kê, Xuất Hóa Đơn</a:t>
            </a:r>
            <a:endParaRPr/>
          </a:p>
        </p:txBody>
      </p:sp>
      <p:sp>
        <p:nvSpPr>
          <p:cNvPr id="1052" name="Google Shape;1052;p52"/>
          <p:cNvSpPr/>
          <p:nvPr/>
        </p:nvSpPr>
        <p:spPr>
          <a:xfrm>
            <a:off x="1897975" y="1445275"/>
            <a:ext cx="392400" cy="392400"/>
          </a:xfrm>
          <a:prstGeom prst="donut">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2"/>
          <p:cNvSpPr/>
          <p:nvPr/>
        </p:nvSpPr>
        <p:spPr>
          <a:xfrm>
            <a:off x="4375750" y="1445275"/>
            <a:ext cx="392400" cy="3924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2"/>
          <p:cNvSpPr/>
          <p:nvPr/>
        </p:nvSpPr>
        <p:spPr>
          <a:xfrm>
            <a:off x="6853525" y="1445275"/>
            <a:ext cx="392400" cy="392400"/>
          </a:xfrm>
          <a:prstGeom prst="donut">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5" name="Google Shape;1055;p52"/>
          <p:cNvCxnSpPr>
            <a:stCxn id="1053" idx="2"/>
            <a:endCxn id="1052" idx="6"/>
          </p:cNvCxnSpPr>
          <p:nvPr/>
        </p:nvCxnSpPr>
        <p:spPr>
          <a:xfrm rot="10800000">
            <a:off x="2290450" y="1641475"/>
            <a:ext cx="2085300" cy="0"/>
          </a:xfrm>
          <a:prstGeom prst="straightConnector1">
            <a:avLst/>
          </a:prstGeom>
          <a:noFill/>
          <a:ln w="19050" cap="flat" cmpd="sng">
            <a:solidFill>
              <a:schemeClr val="accent6"/>
            </a:solidFill>
            <a:prstDash val="solid"/>
            <a:round/>
            <a:headEnd type="none" w="med" len="med"/>
            <a:tailEnd type="none" w="med" len="med"/>
          </a:ln>
        </p:spPr>
      </p:cxnSp>
      <p:cxnSp>
        <p:nvCxnSpPr>
          <p:cNvPr id="1056" name="Google Shape;1056;p52"/>
          <p:cNvCxnSpPr>
            <a:stCxn id="1054" idx="2"/>
            <a:endCxn id="1053" idx="6"/>
          </p:cNvCxnSpPr>
          <p:nvPr/>
        </p:nvCxnSpPr>
        <p:spPr>
          <a:xfrm rot="10800000">
            <a:off x="4768225" y="1641475"/>
            <a:ext cx="2085300" cy="0"/>
          </a:xfrm>
          <a:prstGeom prst="straightConnector1">
            <a:avLst/>
          </a:prstGeom>
          <a:noFill/>
          <a:ln w="19050" cap="flat" cmpd="sng">
            <a:solidFill>
              <a:schemeClr val="accent6"/>
            </a:solidFill>
            <a:prstDash val="solid"/>
            <a:round/>
            <a:headEnd type="none" w="med" len="med"/>
            <a:tailEnd type="none" w="med" len="med"/>
          </a:ln>
        </p:spPr>
      </p:cxnSp>
      <p:grpSp>
        <p:nvGrpSpPr>
          <p:cNvPr id="1062" name="Google Shape;1062;p52"/>
          <p:cNvGrpSpPr/>
          <p:nvPr/>
        </p:nvGrpSpPr>
        <p:grpSpPr>
          <a:xfrm>
            <a:off x="8133185" y="4632026"/>
            <a:ext cx="451342" cy="378890"/>
            <a:chOff x="2526961" y="3828076"/>
            <a:chExt cx="1285143" cy="1078844"/>
          </a:xfrm>
        </p:grpSpPr>
        <p:sp>
          <p:nvSpPr>
            <p:cNvPr id="1063" name="Google Shape;1063;p52"/>
            <p:cNvSpPr/>
            <p:nvPr/>
          </p:nvSpPr>
          <p:spPr>
            <a:xfrm>
              <a:off x="3688797" y="3911233"/>
              <a:ext cx="51289" cy="995687"/>
            </a:xfrm>
            <a:custGeom>
              <a:avLst/>
              <a:gdLst/>
              <a:ahLst/>
              <a:cxnLst/>
              <a:rect l="l" t="t" r="r" b="b"/>
              <a:pathLst>
                <a:path w="441" h="8561" extrusionOk="0">
                  <a:moveTo>
                    <a:pt x="0" y="0"/>
                  </a:moveTo>
                  <a:lnTo>
                    <a:pt x="0"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2"/>
            <p:cNvSpPr/>
            <p:nvPr/>
          </p:nvSpPr>
          <p:spPr>
            <a:xfrm>
              <a:off x="2644656" y="3911233"/>
              <a:ext cx="51406" cy="995687"/>
            </a:xfrm>
            <a:custGeom>
              <a:avLst/>
              <a:gdLst/>
              <a:ahLst/>
              <a:cxnLst/>
              <a:rect l="l" t="t" r="r" b="b"/>
              <a:pathLst>
                <a:path w="442" h="8561" extrusionOk="0">
                  <a:moveTo>
                    <a:pt x="1" y="0"/>
                  </a:moveTo>
                  <a:lnTo>
                    <a:pt x="1"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2"/>
            <p:cNvSpPr/>
            <p:nvPr/>
          </p:nvSpPr>
          <p:spPr>
            <a:xfrm>
              <a:off x="2614186" y="3828076"/>
              <a:ext cx="110953" cy="110955"/>
            </a:xfrm>
            <a:custGeom>
              <a:avLst/>
              <a:gdLst/>
              <a:ahLst/>
              <a:cxnLst/>
              <a:rect l="l" t="t" r="r" b="b"/>
              <a:pathLst>
                <a:path w="954" h="954" extrusionOk="0">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2"/>
            <p:cNvSpPr/>
            <p:nvPr/>
          </p:nvSpPr>
          <p:spPr>
            <a:xfrm>
              <a:off x="3659606" y="3828076"/>
              <a:ext cx="110953" cy="110955"/>
            </a:xfrm>
            <a:custGeom>
              <a:avLst/>
              <a:gdLst/>
              <a:ahLst/>
              <a:cxnLst/>
              <a:rect l="l" t="t" r="r" b="b"/>
              <a:pathLst>
                <a:path w="954" h="954" extrusionOk="0">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2"/>
            <p:cNvSpPr/>
            <p:nvPr/>
          </p:nvSpPr>
          <p:spPr>
            <a:xfrm>
              <a:off x="2526961" y="4358418"/>
              <a:ext cx="1285143" cy="246683"/>
            </a:xfrm>
            <a:custGeom>
              <a:avLst/>
              <a:gdLst/>
              <a:ahLst/>
              <a:cxnLst/>
              <a:rect l="l" t="t" r="r" b="b"/>
              <a:pathLst>
                <a:path w="11050" h="2121" extrusionOk="0">
                  <a:moveTo>
                    <a:pt x="1" y="1"/>
                  </a:moveTo>
                  <a:lnTo>
                    <a:pt x="1" y="2120"/>
                  </a:lnTo>
                  <a:lnTo>
                    <a:pt x="11050" y="2120"/>
                  </a:lnTo>
                  <a:lnTo>
                    <a:pt x="11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2"/>
            <p:cNvSpPr/>
            <p:nvPr/>
          </p:nvSpPr>
          <p:spPr>
            <a:xfrm>
              <a:off x="2526961" y="4041376"/>
              <a:ext cx="1285143" cy="246567"/>
            </a:xfrm>
            <a:custGeom>
              <a:avLst/>
              <a:gdLst/>
              <a:ahLst/>
              <a:cxnLst/>
              <a:rect l="l" t="t" r="r" b="b"/>
              <a:pathLst>
                <a:path w="11050" h="2120" extrusionOk="0">
                  <a:moveTo>
                    <a:pt x="1" y="0"/>
                  </a:moveTo>
                  <a:lnTo>
                    <a:pt x="1" y="2120"/>
                  </a:lnTo>
                  <a:lnTo>
                    <a:pt x="11050" y="2120"/>
                  </a:lnTo>
                  <a:lnTo>
                    <a:pt x="11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2"/>
            <p:cNvSpPr/>
            <p:nvPr/>
          </p:nvSpPr>
          <p:spPr>
            <a:xfrm>
              <a:off x="3553075" y="4041376"/>
              <a:ext cx="259006" cy="247962"/>
            </a:xfrm>
            <a:custGeom>
              <a:avLst/>
              <a:gdLst/>
              <a:ahLst/>
              <a:cxnLst/>
              <a:rect l="l" t="t" r="r" b="b"/>
              <a:pathLst>
                <a:path w="2227" h="2132" extrusionOk="0">
                  <a:moveTo>
                    <a:pt x="1739" y="0"/>
                  </a:moveTo>
                  <a:lnTo>
                    <a:pt x="0" y="2132"/>
                  </a:lnTo>
                  <a:lnTo>
                    <a:pt x="1381" y="2132"/>
                  </a:lnTo>
                  <a:lnTo>
                    <a:pt x="2227" y="1096"/>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2"/>
            <p:cNvSpPr/>
            <p:nvPr/>
          </p:nvSpPr>
          <p:spPr>
            <a:xfrm>
              <a:off x="3201384" y="4041376"/>
              <a:ext cx="362864" cy="247962"/>
            </a:xfrm>
            <a:custGeom>
              <a:avLst/>
              <a:gdLst/>
              <a:ahLst/>
              <a:cxnLst/>
              <a:rect l="l" t="t" r="r" b="b"/>
              <a:pathLst>
                <a:path w="3120" h="2132" extrusionOk="0">
                  <a:moveTo>
                    <a:pt x="1738" y="0"/>
                  </a:moveTo>
                  <a:lnTo>
                    <a:pt x="0" y="2132"/>
                  </a:lnTo>
                  <a:lnTo>
                    <a:pt x="1381" y="2132"/>
                  </a:lnTo>
                  <a:lnTo>
                    <a:pt x="3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2"/>
            <p:cNvSpPr/>
            <p:nvPr/>
          </p:nvSpPr>
          <p:spPr>
            <a:xfrm>
              <a:off x="2848181" y="4041376"/>
              <a:ext cx="365771" cy="247962"/>
            </a:xfrm>
            <a:custGeom>
              <a:avLst/>
              <a:gdLst/>
              <a:ahLst/>
              <a:cxnLst/>
              <a:rect l="l" t="t" r="r" b="b"/>
              <a:pathLst>
                <a:path w="3145" h="2132" extrusionOk="0">
                  <a:moveTo>
                    <a:pt x="1739" y="0"/>
                  </a:moveTo>
                  <a:lnTo>
                    <a:pt x="1" y="2132"/>
                  </a:lnTo>
                  <a:lnTo>
                    <a:pt x="1394" y="2132"/>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2"/>
            <p:cNvSpPr/>
            <p:nvPr/>
          </p:nvSpPr>
          <p:spPr>
            <a:xfrm>
              <a:off x="2528356" y="4041376"/>
              <a:ext cx="333788" cy="247962"/>
            </a:xfrm>
            <a:custGeom>
              <a:avLst/>
              <a:gdLst/>
              <a:ahLst/>
              <a:cxnLst/>
              <a:rect l="l" t="t" r="r" b="b"/>
              <a:pathLst>
                <a:path w="2870" h="2132" extrusionOk="0">
                  <a:moveTo>
                    <a:pt x="1465" y="0"/>
                  </a:moveTo>
                  <a:lnTo>
                    <a:pt x="1" y="1798"/>
                  </a:lnTo>
                  <a:lnTo>
                    <a:pt x="1" y="2132"/>
                  </a:lnTo>
                  <a:lnTo>
                    <a:pt x="1132" y="2132"/>
                  </a:ln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2"/>
            <p:cNvSpPr/>
            <p:nvPr/>
          </p:nvSpPr>
          <p:spPr>
            <a:xfrm>
              <a:off x="3658327" y="4416569"/>
              <a:ext cx="153752" cy="188530"/>
            </a:xfrm>
            <a:custGeom>
              <a:avLst/>
              <a:gdLst/>
              <a:ahLst/>
              <a:cxnLst/>
              <a:rect l="l" t="t" r="r" b="b"/>
              <a:pathLst>
                <a:path w="1322" h="1621" extrusionOk="0">
                  <a:moveTo>
                    <a:pt x="1322" y="1"/>
                  </a:moveTo>
                  <a:lnTo>
                    <a:pt x="0" y="1620"/>
                  </a:lnTo>
                  <a:lnTo>
                    <a:pt x="1322" y="1620"/>
                  </a:lnTo>
                  <a:lnTo>
                    <a:pt x="1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2"/>
            <p:cNvSpPr/>
            <p:nvPr/>
          </p:nvSpPr>
          <p:spPr>
            <a:xfrm>
              <a:off x="3306519" y="4358418"/>
              <a:ext cx="364376" cy="246683"/>
            </a:xfrm>
            <a:custGeom>
              <a:avLst/>
              <a:gdLst/>
              <a:ahLst/>
              <a:cxnLst/>
              <a:rect l="l" t="t" r="r" b="b"/>
              <a:pathLst>
                <a:path w="3133" h="2121" extrusionOk="0">
                  <a:moveTo>
                    <a:pt x="1739" y="1"/>
                  </a:moveTo>
                  <a:lnTo>
                    <a:pt x="1" y="2120"/>
                  </a:lnTo>
                  <a:lnTo>
                    <a:pt x="1382"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2"/>
            <p:cNvSpPr/>
            <p:nvPr/>
          </p:nvSpPr>
          <p:spPr>
            <a:xfrm>
              <a:off x="2954828" y="4358418"/>
              <a:ext cx="364376" cy="246683"/>
            </a:xfrm>
            <a:custGeom>
              <a:avLst/>
              <a:gdLst/>
              <a:ahLst/>
              <a:cxnLst/>
              <a:rect l="l" t="t" r="r" b="b"/>
              <a:pathLst>
                <a:path w="3133" h="2121" extrusionOk="0">
                  <a:moveTo>
                    <a:pt x="1751" y="1"/>
                  </a:moveTo>
                  <a:lnTo>
                    <a:pt x="1" y="2120"/>
                  </a:lnTo>
                  <a:lnTo>
                    <a:pt x="1394"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2"/>
            <p:cNvSpPr/>
            <p:nvPr/>
          </p:nvSpPr>
          <p:spPr>
            <a:xfrm>
              <a:off x="2601741" y="4358418"/>
              <a:ext cx="365655" cy="246683"/>
            </a:xfrm>
            <a:custGeom>
              <a:avLst/>
              <a:gdLst/>
              <a:ahLst/>
              <a:cxnLst/>
              <a:rect l="l" t="t" r="r" b="b"/>
              <a:pathLst>
                <a:path w="3144" h="2121" extrusionOk="0">
                  <a:moveTo>
                    <a:pt x="1751" y="1"/>
                  </a:moveTo>
                  <a:lnTo>
                    <a:pt x="1" y="2120"/>
                  </a:lnTo>
                  <a:lnTo>
                    <a:pt x="1406" y="2120"/>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2"/>
            <p:cNvSpPr/>
            <p:nvPr/>
          </p:nvSpPr>
          <p:spPr>
            <a:xfrm>
              <a:off x="2528356" y="4358418"/>
              <a:ext cx="87343" cy="106768"/>
            </a:xfrm>
            <a:custGeom>
              <a:avLst/>
              <a:gdLst/>
              <a:ahLst/>
              <a:cxnLst/>
              <a:rect l="l" t="t" r="r" b="b"/>
              <a:pathLst>
                <a:path w="751" h="918" extrusionOk="0">
                  <a:moveTo>
                    <a:pt x="1" y="1"/>
                  </a:moveTo>
                  <a:lnTo>
                    <a:pt x="1" y="918"/>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52"/>
          <p:cNvGrpSpPr/>
          <p:nvPr/>
        </p:nvGrpSpPr>
        <p:grpSpPr>
          <a:xfrm>
            <a:off x="586410" y="4632026"/>
            <a:ext cx="451342" cy="378890"/>
            <a:chOff x="2526961" y="3828076"/>
            <a:chExt cx="1285143" cy="1078844"/>
          </a:xfrm>
        </p:grpSpPr>
        <p:sp>
          <p:nvSpPr>
            <p:cNvPr id="1079" name="Google Shape;1079;p52"/>
            <p:cNvSpPr/>
            <p:nvPr/>
          </p:nvSpPr>
          <p:spPr>
            <a:xfrm>
              <a:off x="3688797" y="3911233"/>
              <a:ext cx="51289" cy="995687"/>
            </a:xfrm>
            <a:custGeom>
              <a:avLst/>
              <a:gdLst/>
              <a:ahLst/>
              <a:cxnLst/>
              <a:rect l="l" t="t" r="r" b="b"/>
              <a:pathLst>
                <a:path w="441" h="8561" extrusionOk="0">
                  <a:moveTo>
                    <a:pt x="0" y="0"/>
                  </a:moveTo>
                  <a:lnTo>
                    <a:pt x="0"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2"/>
            <p:cNvSpPr/>
            <p:nvPr/>
          </p:nvSpPr>
          <p:spPr>
            <a:xfrm>
              <a:off x="2644656" y="3911233"/>
              <a:ext cx="51406" cy="995687"/>
            </a:xfrm>
            <a:custGeom>
              <a:avLst/>
              <a:gdLst/>
              <a:ahLst/>
              <a:cxnLst/>
              <a:rect l="l" t="t" r="r" b="b"/>
              <a:pathLst>
                <a:path w="442" h="8561" extrusionOk="0">
                  <a:moveTo>
                    <a:pt x="1" y="0"/>
                  </a:moveTo>
                  <a:lnTo>
                    <a:pt x="1" y="8561"/>
                  </a:lnTo>
                  <a:lnTo>
                    <a:pt x="441" y="8561"/>
                  </a:lnTo>
                  <a:lnTo>
                    <a:pt x="4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2"/>
            <p:cNvSpPr/>
            <p:nvPr/>
          </p:nvSpPr>
          <p:spPr>
            <a:xfrm>
              <a:off x="2614186" y="3828076"/>
              <a:ext cx="110953" cy="110955"/>
            </a:xfrm>
            <a:custGeom>
              <a:avLst/>
              <a:gdLst/>
              <a:ahLst/>
              <a:cxnLst/>
              <a:rect l="l" t="t" r="r" b="b"/>
              <a:pathLst>
                <a:path w="954" h="954" extrusionOk="0">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2"/>
            <p:cNvSpPr/>
            <p:nvPr/>
          </p:nvSpPr>
          <p:spPr>
            <a:xfrm>
              <a:off x="3659606" y="3828076"/>
              <a:ext cx="110953" cy="110955"/>
            </a:xfrm>
            <a:custGeom>
              <a:avLst/>
              <a:gdLst/>
              <a:ahLst/>
              <a:cxnLst/>
              <a:rect l="l" t="t" r="r" b="b"/>
              <a:pathLst>
                <a:path w="954" h="954" extrusionOk="0">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2"/>
            <p:cNvSpPr/>
            <p:nvPr/>
          </p:nvSpPr>
          <p:spPr>
            <a:xfrm>
              <a:off x="2526961" y="4358418"/>
              <a:ext cx="1285143" cy="246683"/>
            </a:xfrm>
            <a:custGeom>
              <a:avLst/>
              <a:gdLst/>
              <a:ahLst/>
              <a:cxnLst/>
              <a:rect l="l" t="t" r="r" b="b"/>
              <a:pathLst>
                <a:path w="11050" h="2121" extrusionOk="0">
                  <a:moveTo>
                    <a:pt x="1" y="1"/>
                  </a:moveTo>
                  <a:lnTo>
                    <a:pt x="1" y="2120"/>
                  </a:lnTo>
                  <a:lnTo>
                    <a:pt x="11050" y="2120"/>
                  </a:lnTo>
                  <a:lnTo>
                    <a:pt x="11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2"/>
            <p:cNvSpPr/>
            <p:nvPr/>
          </p:nvSpPr>
          <p:spPr>
            <a:xfrm>
              <a:off x="2526961" y="4041376"/>
              <a:ext cx="1285143" cy="246567"/>
            </a:xfrm>
            <a:custGeom>
              <a:avLst/>
              <a:gdLst/>
              <a:ahLst/>
              <a:cxnLst/>
              <a:rect l="l" t="t" r="r" b="b"/>
              <a:pathLst>
                <a:path w="11050" h="2120" extrusionOk="0">
                  <a:moveTo>
                    <a:pt x="1" y="0"/>
                  </a:moveTo>
                  <a:lnTo>
                    <a:pt x="1" y="2120"/>
                  </a:lnTo>
                  <a:lnTo>
                    <a:pt x="11050" y="2120"/>
                  </a:lnTo>
                  <a:lnTo>
                    <a:pt x="11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2"/>
            <p:cNvSpPr/>
            <p:nvPr/>
          </p:nvSpPr>
          <p:spPr>
            <a:xfrm>
              <a:off x="3553075" y="4041376"/>
              <a:ext cx="259006" cy="247962"/>
            </a:xfrm>
            <a:custGeom>
              <a:avLst/>
              <a:gdLst/>
              <a:ahLst/>
              <a:cxnLst/>
              <a:rect l="l" t="t" r="r" b="b"/>
              <a:pathLst>
                <a:path w="2227" h="2132" extrusionOk="0">
                  <a:moveTo>
                    <a:pt x="1739" y="0"/>
                  </a:moveTo>
                  <a:lnTo>
                    <a:pt x="0" y="2132"/>
                  </a:lnTo>
                  <a:lnTo>
                    <a:pt x="1381" y="2132"/>
                  </a:lnTo>
                  <a:lnTo>
                    <a:pt x="2227" y="1096"/>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2"/>
            <p:cNvSpPr/>
            <p:nvPr/>
          </p:nvSpPr>
          <p:spPr>
            <a:xfrm>
              <a:off x="3201384" y="4041376"/>
              <a:ext cx="362864" cy="247962"/>
            </a:xfrm>
            <a:custGeom>
              <a:avLst/>
              <a:gdLst/>
              <a:ahLst/>
              <a:cxnLst/>
              <a:rect l="l" t="t" r="r" b="b"/>
              <a:pathLst>
                <a:path w="3120" h="2132" extrusionOk="0">
                  <a:moveTo>
                    <a:pt x="1738" y="0"/>
                  </a:moveTo>
                  <a:lnTo>
                    <a:pt x="0" y="2132"/>
                  </a:lnTo>
                  <a:lnTo>
                    <a:pt x="1381" y="2132"/>
                  </a:lnTo>
                  <a:lnTo>
                    <a:pt x="3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2"/>
            <p:cNvSpPr/>
            <p:nvPr/>
          </p:nvSpPr>
          <p:spPr>
            <a:xfrm>
              <a:off x="2848181" y="4041376"/>
              <a:ext cx="365771" cy="247962"/>
            </a:xfrm>
            <a:custGeom>
              <a:avLst/>
              <a:gdLst/>
              <a:ahLst/>
              <a:cxnLst/>
              <a:rect l="l" t="t" r="r" b="b"/>
              <a:pathLst>
                <a:path w="3145" h="2132" extrusionOk="0">
                  <a:moveTo>
                    <a:pt x="1739" y="0"/>
                  </a:moveTo>
                  <a:lnTo>
                    <a:pt x="1" y="2132"/>
                  </a:lnTo>
                  <a:lnTo>
                    <a:pt x="1394" y="2132"/>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2"/>
            <p:cNvSpPr/>
            <p:nvPr/>
          </p:nvSpPr>
          <p:spPr>
            <a:xfrm>
              <a:off x="2528356" y="4041376"/>
              <a:ext cx="333788" cy="247962"/>
            </a:xfrm>
            <a:custGeom>
              <a:avLst/>
              <a:gdLst/>
              <a:ahLst/>
              <a:cxnLst/>
              <a:rect l="l" t="t" r="r" b="b"/>
              <a:pathLst>
                <a:path w="2870" h="2132" extrusionOk="0">
                  <a:moveTo>
                    <a:pt x="1465" y="0"/>
                  </a:moveTo>
                  <a:lnTo>
                    <a:pt x="1" y="1798"/>
                  </a:lnTo>
                  <a:lnTo>
                    <a:pt x="1" y="2132"/>
                  </a:lnTo>
                  <a:lnTo>
                    <a:pt x="1132" y="2132"/>
                  </a:ln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2"/>
            <p:cNvSpPr/>
            <p:nvPr/>
          </p:nvSpPr>
          <p:spPr>
            <a:xfrm>
              <a:off x="3658327" y="4416569"/>
              <a:ext cx="153752" cy="188530"/>
            </a:xfrm>
            <a:custGeom>
              <a:avLst/>
              <a:gdLst/>
              <a:ahLst/>
              <a:cxnLst/>
              <a:rect l="l" t="t" r="r" b="b"/>
              <a:pathLst>
                <a:path w="1322" h="1621" extrusionOk="0">
                  <a:moveTo>
                    <a:pt x="1322" y="1"/>
                  </a:moveTo>
                  <a:lnTo>
                    <a:pt x="0" y="1620"/>
                  </a:lnTo>
                  <a:lnTo>
                    <a:pt x="1322" y="1620"/>
                  </a:lnTo>
                  <a:lnTo>
                    <a:pt x="13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2"/>
            <p:cNvSpPr/>
            <p:nvPr/>
          </p:nvSpPr>
          <p:spPr>
            <a:xfrm>
              <a:off x="3306519" y="4358418"/>
              <a:ext cx="364376" cy="246683"/>
            </a:xfrm>
            <a:custGeom>
              <a:avLst/>
              <a:gdLst/>
              <a:ahLst/>
              <a:cxnLst/>
              <a:rect l="l" t="t" r="r" b="b"/>
              <a:pathLst>
                <a:path w="3133" h="2121" extrusionOk="0">
                  <a:moveTo>
                    <a:pt x="1739" y="1"/>
                  </a:moveTo>
                  <a:lnTo>
                    <a:pt x="1" y="2120"/>
                  </a:lnTo>
                  <a:lnTo>
                    <a:pt x="1382"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2"/>
            <p:cNvSpPr/>
            <p:nvPr/>
          </p:nvSpPr>
          <p:spPr>
            <a:xfrm>
              <a:off x="2954828" y="4358418"/>
              <a:ext cx="364376" cy="246683"/>
            </a:xfrm>
            <a:custGeom>
              <a:avLst/>
              <a:gdLst/>
              <a:ahLst/>
              <a:cxnLst/>
              <a:rect l="l" t="t" r="r" b="b"/>
              <a:pathLst>
                <a:path w="3133" h="2121" extrusionOk="0">
                  <a:moveTo>
                    <a:pt x="1751" y="1"/>
                  </a:moveTo>
                  <a:lnTo>
                    <a:pt x="1" y="2120"/>
                  </a:lnTo>
                  <a:lnTo>
                    <a:pt x="1394" y="2120"/>
                  </a:lnTo>
                  <a:lnTo>
                    <a:pt x="3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2"/>
            <p:cNvSpPr/>
            <p:nvPr/>
          </p:nvSpPr>
          <p:spPr>
            <a:xfrm>
              <a:off x="2601741" y="4358418"/>
              <a:ext cx="365655" cy="246683"/>
            </a:xfrm>
            <a:custGeom>
              <a:avLst/>
              <a:gdLst/>
              <a:ahLst/>
              <a:cxnLst/>
              <a:rect l="l" t="t" r="r" b="b"/>
              <a:pathLst>
                <a:path w="3144" h="2121" extrusionOk="0">
                  <a:moveTo>
                    <a:pt x="1751" y="1"/>
                  </a:moveTo>
                  <a:lnTo>
                    <a:pt x="1" y="2120"/>
                  </a:lnTo>
                  <a:lnTo>
                    <a:pt x="1406" y="2120"/>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2"/>
            <p:cNvSpPr/>
            <p:nvPr/>
          </p:nvSpPr>
          <p:spPr>
            <a:xfrm>
              <a:off x="2528356" y="4358418"/>
              <a:ext cx="87343" cy="106768"/>
            </a:xfrm>
            <a:custGeom>
              <a:avLst/>
              <a:gdLst/>
              <a:ahLst/>
              <a:cxnLst/>
              <a:rect l="l" t="t" r="r" b="b"/>
              <a:pathLst>
                <a:path w="751" h="918" extrusionOk="0">
                  <a:moveTo>
                    <a:pt x="1" y="1"/>
                  </a:moveTo>
                  <a:lnTo>
                    <a:pt x="1" y="918"/>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areer Technical Subject for Middle School - 6th Grade: Architecture &amp; Construction by Slidesgo">
  <a:themeElements>
    <a:clrScheme name="Simple Light">
      <a:dk1>
        <a:srgbClr val="E9F6FE"/>
      </a:dk1>
      <a:lt1>
        <a:srgbClr val="B5D6E2"/>
      </a:lt1>
      <a:dk2>
        <a:srgbClr val="808080"/>
      </a:dk2>
      <a:lt2>
        <a:srgbClr val="4F4755"/>
      </a:lt2>
      <a:accent1>
        <a:srgbClr val="F0CA50"/>
      </a:accent1>
      <a:accent2>
        <a:srgbClr val="DB842C"/>
      </a:accent2>
      <a:accent3>
        <a:srgbClr val="B52722"/>
      </a:accent3>
      <a:accent4>
        <a:srgbClr val="88ADF1"/>
      </a:accent4>
      <a:accent5>
        <a:srgbClr val="FFFFFF"/>
      </a:accent5>
      <a:accent6>
        <a:srgbClr val="26304F"/>
      </a:accent6>
      <a:hlink>
        <a:srgbClr val="B527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467</Words>
  <Application>Microsoft Office PowerPoint</Application>
  <PresentationFormat>On-screen Show (16:9)</PresentationFormat>
  <Paragraphs>55</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Roboto</vt:lpstr>
      <vt:lpstr>Londrina Solid</vt:lpstr>
      <vt:lpstr>Calibri</vt:lpstr>
      <vt:lpstr>Adamina</vt:lpstr>
      <vt:lpstr>Times New Roman</vt:lpstr>
      <vt:lpstr>Roboto Condensed Light</vt:lpstr>
      <vt:lpstr>Wingdings</vt:lpstr>
      <vt:lpstr>Career Technical Subject for Middle School - 6th Grade: Architecture &amp; Construction by Slidesgo</vt:lpstr>
      <vt:lpstr>Quản Lí Vật Liệu Xây Dựng</vt:lpstr>
      <vt:lpstr>Nội Dung</vt:lpstr>
      <vt:lpstr>Tổng Quan</vt:lpstr>
      <vt:lpstr>Sơ lược về đề tài</vt:lpstr>
      <vt:lpstr>              Lý do chọn đề tài:</vt:lpstr>
      <vt:lpstr>Các Modun</vt:lpstr>
      <vt:lpstr>Phân Tích</vt:lpstr>
      <vt:lpstr>Yêu cầu hệ thống</vt:lpstr>
      <vt:lpstr>Quản Lý</vt:lpstr>
      <vt:lpstr>Thiết Kế CSDL</vt:lpstr>
      <vt:lpstr>PowerPoint Presentation</vt:lpstr>
      <vt:lpstr>PowerPoint Presentation</vt:lpstr>
      <vt:lpstr>PowerPoint Presentation</vt:lpstr>
      <vt:lpstr>PowerPoint Presentation</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Lí Vật Liệu Xây Dựng</dc:title>
  <cp:lastModifiedBy>PVT01</cp:lastModifiedBy>
  <cp:revision>10</cp:revision>
  <dcterms:modified xsi:type="dcterms:W3CDTF">2022-12-09T12:39:47Z</dcterms:modified>
</cp:coreProperties>
</file>