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2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7.jpeg" ContentType="image/jpeg"/>
  <Override PartName="/ppt/media/image5.png" ContentType="image/png"/>
  <Override PartName="/ppt/media/image6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8975FA-45BD-4480-B0F4-073DFBB929E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EAC15F-8E57-4AAE-B427-0E97599DE14F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2127E1-B168-403B-8B36-01DEDCAA280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7960" y="3797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964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3796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946520" y="1610280"/>
            <a:ext cx="5249880" cy="41871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946520" y="1610280"/>
            <a:ext cx="5249880" cy="4187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7960" y="887040"/>
            <a:ext cx="8667360" cy="21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796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964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37960" y="3797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37960" y="3797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964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3796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946520" y="1610280"/>
            <a:ext cx="5249880" cy="41871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946520" y="1610280"/>
            <a:ext cx="5249880" cy="4187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37960" y="887040"/>
            <a:ext cx="8667360" cy="21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3796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418716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9640" y="3797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3796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9640" y="1610640"/>
            <a:ext cx="422964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37960" y="3797640"/>
            <a:ext cx="8667720" cy="199692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6120"/>
            <a:ext cx="9143640" cy="191520"/>
          </a:xfrm>
          <a:custGeom>
            <a:avLst/>
            <a:gdLst/>
            <a:ahLst/>
            <a:rect l="l" t="t" r="r" b="b"/>
            <a:pathLst>
              <a:path w="9144000" h="192024">
                <a:moveTo>
                  <a:pt x="0" y="192024"/>
                </a:moveTo>
                <a:lnTo>
                  <a:pt x="9144000" y="192024"/>
                </a:lnTo>
                <a:lnTo>
                  <a:pt x="914400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ccd6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39200" y="144720"/>
            <a:ext cx="2137680" cy="566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7960" y="6671520"/>
            <a:ext cx="1746720" cy="16344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Unte</a:t>
            </a:r>
            <a:r>
              <a:rPr b="0" lang="de-DE" sz="1000" spc="-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1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</a:t>
            </a:r>
            <a:r>
              <a:rPr b="0" lang="de-DE" sz="1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de-DE" sz="1000" spc="-2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de-DE" sz="1000" spc="-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de-DE" sz="1000" spc="2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</a:t>
            </a:r>
            <a:r>
              <a:rPr b="0" lang="de-DE" sz="1000" spc="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peten</a:t>
            </a:r>
            <a:r>
              <a:rPr b="0" lang="de-DE" sz="1000" spc="-2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E5D58014-76F2-4564-A546-4D8A6675A474}" type="datetime">
              <a:rPr b="0" lang="de-DE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27.07.17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78800" y="6670080"/>
            <a:ext cx="190800" cy="16344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B76D0DF-1392-40AC-A64C-919053D320E8}" type="slidenum">
              <a:rPr b="1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666120"/>
            <a:ext cx="9143640" cy="191520"/>
          </a:xfrm>
          <a:custGeom>
            <a:avLst/>
            <a:gdLst/>
            <a:ahLst/>
            <a:rect l="l" t="t" r="r" b="b"/>
            <a:pathLst>
              <a:path w="9144000" h="192024">
                <a:moveTo>
                  <a:pt x="0" y="192024"/>
                </a:moveTo>
                <a:lnTo>
                  <a:pt x="9144000" y="192024"/>
                </a:lnTo>
                <a:lnTo>
                  <a:pt x="914400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ccd6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739200" y="144720"/>
            <a:ext cx="2137680" cy="566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37960" y="887040"/>
            <a:ext cx="8667360" cy="4528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37960" y="1610640"/>
            <a:ext cx="8667720" cy="4187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237960" y="6671520"/>
            <a:ext cx="1746720" cy="16344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Unte</a:t>
            </a:r>
            <a:r>
              <a:rPr b="0" lang="de-DE" sz="1000" spc="-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1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</a:t>
            </a:r>
            <a:r>
              <a:rPr b="0" lang="de-DE" sz="1000" spc="-1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de-DE" sz="1000" spc="-2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</a:t>
            </a:r>
            <a:r>
              <a:rPr b="0" lang="de-DE" sz="1000" spc="-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de-DE" sz="1000" spc="2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</a:t>
            </a:r>
            <a:r>
              <a:rPr b="0" lang="de-DE" sz="1000" spc="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peten</a:t>
            </a:r>
            <a:r>
              <a:rPr b="0" lang="de-DE" sz="1000" spc="-24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1000" spc="-12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16106B99-669F-44D2-A277-2499084176A9}" type="datetime">
              <a:rPr b="0" lang="de-DE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27.07.17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78800" y="6670080"/>
            <a:ext cx="190800" cy="16344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2FBE849-995D-466D-A0D8-91D893B8C4BF}" type="slidenum">
              <a:rPr b="1" lang="de-DE" sz="1000" spc="-9" strike="noStrike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11080" y="4726080"/>
            <a:ext cx="2399400" cy="18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14000"/>
              </a:lnSpc>
            </a:pPr>
            <a:r>
              <a:rPr b="0" lang="de-DE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Freie</a:t>
            </a:r>
            <a:r>
              <a:rPr b="0" lang="de-DE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de-DE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ersi</a:t>
            </a:r>
            <a:r>
              <a:rPr b="0" lang="de-DE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ä</a:t>
            </a:r>
            <a:r>
              <a:rPr b="0" lang="de-DE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Berlin</a:t>
            </a:r>
            <a:r>
              <a:rPr b="0" lang="de-DE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4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Ailis Oßwald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Julian Meier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14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Andreas Timmermann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739200" y="144720"/>
            <a:ext cx="2137680" cy="566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0" y="6666120"/>
            <a:ext cx="9143640" cy="191520"/>
          </a:xfrm>
          <a:custGeom>
            <a:avLst/>
            <a:gdLst/>
            <a:ahLst/>
            <a:rect l="l" t="t" r="r" b="b"/>
            <a:pathLst>
              <a:path w="9144000" h="192024">
                <a:moveTo>
                  <a:pt x="0" y="192024"/>
                </a:moveTo>
                <a:lnTo>
                  <a:pt x="9144000" y="192024"/>
                </a:lnTo>
                <a:lnTo>
                  <a:pt x="914400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ccd6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762120" y="1523880"/>
            <a:ext cx="73911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ct val="100000"/>
              </a:lnSpc>
            </a:pPr>
            <a:r>
              <a:rPr b="1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1" lang="de-DE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Iteration - Data Mining und 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37960" y="8870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Aufgabe: Data Mining: Clustering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23640" y="1863360"/>
            <a:ext cx="8667720" cy="430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Entwerfen Sie eine geeignete Metrik für die Ähnlichkeit von "Hashtags".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Gleiche Wörter sollten im gleichen Cluster liegen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sollte berechenbar sein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zwei dimensionale Metrik (Länge des Hashtags, arithmetisches Mittel des Zeichens zum Vorzeichen)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D73EE61-4872-46D7-A4AC-96F2BBC27DD7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37960" y="8870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Aufgabe: Data Mining: Clustering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23640" y="1863360"/>
            <a:ext cx="8667720" cy="43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= 0;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= 0;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m1 = 0;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char c in in hashtag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double m = c * (Stelle von c im String);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+= m * m;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= c - m1;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+= m * m;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m1 = m;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= sqrt(x);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= sqrt(y);  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6F02BFE-5AF4-4783-8E94-DA177D25DB9C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7960" y="8870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Aufgabe: Datenvisualisierung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DEC8EB6-0ACA-4699-BBEC-F55318483888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64000" y="1656000"/>
            <a:ext cx="7272000" cy="49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37960" y="8870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2.1-2 Aufgabe: Datenvisualisierung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2E4A452-9992-4F76-8B0D-BD9FC49F2ECD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0" y="1656000"/>
            <a:ext cx="3751560" cy="3168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507560" y="3294360"/>
            <a:ext cx="3772440" cy="31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37960" y="8870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2.3 Aufgabe: Datenvisualisierung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37960" y="1843200"/>
            <a:ext cx="8667720" cy="387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Die Visualisierung sollte übersichtlich sein und   benutzerfreundlich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Daten, die nicht in der Datenbank vorkommen, müssen aufgefüllt werden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Interaktiv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1294F6A-0D36-4B9E-AC24-D1D5B8557AA7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37960" y="60948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2.3 Aufgabe: Datenvisualisierung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37960" y="1371600"/>
            <a:ext cx="8667720" cy="517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Programmierung in PHP und Javascript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Anfragen an die Datenbanken für die gesamten Daten und für einen ausgewählten Hashtag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count(timestamp::TIMESTAMP::DATE),timestamp::TIMESTAMP::DATE FROM genutztam GROUP BY timestamp::TIMESTAMP::DATE ORDER BY timestamp::TIMESTAMP::DATE ASC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count(timestamp::TIMESTAMP::DATE),timestamp::TIMESTAMP::DATE FROM genutztam WHERE name='$Hashtag' GROUP BY timestamp::TIMESTAMP::DATE ORDER BY timestamp::TIMESTAMP::DATE ASC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334D51E-F433-4F60-8591-3C9A17520586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76AE45A-56DD-4531-A8FE-4F4F1A89BAE3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37960" y="609840"/>
            <a:ext cx="8667360" cy="61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2.3 Aufgabe: Datenvisualisierung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750320" y="1498680"/>
            <a:ext cx="5456520" cy="46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37960" y="6671520"/>
            <a:ext cx="17467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de-DE" sz="1000" spc="-1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Datenbanksysteme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578800" y="6670080"/>
            <a:ext cx="19080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FC22158-234B-4E48-B7DA-D147BDF651D7}" type="slidenum">
              <a:rPr b="1" lang="de-DE" sz="1000" spc="-9" strike="noStrike">
                <a:solidFill>
                  <a:srgbClr val="10243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905040"/>
            <a:ext cx="914364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LibreOffice/5.2.6.2$MacOSX_X86_64 LibreOffice_project/a3100ed2409ebf1c212f5048fbe377c281438fdc</Application>
  <Words>423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2016-11-21T09:22:36Z</dcterms:created>
  <dc:creator>Krell</dc:creator>
  <dc:description/>
  <dc:language>de-DE</dc:language>
  <cp:lastModifiedBy/>
  <dcterms:modified xsi:type="dcterms:W3CDTF">2017-07-27T11:25:27Z</dcterms:modified>
  <cp:revision>31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2016-10-25T00:00:00Z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2016-11-21T00:00:00Z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Экран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