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0"/>
  </p:notesMasterIdLst>
  <p:sldIdLst>
    <p:sldId id="256" r:id="rId2"/>
    <p:sldId id="260" r:id="rId3"/>
    <p:sldId id="259" r:id="rId4"/>
    <p:sldId id="258" r:id="rId5"/>
    <p:sldId id="266" r:id="rId6"/>
    <p:sldId id="295" r:id="rId7"/>
    <p:sldId id="267" r:id="rId8"/>
    <p:sldId id="290" r:id="rId9"/>
  </p:sldIdLst>
  <p:sldSz cx="9144000" cy="5143500" type="screen16x9"/>
  <p:notesSz cx="6858000" cy="9144000"/>
  <p:embeddedFontLst>
    <p:embeddedFont>
      <p:font typeface="Asap" panose="020B0604020202020204" charset="0"/>
      <p:regular r:id="rId11"/>
      <p:bold r:id="rId12"/>
      <p:italic r:id="rId13"/>
      <p:boldItalic r:id="rId14"/>
    </p:embeddedFont>
    <p:embeddedFont>
      <p:font typeface="Poller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0A133E-A33D-4414-AB1E-D95C0D0B2931}">
  <a:tblStyle styleId="{400A133E-A33D-4414-AB1E-D95C0D0B2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4231f69b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4231f69b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>
          <a:extLst>
            <a:ext uri="{FF2B5EF4-FFF2-40B4-BE49-F238E27FC236}">
              <a16:creationId xmlns:a16="http://schemas.microsoft.com/office/drawing/2014/main" id="{D292FD02-2ABC-2420-AFC3-6A50DA6A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185c551acd_0_50:notes">
            <a:extLst>
              <a:ext uri="{FF2B5EF4-FFF2-40B4-BE49-F238E27FC236}">
                <a16:creationId xmlns:a16="http://schemas.microsoft.com/office/drawing/2014/main" id="{825BD7FF-A7AE-C3A7-5919-922434ACA1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185c551acd_0_50:notes">
            <a:extLst>
              <a:ext uri="{FF2B5EF4-FFF2-40B4-BE49-F238E27FC236}">
                <a16:creationId xmlns:a16="http://schemas.microsoft.com/office/drawing/2014/main" id="{7F53E5A6-0AC8-A19A-5210-004C41915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185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14231f69b35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14231f69b35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14231f69b35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14231f69b35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-540">
            <a:off x="720000" y="3323006"/>
            <a:ext cx="3822300" cy="42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393900"/>
            <a:ext cx="5968200" cy="19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46596" y="458373"/>
            <a:ext cx="6837065" cy="4202871"/>
            <a:chOff x="246596" y="458373"/>
            <a:chExt cx="6837065" cy="4202871"/>
          </a:xfrm>
        </p:grpSpPr>
        <p:sp>
          <p:nvSpPr>
            <p:cNvPr id="15" name="Google Shape;15;p2"/>
            <p:cNvSpPr/>
            <p:nvPr/>
          </p:nvSpPr>
          <p:spPr>
            <a:xfrm>
              <a:off x="306125" y="685890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46596" y="2793148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5929" y="2172207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104245" y="458373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17459" y="4497977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32"/>
          <p:cNvGrpSpPr/>
          <p:nvPr/>
        </p:nvGrpSpPr>
        <p:grpSpPr>
          <a:xfrm>
            <a:off x="84" y="7"/>
            <a:ext cx="9144073" cy="5143512"/>
            <a:chOff x="2623575" y="1183150"/>
            <a:chExt cx="2297275" cy="2205150"/>
          </a:xfrm>
        </p:grpSpPr>
        <p:sp>
          <p:nvSpPr>
            <p:cNvPr id="1363" name="Google Shape;1363;p32"/>
            <p:cNvSpPr/>
            <p:nvPr/>
          </p:nvSpPr>
          <p:spPr>
            <a:xfrm>
              <a:off x="2623750" y="1183150"/>
              <a:ext cx="340475" cy="337750"/>
            </a:xfrm>
            <a:custGeom>
              <a:avLst/>
              <a:gdLst/>
              <a:ahLst/>
              <a:cxnLst/>
              <a:rect l="l" t="t" r="r" b="b"/>
              <a:pathLst>
                <a:path w="13619" h="13510" extrusionOk="0">
                  <a:moveTo>
                    <a:pt x="12413" y="0"/>
                  </a:moveTo>
                  <a:cubicBezTo>
                    <a:pt x="12381" y="28"/>
                    <a:pt x="12352" y="55"/>
                    <a:pt x="12322" y="84"/>
                  </a:cubicBezTo>
                  <a:cubicBezTo>
                    <a:pt x="11824" y="538"/>
                    <a:pt x="11305" y="1013"/>
                    <a:pt x="10783" y="1526"/>
                  </a:cubicBezTo>
                  <a:cubicBezTo>
                    <a:pt x="10269" y="2037"/>
                    <a:pt x="9797" y="2531"/>
                    <a:pt x="9324" y="3027"/>
                  </a:cubicBezTo>
                  <a:cubicBezTo>
                    <a:pt x="8807" y="3572"/>
                    <a:pt x="8301" y="4110"/>
                    <a:pt x="7798" y="4623"/>
                  </a:cubicBezTo>
                  <a:cubicBezTo>
                    <a:pt x="7306" y="5132"/>
                    <a:pt x="6787" y="5639"/>
                    <a:pt x="6268" y="6153"/>
                  </a:cubicBezTo>
                  <a:cubicBezTo>
                    <a:pt x="5230" y="7179"/>
                    <a:pt x="4230" y="8150"/>
                    <a:pt x="3226" y="9133"/>
                  </a:cubicBezTo>
                  <a:cubicBezTo>
                    <a:pt x="2218" y="10132"/>
                    <a:pt x="1309" y="11088"/>
                    <a:pt x="459" y="11931"/>
                  </a:cubicBezTo>
                  <a:cubicBezTo>
                    <a:pt x="308" y="12085"/>
                    <a:pt x="153" y="12232"/>
                    <a:pt x="1" y="12382"/>
                  </a:cubicBezTo>
                  <a:lnTo>
                    <a:pt x="1" y="13509"/>
                  </a:lnTo>
                  <a:cubicBezTo>
                    <a:pt x="353" y="13153"/>
                    <a:pt x="718" y="12787"/>
                    <a:pt x="1107" y="12378"/>
                  </a:cubicBezTo>
                  <a:cubicBezTo>
                    <a:pt x="2010" y="11434"/>
                    <a:pt x="2889" y="10458"/>
                    <a:pt x="3805" y="9520"/>
                  </a:cubicBezTo>
                  <a:cubicBezTo>
                    <a:pt x="4747" y="8563"/>
                    <a:pt x="5772" y="7539"/>
                    <a:pt x="6798" y="6521"/>
                  </a:cubicBezTo>
                  <a:cubicBezTo>
                    <a:pt x="7055" y="6265"/>
                    <a:pt x="7315" y="6009"/>
                    <a:pt x="7577" y="5750"/>
                  </a:cubicBezTo>
                  <a:cubicBezTo>
                    <a:pt x="7851" y="5482"/>
                    <a:pt x="8119" y="5212"/>
                    <a:pt x="8386" y="4944"/>
                  </a:cubicBezTo>
                  <a:cubicBezTo>
                    <a:pt x="8906" y="4417"/>
                    <a:pt x="9432" y="3887"/>
                    <a:pt x="9958" y="3355"/>
                  </a:cubicBezTo>
                  <a:cubicBezTo>
                    <a:pt x="10423" y="2893"/>
                    <a:pt x="10899" y="2421"/>
                    <a:pt x="11338" y="2012"/>
                  </a:cubicBezTo>
                  <a:cubicBezTo>
                    <a:pt x="11782" y="1598"/>
                    <a:pt x="12256" y="1185"/>
                    <a:pt x="12750" y="757"/>
                  </a:cubicBezTo>
                  <a:cubicBezTo>
                    <a:pt x="13032" y="514"/>
                    <a:pt x="13324" y="260"/>
                    <a:pt x="1361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2644250" y="1183175"/>
              <a:ext cx="240775" cy="217375"/>
            </a:xfrm>
            <a:custGeom>
              <a:avLst/>
              <a:gdLst/>
              <a:ahLst/>
              <a:cxnLst/>
              <a:rect l="l" t="t" r="r" b="b"/>
              <a:pathLst>
                <a:path w="9631" h="8695" extrusionOk="0">
                  <a:moveTo>
                    <a:pt x="8730" y="1"/>
                  </a:moveTo>
                  <a:cubicBezTo>
                    <a:pt x="8470" y="270"/>
                    <a:pt x="8211" y="535"/>
                    <a:pt x="7955" y="782"/>
                  </a:cubicBezTo>
                  <a:cubicBezTo>
                    <a:pt x="7368" y="1344"/>
                    <a:pt x="6732" y="1930"/>
                    <a:pt x="6146" y="2468"/>
                  </a:cubicBezTo>
                  <a:cubicBezTo>
                    <a:pt x="4968" y="3553"/>
                    <a:pt x="3838" y="4572"/>
                    <a:pt x="2951" y="5391"/>
                  </a:cubicBezTo>
                  <a:cubicBezTo>
                    <a:pt x="2042" y="6224"/>
                    <a:pt x="1255" y="6953"/>
                    <a:pt x="741" y="7535"/>
                  </a:cubicBezTo>
                  <a:cubicBezTo>
                    <a:pt x="222" y="8116"/>
                    <a:pt x="1" y="8515"/>
                    <a:pt x="162" y="8652"/>
                  </a:cubicBezTo>
                  <a:cubicBezTo>
                    <a:pt x="196" y="8681"/>
                    <a:pt x="238" y="8695"/>
                    <a:pt x="289" y="8695"/>
                  </a:cubicBezTo>
                  <a:cubicBezTo>
                    <a:pt x="479" y="8695"/>
                    <a:pt x="786" y="8499"/>
                    <a:pt x="1211" y="8155"/>
                  </a:cubicBezTo>
                  <a:cubicBezTo>
                    <a:pt x="1749" y="7714"/>
                    <a:pt x="2508" y="7015"/>
                    <a:pt x="3455" y="6093"/>
                  </a:cubicBezTo>
                  <a:cubicBezTo>
                    <a:pt x="4424" y="5141"/>
                    <a:pt x="5447" y="4110"/>
                    <a:pt x="6607" y="2971"/>
                  </a:cubicBezTo>
                  <a:cubicBezTo>
                    <a:pt x="7192" y="2397"/>
                    <a:pt x="7761" y="1848"/>
                    <a:pt x="8419" y="1213"/>
                  </a:cubicBezTo>
                  <a:cubicBezTo>
                    <a:pt x="8835" y="806"/>
                    <a:pt x="9234" y="401"/>
                    <a:pt x="9630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2623725" y="1183150"/>
              <a:ext cx="177100" cy="173800"/>
            </a:xfrm>
            <a:custGeom>
              <a:avLst/>
              <a:gdLst/>
              <a:ahLst/>
              <a:cxnLst/>
              <a:rect l="l" t="t" r="r" b="b"/>
              <a:pathLst>
                <a:path w="7084" h="6952" extrusionOk="0">
                  <a:moveTo>
                    <a:pt x="5808" y="0"/>
                  </a:moveTo>
                  <a:cubicBezTo>
                    <a:pt x="5476" y="354"/>
                    <a:pt x="5142" y="706"/>
                    <a:pt x="4806" y="1048"/>
                  </a:cubicBezTo>
                  <a:cubicBezTo>
                    <a:pt x="4557" y="1298"/>
                    <a:pt x="4306" y="1553"/>
                    <a:pt x="4053" y="1807"/>
                  </a:cubicBezTo>
                  <a:cubicBezTo>
                    <a:pt x="3792" y="2073"/>
                    <a:pt x="3533" y="2338"/>
                    <a:pt x="3278" y="2604"/>
                  </a:cubicBezTo>
                  <a:cubicBezTo>
                    <a:pt x="2780" y="3126"/>
                    <a:pt x="2278" y="3653"/>
                    <a:pt x="1770" y="4181"/>
                  </a:cubicBezTo>
                  <a:cubicBezTo>
                    <a:pt x="1272" y="4703"/>
                    <a:pt x="778" y="5206"/>
                    <a:pt x="271" y="5702"/>
                  </a:cubicBezTo>
                  <a:cubicBezTo>
                    <a:pt x="183" y="5789"/>
                    <a:pt x="90" y="5878"/>
                    <a:pt x="0" y="5963"/>
                  </a:cubicBezTo>
                  <a:lnTo>
                    <a:pt x="0" y="6952"/>
                  </a:lnTo>
                  <a:cubicBezTo>
                    <a:pt x="277" y="6697"/>
                    <a:pt x="555" y="6440"/>
                    <a:pt x="836" y="6175"/>
                  </a:cubicBezTo>
                  <a:cubicBezTo>
                    <a:pt x="1403" y="5644"/>
                    <a:pt x="1948" y="5105"/>
                    <a:pt x="2476" y="4579"/>
                  </a:cubicBezTo>
                  <a:cubicBezTo>
                    <a:pt x="2992" y="4063"/>
                    <a:pt x="3504" y="3548"/>
                    <a:pt x="4012" y="3039"/>
                  </a:cubicBezTo>
                  <a:cubicBezTo>
                    <a:pt x="4261" y="2791"/>
                    <a:pt x="4507" y="2548"/>
                    <a:pt x="4751" y="2311"/>
                  </a:cubicBezTo>
                  <a:cubicBezTo>
                    <a:pt x="5011" y="2060"/>
                    <a:pt x="5267" y="1811"/>
                    <a:pt x="5524" y="1564"/>
                  </a:cubicBezTo>
                  <a:cubicBezTo>
                    <a:pt x="6071" y="1027"/>
                    <a:pt x="6588" y="501"/>
                    <a:pt x="7084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2623750" y="1588325"/>
              <a:ext cx="118675" cy="131200"/>
            </a:xfrm>
            <a:custGeom>
              <a:avLst/>
              <a:gdLst/>
              <a:ahLst/>
              <a:cxnLst/>
              <a:rect l="l" t="t" r="r" b="b"/>
              <a:pathLst>
                <a:path w="4747" h="5248" extrusionOk="0">
                  <a:moveTo>
                    <a:pt x="4662" y="0"/>
                  </a:moveTo>
                  <a:cubicBezTo>
                    <a:pt x="4603" y="0"/>
                    <a:pt x="4505" y="51"/>
                    <a:pt x="4420" y="154"/>
                  </a:cubicBezTo>
                  <a:cubicBezTo>
                    <a:pt x="3104" y="1745"/>
                    <a:pt x="1554" y="3172"/>
                    <a:pt x="1" y="4596"/>
                  </a:cubicBezTo>
                  <a:lnTo>
                    <a:pt x="1" y="5247"/>
                  </a:lnTo>
                  <a:cubicBezTo>
                    <a:pt x="1642" y="3600"/>
                    <a:pt x="3269" y="1934"/>
                    <a:pt x="4658" y="173"/>
                  </a:cubicBezTo>
                  <a:cubicBezTo>
                    <a:pt x="4746" y="59"/>
                    <a:pt x="4727" y="0"/>
                    <a:pt x="4662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2767700" y="1183225"/>
              <a:ext cx="392425" cy="368700"/>
            </a:xfrm>
            <a:custGeom>
              <a:avLst/>
              <a:gdLst/>
              <a:ahLst/>
              <a:cxnLst/>
              <a:rect l="l" t="t" r="r" b="b"/>
              <a:pathLst>
                <a:path w="15697" h="14748" extrusionOk="0">
                  <a:moveTo>
                    <a:pt x="14939" y="0"/>
                  </a:moveTo>
                  <a:cubicBezTo>
                    <a:pt x="12775" y="2257"/>
                    <a:pt x="10651" y="4547"/>
                    <a:pt x="8459" y="6776"/>
                  </a:cubicBezTo>
                  <a:cubicBezTo>
                    <a:pt x="5788" y="9497"/>
                    <a:pt x="2699" y="11809"/>
                    <a:pt x="111" y="14609"/>
                  </a:cubicBezTo>
                  <a:cubicBezTo>
                    <a:pt x="25" y="14701"/>
                    <a:pt x="0" y="14748"/>
                    <a:pt x="21" y="14748"/>
                  </a:cubicBezTo>
                  <a:cubicBezTo>
                    <a:pt x="41" y="14748"/>
                    <a:pt x="103" y="14704"/>
                    <a:pt x="193" y="14615"/>
                  </a:cubicBezTo>
                  <a:cubicBezTo>
                    <a:pt x="2609" y="12228"/>
                    <a:pt x="5340" y="10235"/>
                    <a:pt x="7775" y="7879"/>
                  </a:cubicBezTo>
                  <a:cubicBezTo>
                    <a:pt x="10186" y="5542"/>
                    <a:pt x="12520" y="3103"/>
                    <a:pt x="14919" y="751"/>
                  </a:cubicBezTo>
                  <a:cubicBezTo>
                    <a:pt x="15176" y="498"/>
                    <a:pt x="15438" y="251"/>
                    <a:pt x="15696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2623725" y="1183225"/>
              <a:ext cx="1407675" cy="1383175"/>
            </a:xfrm>
            <a:custGeom>
              <a:avLst/>
              <a:gdLst/>
              <a:ahLst/>
              <a:cxnLst/>
              <a:rect l="l" t="t" r="r" b="b"/>
              <a:pathLst>
                <a:path w="56307" h="55327" extrusionOk="0">
                  <a:moveTo>
                    <a:pt x="55262" y="0"/>
                  </a:moveTo>
                  <a:cubicBezTo>
                    <a:pt x="54022" y="1185"/>
                    <a:pt x="52779" y="2368"/>
                    <a:pt x="51546" y="3563"/>
                  </a:cubicBezTo>
                  <a:cubicBezTo>
                    <a:pt x="49090" y="5941"/>
                    <a:pt x="46608" y="8318"/>
                    <a:pt x="44150" y="10708"/>
                  </a:cubicBezTo>
                  <a:cubicBezTo>
                    <a:pt x="41691" y="13102"/>
                    <a:pt x="39365" y="15639"/>
                    <a:pt x="36973" y="18085"/>
                  </a:cubicBezTo>
                  <a:cubicBezTo>
                    <a:pt x="35867" y="19217"/>
                    <a:pt x="34777" y="20367"/>
                    <a:pt x="33690" y="21513"/>
                  </a:cubicBezTo>
                  <a:cubicBezTo>
                    <a:pt x="31924" y="23182"/>
                    <a:pt x="30132" y="24821"/>
                    <a:pt x="28401" y="26522"/>
                  </a:cubicBezTo>
                  <a:cubicBezTo>
                    <a:pt x="26911" y="27991"/>
                    <a:pt x="25456" y="29498"/>
                    <a:pt x="23996" y="30995"/>
                  </a:cubicBezTo>
                  <a:cubicBezTo>
                    <a:pt x="22871" y="32007"/>
                    <a:pt x="21766" y="33039"/>
                    <a:pt x="20740" y="34147"/>
                  </a:cubicBezTo>
                  <a:cubicBezTo>
                    <a:pt x="20654" y="34240"/>
                    <a:pt x="20629" y="34287"/>
                    <a:pt x="20650" y="34287"/>
                  </a:cubicBezTo>
                  <a:cubicBezTo>
                    <a:pt x="20670" y="34287"/>
                    <a:pt x="20732" y="34243"/>
                    <a:pt x="20822" y="34153"/>
                  </a:cubicBezTo>
                  <a:cubicBezTo>
                    <a:pt x="21062" y="33918"/>
                    <a:pt x="21304" y="33690"/>
                    <a:pt x="21548" y="33461"/>
                  </a:cubicBezTo>
                  <a:lnTo>
                    <a:pt x="21548" y="33461"/>
                  </a:lnTo>
                  <a:cubicBezTo>
                    <a:pt x="21261" y="33745"/>
                    <a:pt x="20976" y="34034"/>
                    <a:pt x="20687" y="34314"/>
                  </a:cubicBezTo>
                  <a:cubicBezTo>
                    <a:pt x="18062" y="36851"/>
                    <a:pt x="15403" y="39353"/>
                    <a:pt x="12766" y="41881"/>
                  </a:cubicBezTo>
                  <a:cubicBezTo>
                    <a:pt x="10131" y="44409"/>
                    <a:pt x="7440" y="46870"/>
                    <a:pt x="4805" y="49402"/>
                  </a:cubicBezTo>
                  <a:cubicBezTo>
                    <a:pt x="3157" y="50984"/>
                    <a:pt x="1588" y="52657"/>
                    <a:pt x="0" y="54311"/>
                  </a:cubicBezTo>
                  <a:lnTo>
                    <a:pt x="0" y="55326"/>
                  </a:lnTo>
                  <a:cubicBezTo>
                    <a:pt x="1042" y="54373"/>
                    <a:pt x="2080" y="53413"/>
                    <a:pt x="3090" y="52425"/>
                  </a:cubicBezTo>
                  <a:cubicBezTo>
                    <a:pt x="5731" y="49835"/>
                    <a:pt x="8147" y="47010"/>
                    <a:pt x="10784" y="44416"/>
                  </a:cubicBezTo>
                  <a:cubicBezTo>
                    <a:pt x="13421" y="41822"/>
                    <a:pt x="16234" y="39413"/>
                    <a:pt x="18874" y="36823"/>
                  </a:cubicBezTo>
                  <a:cubicBezTo>
                    <a:pt x="21846" y="33904"/>
                    <a:pt x="24834" y="30994"/>
                    <a:pt x="27775" y="28044"/>
                  </a:cubicBezTo>
                  <a:cubicBezTo>
                    <a:pt x="27939" y="27879"/>
                    <a:pt x="28101" y="27713"/>
                    <a:pt x="28263" y="27548"/>
                  </a:cubicBezTo>
                  <a:cubicBezTo>
                    <a:pt x="28310" y="27505"/>
                    <a:pt x="28357" y="27462"/>
                    <a:pt x="28401" y="27420"/>
                  </a:cubicBezTo>
                  <a:cubicBezTo>
                    <a:pt x="30816" y="25084"/>
                    <a:pt x="33152" y="22644"/>
                    <a:pt x="35549" y="20294"/>
                  </a:cubicBezTo>
                  <a:cubicBezTo>
                    <a:pt x="38030" y="17862"/>
                    <a:pt x="40557" y="15484"/>
                    <a:pt x="43043" y="13056"/>
                  </a:cubicBezTo>
                  <a:cubicBezTo>
                    <a:pt x="45528" y="10630"/>
                    <a:pt x="47877" y="8043"/>
                    <a:pt x="50358" y="5611"/>
                  </a:cubicBezTo>
                  <a:cubicBezTo>
                    <a:pt x="52306" y="3703"/>
                    <a:pt x="54325" y="1874"/>
                    <a:pt x="56306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2623750" y="1570525"/>
              <a:ext cx="313550" cy="317975"/>
            </a:xfrm>
            <a:custGeom>
              <a:avLst/>
              <a:gdLst/>
              <a:ahLst/>
              <a:cxnLst/>
              <a:rect l="l" t="t" r="r" b="b"/>
              <a:pathLst>
                <a:path w="12542" h="12719" extrusionOk="0">
                  <a:moveTo>
                    <a:pt x="12377" y="1"/>
                  </a:moveTo>
                  <a:cubicBezTo>
                    <a:pt x="12330" y="1"/>
                    <a:pt x="12264" y="29"/>
                    <a:pt x="12181" y="96"/>
                  </a:cubicBezTo>
                  <a:cubicBezTo>
                    <a:pt x="9930" y="1950"/>
                    <a:pt x="7919" y="4471"/>
                    <a:pt x="5808" y="6555"/>
                  </a:cubicBezTo>
                  <a:cubicBezTo>
                    <a:pt x="3873" y="8466"/>
                    <a:pt x="1941" y="10362"/>
                    <a:pt x="1" y="12254"/>
                  </a:cubicBezTo>
                  <a:lnTo>
                    <a:pt x="1" y="12719"/>
                  </a:lnTo>
                  <a:cubicBezTo>
                    <a:pt x="1377" y="11306"/>
                    <a:pt x="2748" y="9892"/>
                    <a:pt x="4144" y="8491"/>
                  </a:cubicBezTo>
                  <a:cubicBezTo>
                    <a:pt x="6788" y="5841"/>
                    <a:pt x="9432" y="3024"/>
                    <a:pt x="12221" y="575"/>
                  </a:cubicBezTo>
                  <a:cubicBezTo>
                    <a:pt x="12498" y="333"/>
                    <a:pt x="12541" y="1"/>
                    <a:pt x="12377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3148575" y="1183250"/>
              <a:ext cx="515275" cy="492475"/>
            </a:xfrm>
            <a:custGeom>
              <a:avLst/>
              <a:gdLst/>
              <a:ahLst/>
              <a:cxnLst/>
              <a:rect l="l" t="t" r="r" b="b"/>
              <a:pathLst>
                <a:path w="20611" h="19699" extrusionOk="0">
                  <a:moveTo>
                    <a:pt x="19405" y="0"/>
                  </a:moveTo>
                  <a:cubicBezTo>
                    <a:pt x="19373" y="28"/>
                    <a:pt x="19344" y="55"/>
                    <a:pt x="19314" y="83"/>
                  </a:cubicBezTo>
                  <a:cubicBezTo>
                    <a:pt x="18816" y="537"/>
                    <a:pt x="18297" y="1012"/>
                    <a:pt x="17775" y="1527"/>
                  </a:cubicBezTo>
                  <a:cubicBezTo>
                    <a:pt x="17261" y="2037"/>
                    <a:pt x="16789" y="2531"/>
                    <a:pt x="16317" y="3027"/>
                  </a:cubicBezTo>
                  <a:cubicBezTo>
                    <a:pt x="15799" y="3572"/>
                    <a:pt x="15293" y="4108"/>
                    <a:pt x="14790" y="4623"/>
                  </a:cubicBezTo>
                  <a:cubicBezTo>
                    <a:pt x="14298" y="5132"/>
                    <a:pt x="13779" y="5637"/>
                    <a:pt x="13260" y="6152"/>
                  </a:cubicBezTo>
                  <a:cubicBezTo>
                    <a:pt x="12222" y="7177"/>
                    <a:pt x="11222" y="8149"/>
                    <a:pt x="10219" y="9132"/>
                  </a:cubicBezTo>
                  <a:cubicBezTo>
                    <a:pt x="9210" y="10131"/>
                    <a:pt x="8302" y="11087"/>
                    <a:pt x="7451" y="11931"/>
                  </a:cubicBezTo>
                  <a:cubicBezTo>
                    <a:pt x="6605" y="12765"/>
                    <a:pt x="5721" y="13599"/>
                    <a:pt x="4956" y="14345"/>
                  </a:cubicBezTo>
                  <a:cubicBezTo>
                    <a:pt x="4184" y="15092"/>
                    <a:pt x="3463" y="15797"/>
                    <a:pt x="2875" y="16390"/>
                  </a:cubicBezTo>
                  <a:cubicBezTo>
                    <a:pt x="2271" y="16991"/>
                    <a:pt x="1734" y="17528"/>
                    <a:pt x="1302" y="17992"/>
                  </a:cubicBezTo>
                  <a:cubicBezTo>
                    <a:pt x="434" y="18916"/>
                    <a:pt x="0" y="19521"/>
                    <a:pt x="148" y="19668"/>
                  </a:cubicBezTo>
                  <a:cubicBezTo>
                    <a:pt x="168" y="19688"/>
                    <a:pt x="196" y="19698"/>
                    <a:pt x="232" y="19698"/>
                  </a:cubicBezTo>
                  <a:cubicBezTo>
                    <a:pt x="459" y="19698"/>
                    <a:pt x="988" y="19301"/>
                    <a:pt x="1791" y="18593"/>
                  </a:cubicBezTo>
                  <a:cubicBezTo>
                    <a:pt x="2257" y="18180"/>
                    <a:pt x="2822" y="17659"/>
                    <a:pt x="3471" y="17026"/>
                  </a:cubicBezTo>
                  <a:cubicBezTo>
                    <a:pt x="4136" y="16375"/>
                    <a:pt x="4823" y="15693"/>
                    <a:pt x="5596" y="14916"/>
                  </a:cubicBezTo>
                  <a:cubicBezTo>
                    <a:pt x="5980" y="14528"/>
                    <a:pt x="6380" y="14126"/>
                    <a:pt x="6795" y="13707"/>
                  </a:cubicBezTo>
                  <a:cubicBezTo>
                    <a:pt x="7206" y="13292"/>
                    <a:pt x="7638" y="12861"/>
                    <a:pt x="8099" y="12378"/>
                  </a:cubicBezTo>
                  <a:cubicBezTo>
                    <a:pt x="9002" y="11434"/>
                    <a:pt x="9881" y="10458"/>
                    <a:pt x="10797" y="9518"/>
                  </a:cubicBezTo>
                  <a:cubicBezTo>
                    <a:pt x="11739" y="8562"/>
                    <a:pt x="12765" y="7539"/>
                    <a:pt x="13790" y="6521"/>
                  </a:cubicBezTo>
                  <a:cubicBezTo>
                    <a:pt x="14047" y="6264"/>
                    <a:pt x="14307" y="6008"/>
                    <a:pt x="14569" y="5750"/>
                  </a:cubicBezTo>
                  <a:cubicBezTo>
                    <a:pt x="14843" y="5482"/>
                    <a:pt x="15111" y="5211"/>
                    <a:pt x="15378" y="4942"/>
                  </a:cubicBezTo>
                  <a:cubicBezTo>
                    <a:pt x="15898" y="4417"/>
                    <a:pt x="16424" y="3887"/>
                    <a:pt x="16950" y="3356"/>
                  </a:cubicBezTo>
                  <a:cubicBezTo>
                    <a:pt x="17415" y="2892"/>
                    <a:pt x="17891" y="2421"/>
                    <a:pt x="18330" y="2011"/>
                  </a:cubicBezTo>
                  <a:cubicBezTo>
                    <a:pt x="18775" y="1597"/>
                    <a:pt x="19248" y="1184"/>
                    <a:pt x="19742" y="757"/>
                  </a:cubicBezTo>
                  <a:cubicBezTo>
                    <a:pt x="20024" y="514"/>
                    <a:pt x="20316" y="261"/>
                    <a:pt x="20610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2623625" y="1792050"/>
              <a:ext cx="407650" cy="430700"/>
            </a:xfrm>
            <a:custGeom>
              <a:avLst/>
              <a:gdLst/>
              <a:ahLst/>
              <a:cxnLst/>
              <a:rect l="l" t="t" r="r" b="b"/>
              <a:pathLst>
                <a:path w="16306" h="17228" extrusionOk="0">
                  <a:moveTo>
                    <a:pt x="16198" y="0"/>
                  </a:moveTo>
                  <a:cubicBezTo>
                    <a:pt x="16093" y="0"/>
                    <a:pt x="15797" y="243"/>
                    <a:pt x="15345" y="671"/>
                  </a:cubicBezTo>
                  <a:cubicBezTo>
                    <a:pt x="14882" y="1108"/>
                    <a:pt x="14256" y="1741"/>
                    <a:pt x="13480" y="2483"/>
                  </a:cubicBezTo>
                  <a:cubicBezTo>
                    <a:pt x="13286" y="2666"/>
                    <a:pt x="13085" y="2859"/>
                    <a:pt x="12872" y="3054"/>
                  </a:cubicBezTo>
                  <a:cubicBezTo>
                    <a:pt x="12668" y="3241"/>
                    <a:pt x="12459" y="3427"/>
                    <a:pt x="12226" y="3628"/>
                  </a:cubicBezTo>
                  <a:cubicBezTo>
                    <a:pt x="11765" y="4029"/>
                    <a:pt x="11236" y="4469"/>
                    <a:pt x="10629" y="4989"/>
                  </a:cubicBezTo>
                  <a:cubicBezTo>
                    <a:pt x="10031" y="5497"/>
                    <a:pt x="9303" y="6155"/>
                    <a:pt x="8636" y="6815"/>
                  </a:cubicBezTo>
                  <a:cubicBezTo>
                    <a:pt x="7962" y="7479"/>
                    <a:pt x="7306" y="8168"/>
                    <a:pt x="6675" y="8822"/>
                  </a:cubicBezTo>
                  <a:cubicBezTo>
                    <a:pt x="6529" y="8972"/>
                    <a:pt x="6346" y="9159"/>
                    <a:pt x="6131" y="9381"/>
                  </a:cubicBezTo>
                  <a:cubicBezTo>
                    <a:pt x="5896" y="9619"/>
                    <a:pt x="5622" y="9894"/>
                    <a:pt x="5314" y="10201"/>
                  </a:cubicBezTo>
                  <a:cubicBezTo>
                    <a:pt x="4700" y="10820"/>
                    <a:pt x="3948" y="11580"/>
                    <a:pt x="3080" y="12457"/>
                  </a:cubicBezTo>
                  <a:cubicBezTo>
                    <a:pt x="2659" y="12880"/>
                    <a:pt x="2146" y="13406"/>
                    <a:pt x="1661" y="13919"/>
                  </a:cubicBezTo>
                  <a:cubicBezTo>
                    <a:pt x="1184" y="14425"/>
                    <a:pt x="681" y="14958"/>
                    <a:pt x="157" y="15516"/>
                  </a:cubicBezTo>
                  <a:cubicBezTo>
                    <a:pt x="106" y="15571"/>
                    <a:pt x="52" y="15626"/>
                    <a:pt x="0" y="15680"/>
                  </a:cubicBezTo>
                  <a:lnTo>
                    <a:pt x="0" y="17228"/>
                  </a:lnTo>
                  <a:cubicBezTo>
                    <a:pt x="373" y="16852"/>
                    <a:pt x="746" y="16479"/>
                    <a:pt x="1108" y="16102"/>
                  </a:cubicBezTo>
                  <a:cubicBezTo>
                    <a:pt x="1642" y="15557"/>
                    <a:pt x="2146" y="15034"/>
                    <a:pt x="2622" y="14539"/>
                  </a:cubicBezTo>
                  <a:cubicBezTo>
                    <a:pt x="3092" y="14053"/>
                    <a:pt x="3501" y="13641"/>
                    <a:pt x="3950" y="13200"/>
                  </a:cubicBezTo>
                  <a:cubicBezTo>
                    <a:pt x="4820" y="12340"/>
                    <a:pt x="5570" y="11595"/>
                    <a:pt x="6185" y="10985"/>
                  </a:cubicBezTo>
                  <a:cubicBezTo>
                    <a:pt x="6492" y="10681"/>
                    <a:pt x="6764" y="10410"/>
                    <a:pt x="7000" y="10176"/>
                  </a:cubicBezTo>
                  <a:cubicBezTo>
                    <a:pt x="7258" y="9917"/>
                    <a:pt x="7467" y="9701"/>
                    <a:pt x="7631" y="9531"/>
                  </a:cubicBezTo>
                  <a:cubicBezTo>
                    <a:pt x="8322" y="8815"/>
                    <a:pt x="8922" y="8174"/>
                    <a:pt x="9486" y="7599"/>
                  </a:cubicBezTo>
                  <a:cubicBezTo>
                    <a:pt x="10053" y="7018"/>
                    <a:pt x="10547" y="6546"/>
                    <a:pt x="11114" y="6021"/>
                  </a:cubicBezTo>
                  <a:cubicBezTo>
                    <a:pt x="11672" y="5505"/>
                    <a:pt x="12242" y="4982"/>
                    <a:pt x="12784" y="4447"/>
                  </a:cubicBezTo>
                  <a:cubicBezTo>
                    <a:pt x="13053" y="4180"/>
                    <a:pt x="13320" y="3908"/>
                    <a:pt x="13564" y="3643"/>
                  </a:cubicBezTo>
                  <a:cubicBezTo>
                    <a:pt x="13798" y="3391"/>
                    <a:pt x="14015" y="3148"/>
                    <a:pt x="14216" y="2917"/>
                  </a:cubicBezTo>
                  <a:cubicBezTo>
                    <a:pt x="15019" y="1989"/>
                    <a:pt x="15555" y="1260"/>
                    <a:pt x="15876" y="766"/>
                  </a:cubicBezTo>
                  <a:cubicBezTo>
                    <a:pt x="16198" y="272"/>
                    <a:pt x="16305" y="10"/>
                    <a:pt x="16205" y="0"/>
                  </a:cubicBezTo>
                  <a:cubicBezTo>
                    <a:pt x="16203" y="0"/>
                    <a:pt x="16201" y="0"/>
                    <a:pt x="1619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3343950" y="1183175"/>
              <a:ext cx="240725" cy="217375"/>
            </a:xfrm>
            <a:custGeom>
              <a:avLst/>
              <a:gdLst/>
              <a:ahLst/>
              <a:cxnLst/>
              <a:rect l="l" t="t" r="r" b="b"/>
              <a:pathLst>
                <a:path w="9629" h="8695" extrusionOk="0">
                  <a:moveTo>
                    <a:pt x="8729" y="1"/>
                  </a:moveTo>
                  <a:cubicBezTo>
                    <a:pt x="8469" y="270"/>
                    <a:pt x="8211" y="535"/>
                    <a:pt x="7955" y="782"/>
                  </a:cubicBezTo>
                  <a:cubicBezTo>
                    <a:pt x="7366" y="1344"/>
                    <a:pt x="6732" y="1930"/>
                    <a:pt x="6146" y="2468"/>
                  </a:cubicBezTo>
                  <a:cubicBezTo>
                    <a:pt x="4965" y="3553"/>
                    <a:pt x="3835" y="4572"/>
                    <a:pt x="2950" y="5391"/>
                  </a:cubicBezTo>
                  <a:cubicBezTo>
                    <a:pt x="2040" y="6224"/>
                    <a:pt x="1255" y="6953"/>
                    <a:pt x="740" y="7535"/>
                  </a:cubicBezTo>
                  <a:cubicBezTo>
                    <a:pt x="222" y="8116"/>
                    <a:pt x="1" y="8515"/>
                    <a:pt x="160" y="8652"/>
                  </a:cubicBezTo>
                  <a:cubicBezTo>
                    <a:pt x="194" y="8681"/>
                    <a:pt x="237" y="8695"/>
                    <a:pt x="288" y="8695"/>
                  </a:cubicBezTo>
                  <a:cubicBezTo>
                    <a:pt x="478" y="8695"/>
                    <a:pt x="785" y="8499"/>
                    <a:pt x="1209" y="8155"/>
                  </a:cubicBezTo>
                  <a:cubicBezTo>
                    <a:pt x="1749" y="7714"/>
                    <a:pt x="2507" y="7015"/>
                    <a:pt x="3455" y="6093"/>
                  </a:cubicBezTo>
                  <a:cubicBezTo>
                    <a:pt x="4423" y="5141"/>
                    <a:pt x="5445" y="4110"/>
                    <a:pt x="6607" y="2971"/>
                  </a:cubicBezTo>
                  <a:cubicBezTo>
                    <a:pt x="7191" y="2397"/>
                    <a:pt x="7760" y="1848"/>
                    <a:pt x="8418" y="1213"/>
                  </a:cubicBezTo>
                  <a:cubicBezTo>
                    <a:pt x="8833" y="806"/>
                    <a:pt x="9232" y="401"/>
                    <a:pt x="9629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2840275" y="1183150"/>
              <a:ext cx="660175" cy="634625"/>
            </a:xfrm>
            <a:custGeom>
              <a:avLst/>
              <a:gdLst/>
              <a:ahLst/>
              <a:cxnLst/>
              <a:rect l="l" t="t" r="r" b="b"/>
              <a:pathLst>
                <a:path w="26407" h="25385" extrusionOk="0">
                  <a:moveTo>
                    <a:pt x="25131" y="0"/>
                  </a:moveTo>
                  <a:cubicBezTo>
                    <a:pt x="24797" y="351"/>
                    <a:pt x="24464" y="705"/>
                    <a:pt x="24128" y="1045"/>
                  </a:cubicBezTo>
                  <a:cubicBezTo>
                    <a:pt x="23879" y="1297"/>
                    <a:pt x="23627" y="1551"/>
                    <a:pt x="23375" y="1806"/>
                  </a:cubicBezTo>
                  <a:cubicBezTo>
                    <a:pt x="23114" y="2070"/>
                    <a:pt x="22856" y="2337"/>
                    <a:pt x="22600" y="2601"/>
                  </a:cubicBezTo>
                  <a:cubicBezTo>
                    <a:pt x="22102" y="3123"/>
                    <a:pt x="21600" y="3651"/>
                    <a:pt x="21092" y="4180"/>
                  </a:cubicBezTo>
                  <a:cubicBezTo>
                    <a:pt x="20592" y="4700"/>
                    <a:pt x="20100" y="5205"/>
                    <a:pt x="19593" y="5701"/>
                  </a:cubicBezTo>
                  <a:cubicBezTo>
                    <a:pt x="19088" y="6204"/>
                    <a:pt x="18558" y="6707"/>
                    <a:pt x="18022" y="7221"/>
                  </a:cubicBezTo>
                  <a:cubicBezTo>
                    <a:pt x="17427" y="7788"/>
                    <a:pt x="16820" y="8366"/>
                    <a:pt x="16223" y="8962"/>
                  </a:cubicBezTo>
                  <a:cubicBezTo>
                    <a:pt x="15671" y="9513"/>
                    <a:pt x="15093" y="10062"/>
                    <a:pt x="14514" y="10619"/>
                  </a:cubicBezTo>
                  <a:cubicBezTo>
                    <a:pt x="13931" y="11178"/>
                    <a:pt x="13352" y="11737"/>
                    <a:pt x="12773" y="12332"/>
                  </a:cubicBezTo>
                  <a:cubicBezTo>
                    <a:pt x="12184" y="12939"/>
                    <a:pt x="11666" y="13531"/>
                    <a:pt x="11175" y="14082"/>
                  </a:cubicBezTo>
                  <a:cubicBezTo>
                    <a:pt x="10682" y="14634"/>
                    <a:pt x="10220" y="15145"/>
                    <a:pt x="9760" y="15607"/>
                  </a:cubicBezTo>
                  <a:cubicBezTo>
                    <a:pt x="9255" y="16113"/>
                    <a:pt x="8762" y="16608"/>
                    <a:pt x="8282" y="17089"/>
                  </a:cubicBezTo>
                  <a:cubicBezTo>
                    <a:pt x="7317" y="18048"/>
                    <a:pt x="6428" y="18970"/>
                    <a:pt x="5612" y="19724"/>
                  </a:cubicBezTo>
                  <a:cubicBezTo>
                    <a:pt x="4782" y="20503"/>
                    <a:pt x="3984" y="21226"/>
                    <a:pt x="3271" y="21907"/>
                  </a:cubicBezTo>
                  <a:cubicBezTo>
                    <a:pt x="2618" y="22532"/>
                    <a:pt x="2034" y="23066"/>
                    <a:pt x="1544" y="23531"/>
                  </a:cubicBezTo>
                  <a:cubicBezTo>
                    <a:pt x="566" y="24456"/>
                    <a:pt x="0" y="25084"/>
                    <a:pt x="57" y="25316"/>
                  </a:cubicBezTo>
                  <a:cubicBezTo>
                    <a:pt x="68" y="25362"/>
                    <a:pt x="101" y="25384"/>
                    <a:pt x="157" y="25384"/>
                  </a:cubicBezTo>
                  <a:cubicBezTo>
                    <a:pt x="376" y="25384"/>
                    <a:pt x="940" y="25023"/>
                    <a:pt x="1807" y="24337"/>
                  </a:cubicBezTo>
                  <a:cubicBezTo>
                    <a:pt x="2348" y="23908"/>
                    <a:pt x="3022" y="23337"/>
                    <a:pt x="3775" y="22631"/>
                  </a:cubicBezTo>
                  <a:cubicBezTo>
                    <a:pt x="4459" y="21993"/>
                    <a:pt x="5261" y="21253"/>
                    <a:pt x="6161" y="20381"/>
                  </a:cubicBezTo>
                  <a:cubicBezTo>
                    <a:pt x="7092" y="19486"/>
                    <a:pt x="7970" y="18528"/>
                    <a:pt x="8932" y="17528"/>
                  </a:cubicBezTo>
                  <a:cubicBezTo>
                    <a:pt x="9411" y="17023"/>
                    <a:pt x="9906" y="16504"/>
                    <a:pt x="10413" y="15971"/>
                  </a:cubicBezTo>
                  <a:cubicBezTo>
                    <a:pt x="10970" y="15382"/>
                    <a:pt x="11472" y="14795"/>
                    <a:pt x="11955" y="14233"/>
                  </a:cubicBezTo>
                  <a:cubicBezTo>
                    <a:pt x="12438" y="13670"/>
                    <a:pt x="12906" y="13125"/>
                    <a:pt x="13385" y="12626"/>
                  </a:cubicBezTo>
                  <a:cubicBezTo>
                    <a:pt x="13889" y="12100"/>
                    <a:pt x="14437" y="11565"/>
                    <a:pt x="15005" y="11017"/>
                  </a:cubicBezTo>
                  <a:cubicBezTo>
                    <a:pt x="15572" y="10475"/>
                    <a:pt x="16177" y="9899"/>
                    <a:pt x="16766" y="9321"/>
                  </a:cubicBezTo>
                  <a:cubicBezTo>
                    <a:pt x="17320" y="8783"/>
                    <a:pt x="17902" y="8248"/>
                    <a:pt x="18500" y="7702"/>
                  </a:cubicBezTo>
                  <a:cubicBezTo>
                    <a:pt x="19043" y="7207"/>
                    <a:pt x="19599" y="6704"/>
                    <a:pt x="20159" y="6175"/>
                  </a:cubicBezTo>
                  <a:cubicBezTo>
                    <a:pt x="20726" y="5644"/>
                    <a:pt x="21271" y="5105"/>
                    <a:pt x="21799" y="4579"/>
                  </a:cubicBezTo>
                  <a:cubicBezTo>
                    <a:pt x="22315" y="4063"/>
                    <a:pt x="22827" y="3548"/>
                    <a:pt x="23335" y="3039"/>
                  </a:cubicBezTo>
                  <a:cubicBezTo>
                    <a:pt x="23584" y="2791"/>
                    <a:pt x="23831" y="2548"/>
                    <a:pt x="24074" y="2311"/>
                  </a:cubicBezTo>
                  <a:cubicBezTo>
                    <a:pt x="24334" y="2060"/>
                    <a:pt x="24590" y="1811"/>
                    <a:pt x="24848" y="1564"/>
                  </a:cubicBezTo>
                  <a:cubicBezTo>
                    <a:pt x="25394" y="1027"/>
                    <a:pt x="25911" y="501"/>
                    <a:pt x="26407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2623750" y="1939300"/>
              <a:ext cx="121575" cy="130050"/>
            </a:xfrm>
            <a:custGeom>
              <a:avLst/>
              <a:gdLst/>
              <a:ahLst/>
              <a:cxnLst/>
              <a:rect l="l" t="t" r="r" b="b"/>
              <a:pathLst>
                <a:path w="4863" h="5202" extrusionOk="0">
                  <a:moveTo>
                    <a:pt x="4775" y="0"/>
                  </a:moveTo>
                  <a:cubicBezTo>
                    <a:pt x="4676" y="0"/>
                    <a:pt x="4411" y="158"/>
                    <a:pt x="4007" y="442"/>
                  </a:cubicBezTo>
                  <a:cubicBezTo>
                    <a:pt x="3532" y="780"/>
                    <a:pt x="2863" y="1287"/>
                    <a:pt x="1995" y="2003"/>
                  </a:cubicBezTo>
                  <a:cubicBezTo>
                    <a:pt x="1564" y="2358"/>
                    <a:pt x="1066" y="2786"/>
                    <a:pt x="558" y="3248"/>
                  </a:cubicBezTo>
                  <a:cubicBezTo>
                    <a:pt x="379" y="3409"/>
                    <a:pt x="191" y="3584"/>
                    <a:pt x="1" y="3756"/>
                  </a:cubicBezTo>
                  <a:lnTo>
                    <a:pt x="1" y="5201"/>
                  </a:lnTo>
                  <a:cubicBezTo>
                    <a:pt x="415" y="4782"/>
                    <a:pt x="814" y="4377"/>
                    <a:pt x="1183" y="3999"/>
                  </a:cubicBezTo>
                  <a:cubicBezTo>
                    <a:pt x="1631" y="3535"/>
                    <a:pt x="2032" y="3134"/>
                    <a:pt x="2420" y="2745"/>
                  </a:cubicBezTo>
                  <a:cubicBezTo>
                    <a:pt x="3188" y="1975"/>
                    <a:pt x="3831" y="1322"/>
                    <a:pt x="4246" y="847"/>
                  </a:cubicBezTo>
                  <a:cubicBezTo>
                    <a:pt x="4666" y="371"/>
                    <a:pt x="4863" y="78"/>
                    <a:pt x="4812" y="14"/>
                  </a:cubicBezTo>
                  <a:cubicBezTo>
                    <a:pt x="4805" y="5"/>
                    <a:pt x="4792" y="0"/>
                    <a:pt x="4775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2688775" y="1183175"/>
              <a:ext cx="1146400" cy="1120975"/>
            </a:xfrm>
            <a:custGeom>
              <a:avLst/>
              <a:gdLst/>
              <a:ahLst/>
              <a:cxnLst/>
              <a:rect l="l" t="t" r="r" b="b"/>
              <a:pathLst>
                <a:path w="45856" h="44839" extrusionOk="0">
                  <a:moveTo>
                    <a:pt x="44681" y="1"/>
                  </a:moveTo>
                  <a:cubicBezTo>
                    <a:pt x="44334" y="320"/>
                    <a:pt x="43983" y="649"/>
                    <a:pt x="43628" y="998"/>
                  </a:cubicBezTo>
                  <a:cubicBezTo>
                    <a:pt x="43114" y="1509"/>
                    <a:pt x="42641" y="2003"/>
                    <a:pt x="42169" y="2498"/>
                  </a:cubicBezTo>
                  <a:cubicBezTo>
                    <a:pt x="41652" y="3043"/>
                    <a:pt x="41147" y="3580"/>
                    <a:pt x="40644" y="4095"/>
                  </a:cubicBezTo>
                  <a:cubicBezTo>
                    <a:pt x="40149" y="4604"/>
                    <a:pt x="39633" y="5109"/>
                    <a:pt x="39112" y="5624"/>
                  </a:cubicBezTo>
                  <a:cubicBezTo>
                    <a:pt x="38075" y="6649"/>
                    <a:pt x="37074" y="7621"/>
                    <a:pt x="36071" y="8603"/>
                  </a:cubicBezTo>
                  <a:cubicBezTo>
                    <a:pt x="35064" y="9602"/>
                    <a:pt x="34155" y="10559"/>
                    <a:pt x="33304" y="11403"/>
                  </a:cubicBezTo>
                  <a:cubicBezTo>
                    <a:pt x="32456" y="12235"/>
                    <a:pt x="31572" y="13069"/>
                    <a:pt x="30808" y="13814"/>
                  </a:cubicBezTo>
                  <a:cubicBezTo>
                    <a:pt x="30036" y="14562"/>
                    <a:pt x="29315" y="15266"/>
                    <a:pt x="28728" y="15859"/>
                  </a:cubicBezTo>
                  <a:cubicBezTo>
                    <a:pt x="28123" y="16462"/>
                    <a:pt x="27587" y="16998"/>
                    <a:pt x="27155" y="17461"/>
                  </a:cubicBezTo>
                  <a:cubicBezTo>
                    <a:pt x="26286" y="18387"/>
                    <a:pt x="25853" y="18990"/>
                    <a:pt x="26001" y="19138"/>
                  </a:cubicBezTo>
                  <a:cubicBezTo>
                    <a:pt x="26008" y="19145"/>
                    <a:pt x="26019" y="19145"/>
                    <a:pt x="26030" y="19149"/>
                  </a:cubicBezTo>
                  <a:cubicBezTo>
                    <a:pt x="25260" y="19909"/>
                    <a:pt x="24489" y="20666"/>
                    <a:pt x="23721" y="21427"/>
                  </a:cubicBezTo>
                  <a:cubicBezTo>
                    <a:pt x="20980" y="24148"/>
                    <a:pt x="18483" y="27113"/>
                    <a:pt x="15749" y="29836"/>
                  </a:cubicBezTo>
                  <a:cubicBezTo>
                    <a:pt x="13051" y="32519"/>
                    <a:pt x="10240" y="35097"/>
                    <a:pt x="7519" y="37753"/>
                  </a:cubicBezTo>
                  <a:cubicBezTo>
                    <a:pt x="6212" y="39029"/>
                    <a:pt x="4871" y="40275"/>
                    <a:pt x="3528" y="41515"/>
                  </a:cubicBezTo>
                  <a:cubicBezTo>
                    <a:pt x="3012" y="41992"/>
                    <a:pt x="1" y="43538"/>
                    <a:pt x="463" y="44593"/>
                  </a:cubicBezTo>
                  <a:cubicBezTo>
                    <a:pt x="538" y="44766"/>
                    <a:pt x="653" y="44839"/>
                    <a:pt x="793" y="44839"/>
                  </a:cubicBezTo>
                  <a:cubicBezTo>
                    <a:pt x="1427" y="44839"/>
                    <a:pt x="2578" y="43355"/>
                    <a:pt x="2904" y="43087"/>
                  </a:cubicBezTo>
                  <a:cubicBezTo>
                    <a:pt x="3849" y="42314"/>
                    <a:pt x="4809" y="41557"/>
                    <a:pt x="5678" y="40697"/>
                  </a:cubicBezTo>
                  <a:cubicBezTo>
                    <a:pt x="8438" y="37965"/>
                    <a:pt x="11215" y="35219"/>
                    <a:pt x="13943" y="32435"/>
                  </a:cubicBezTo>
                  <a:cubicBezTo>
                    <a:pt x="15991" y="30347"/>
                    <a:pt x="17807" y="28059"/>
                    <a:pt x="19829" y="25950"/>
                  </a:cubicBezTo>
                  <a:cubicBezTo>
                    <a:pt x="21849" y="23841"/>
                    <a:pt x="23711" y="21604"/>
                    <a:pt x="25734" y="19496"/>
                  </a:cubicBezTo>
                  <a:cubicBezTo>
                    <a:pt x="25840" y="19385"/>
                    <a:pt x="25957" y="19279"/>
                    <a:pt x="26066" y="19167"/>
                  </a:cubicBezTo>
                  <a:cubicBezTo>
                    <a:pt x="26072" y="19168"/>
                    <a:pt x="26079" y="19168"/>
                    <a:pt x="26086" y="19168"/>
                  </a:cubicBezTo>
                  <a:cubicBezTo>
                    <a:pt x="26311" y="19168"/>
                    <a:pt x="26839" y="18774"/>
                    <a:pt x="27642" y="18065"/>
                  </a:cubicBezTo>
                  <a:cubicBezTo>
                    <a:pt x="28108" y="17652"/>
                    <a:pt x="28673" y="17130"/>
                    <a:pt x="29322" y="16497"/>
                  </a:cubicBezTo>
                  <a:cubicBezTo>
                    <a:pt x="29987" y="15845"/>
                    <a:pt x="30674" y="15164"/>
                    <a:pt x="31447" y="14386"/>
                  </a:cubicBezTo>
                  <a:cubicBezTo>
                    <a:pt x="31831" y="13999"/>
                    <a:pt x="32231" y="13598"/>
                    <a:pt x="32646" y="13179"/>
                  </a:cubicBezTo>
                  <a:cubicBezTo>
                    <a:pt x="33057" y="12762"/>
                    <a:pt x="33489" y="12333"/>
                    <a:pt x="33950" y="11850"/>
                  </a:cubicBezTo>
                  <a:cubicBezTo>
                    <a:pt x="34853" y="10904"/>
                    <a:pt x="35733" y="9930"/>
                    <a:pt x="36648" y="8990"/>
                  </a:cubicBezTo>
                  <a:cubicBezTo>
                    <a:pt x="37590" y="8034"/>
                    <a:pt x="38616" y="7010"/>
                    <a:pt x="39641" y="5991"/>
                  </a:cubicBezTo>
                  <a:cubicBezTo>
                    <a:pt x="39898" y="5735"/>
                    <a:pt x="40158" y="5479"/>
                    <a:pt x="40420" y="5221"/>
                  </a:cubicBezTo>
                  <a:cubicBezTo>
                    <a:pt x="40694" y="4952"/>
                    <a:pt x="40962" y="4683"/>
                    <a:pt x="41229" y="4414"/>
                  </a:cubicBezTo>
                  <a:cubicBezTo>
                    <a:pt x="41749" y="3888"/>
                    <a:pt x="42275" y="3359"/>
                    <a:pt x="42801" y="2826"/>
                  </a:cubicBezTo>
                  <a:cubicBezTo>
                    <a:pt x="43266" y="2364"/>
                    <a:pt x="43742" y="1893"/>
                    <a:pt x="44181" y="1483"/>
                  </a:cubicBezTo>
                  <a:cubicBezTo>
                    <a:pt x="44626" y="1069"/>
                    <a:pt x="45099" y="656"/>
                    <a:pt x="45593" y="229"/>
                  </a:cubicBezTo>
                  <a:cubicBezTo>
                    <a:pt x="45678" y="155"/>
                    <a:pt x="45768" y="76"/>
                    <a:pt x="45856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3866150" y="1183225"/>
              <a:ext cx="515325" cy="492425"/>
            </a:xfrm>
            <a:custGeom>
              <a:avLst/>
              <a:gdLst/>
              <a:ahLst/>
              <a:cxnLst/>
              <a:rect l="l" t="t" r="r" b="b"/>
              <a:pathLst>
                <a:path w="20613" h="19697" extrusionOk="0">
                  <a:moveTo>
                    <a:pt x="19405" y="0"/>
                  </a:moveTo>
                  <a:cubicBezTo>
                    <a:pt x="19375" y="28"/>
                    <a:pt x="19346" y="55"/>
                    <a:pt x="19315" y="83"/>
                  </a:cubicBezTo>
                  <a:cubicBezTo>
                    <a:pt x="18818" y="537"/>
                    <a:pt x="18298" y="1012"/>
                    <a:pt x="17777" y="1526"/>
                  </a:cubicBezTo>
                  <a:cubicBezTo>
                    <a:pt x="17263" y="2037"/>
                    <a:pt x="16789" y="2531"/>
                    <a:pt x="16319" y="3026"/>
                  </a:cubicBezTo>
                  <a:cubicBezTo>
                    <a:pt x="15800" y="3571"/>
                    <a:pt x="15295" y="4108"/>
                    <a:pt x="14792" y="4623"/>
                  </a:cubicBezTo>
                  <a:cubicBezTo>
                    <a:pt x="14298" y="5132"/>
                    <a:pt x="13781" y="5637"/>
                    <a:pt x="13261" y="6152"/>
                  </a:cubicBezTo>
                  <a:cubicBezTo>
                    <a:pt x="12224" y="7177"/>
                    <a:pt x="11222" y="8149"/>
                    <a:pt x="10219" y="9131"/>
                  </a:cubicBezTo>
                  <a:cubicBezTo>
                    <a:pt x="9212" y="10130"/>
                    <a:pt x="8304" y="11087"/>
                    <a:pt x="7452" y="11930"/>
                  </a:cubicBezTo>
                  <a:cubicBezTo>
                    <a:pt x="6604" y="12763"/>
                    <a:pt x="5722" y="13597"/>
                    <a:pt x="4958" y="14342"/>
                  </a:cubicBezTo>
                  <a:cubicBezTo>
                    <a:pt x="4185" y="15090"/>
                    <a:pt x="3465" y="15793"/>
                    <a:pt x="2876" y="16387"/>
                  </a:cubicBezTo>
                  <a:cubicBezTo>
                    <a:pt x="2272" y="16989"/>
                    <a:pt x="1735" y="17526"/>
                    <a:pt x="1304" y="17988"/>
                  </a:cubicBezTo>
                  <a:cubicBezTo>
                    <a:pt x="434" y="18915"/>
                    <a:pt x="1" y="19517"/>
                    <a:pt x="149" y="19666"/>
                  </a:cubicBezTo>
                  <a:cubicBezTo>
                    <a:pt x="170" y="19687"/>
                    <a:pt x="198" y="19697"/>
                    <a:pt x="234" y="19697"/>
                  </a:cubicBezTo>
                  <a:cubicBezTo>
                    <a:pt x="459" y="19697"/>
                    <a:pt x="988" y="19300"/>
                    <a:pt x="1793" y="18593"/>
                  </a:cubicBezTo>
                  <a:cubicBezTo>
                    <a:pt x="2258" y="18180"/>
                    <a:pt x="2822" y="17658"/>
                    <a:pt x="3473" y="17025"/>
                  </a:cubicBezTo>
                  <a:cubicBezTo>
                    <a:pt x="4136" y="16373"/>
                    <a:pt x="4823" y="15692"/>
                    <a:pt x="5598" y="14914"/>
                  </a:cubicBezTo>
                  <a:cubicBezTo>
                    <a:pt x="5980" y="14527"/>
                    <a:pt x="6382" y="14125"/>
                    <a:pt x="6797" y="13707"/>
                  </a:cubicBezTo>
                  <a:cubicBezTo>
                    <a:pt x="7208" y="13290"/>
                    <a:pt x="7639" y="12861"/>
                    <a:pt x="8100" y="12378"/>
                  </a:cubicBezTo>
                  <a:cubicBezTo>
                    <a:pt x="9004" y="11432"/>
                    <a:pt x="9882" y="10458"/>
                    <a:pt x="10797" y="9518"/>
                  </a:cubicBezTo>
                  <a:cubicBezTo>
                    <a:pt x="11740" y="8561"/>
                    <a:pt x="12765" y="7538"/>
                    <a:pt x="13790" y="6519"/>
                  </a:cubicBezTo>
                  <a:cubicBezTo>
                    <a:pt x="14049" y="6263"/>
                    <a:pt x="14309" y="6007"/>
                    <a:pt x="14571" y="5748"/>
                  </a:cubicBezTo>
                  <a:cubicBezTo>
                    <a:pt x="14843" y="5480"/>
                    <a:pt x="15112" y="5210"/>
                    <a:pt x="15379" y="4942"/>
                  </a:cubicBezTo>
                  <a:cubicBezTo>
                    <a:pt x="15900" y="4416"/>
                    <a:pt x="16424" y="3886"/>
                    <a:pt x="16952" y="3354"/>
                  </a:cubicBezTo>
                  <a:cubicBezTo>
                    <a:pt x="17415" y="2891"/>
                    <a:pt x="17892" y="2421"/>
                    <a:pt x="18331" y="2011"/>
                  </a:cubicBezTo>
                  <a:cubicBezTo>
                    <a:pt x="18776" y="1596"/>
                    <a:pt x="19250" y="1184"/>
                    <a:pt x="19743" y="757"/>
                  </a:cubicBezTo>
                  <a:cubicBezTo>
                    <a:pt x="20025" y="512"/>
                    <a:pt x="20318" y="260"/>
                    <a:pt x="20612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2963325" y="1183250"/>
              <a:ext cx="375950" cy="360375"/>
            </a:xfrm>
            <a:custGeom>
              <a:avLst/>
              <a:gdLst/>
              <a:ahLst/>
              <a:cxnLst/>
              <a:rect l="l" t="t" r="r" b="b"/>
              <a:pathLst>
                <a:path w="15038" h="14415" extrusionOk="0">
                  <a:moveTo>
                    <a:pt x="14141" y="0"/>
                  </a:moveTo>
                  <a:cubicBezTo>
                    <a:pt x="13850" y="288"/>
                    <a:pt x="13556" y="578"/>
                    <a:pt x="13261" y="872"/>
                  </a:cubicBezTo>
                  <a:cubicBezTo>
                    <a:pt x="12223" y="1897"/>
                    <a:pt x="11222" y="2868"/>
                    <a:pt x="10219" y="3851"/>
                  </a:cubicBezTo>
                  <a:cubicBezTo>
                    <a:pt x="9212" y="4850"/>
                    <a:pt x="8303" y="5807"/>
                    <a:pt x="7452" y="6649"/>
                  </a:cubicBezTo>
                  <a:cubicBezTo>
                    <a:pt x="6604" y="7481"/>
                    <a:pt x="5720" y="8317"/>
                    <a:pt x="4957" y="9061"/>
                  </a:cubicBezTo>
                  <a:cubicBezTo>
                    <a:pt x="4184" y="9809"/>
                    <a:pt x="3463" y="10513"/>
                    <a:pt x="2876" y="11106"/>
                  </a:cubicBezTo>
                  <a:cubicBezTo>
                    <a:pt x="2272" y="11709"/>
                    <a:pt x="1735" y="12245"/>
                    <a:pt x="1303" y="12708"/>
                  </a:cubicBezTo>
                  <a:cubicBezTo>
                    <a:pt x="434" y="13633"/>
                    <a:pt x="1" y="14237"/>
                    <a:pt x="149" y="14385"/>
                  </a:cubicBezTo>
                  <a:cubicBezTo>
                    <a:pt x="170" y="14405"/>
                    <a:pt x="198" y="14415"/>
                    <a:pt x="234" y="14415"/>
                  </a:cubicBezTo>
                  <a:cubicBezTo>
                    <a:pt x="459" y="14415"/>
                    <a:pt x="988" y="14018"/>
                    <a:pt x="1791" y="13310"/>
                  </a:cubicBezTo>
                  <a:cubicBezTo>
                    <a:pt x="2258" y="12897"/>
                    <a:pt x="2822" y="12375"/>
                    <a:pt x="3473" y="11744"/>
                  </a:cubicBezTo>
                  <a:cubicBezTo>
                    <a:pt x="4136" y="11091"/>
                    <a:pt x="4823" y="10410"/>
                    <a:pt x="5596" y="9633"/>
                  </a:cubicBezTo>
                  <a:cubicBezTo>
                    <a:pt x="5980" y="9246"/>
                    <a:pt x="6381" y="8843"/>
                    <a:pt x="6797" y="8424"/>
                  </a:cubicBezTo>
                  <a:cubicBezTo>
                    <a:pt x="7207" y="8009"/>
                    <a:pt x="7639" y="7578"/>
                    <a:pt x="8100" y="7095"/>
                  </a:cubicBezTo>
                  <a:cubicBezTo>
                    <a:pt x="9003" y="6151"/>
                    <a:pt x="9882" y="5175"/>
                    <a:pt x="10797" y="4236"/>
                  </a:cubicBezTo>
                  <a:cubicBezTo>
                    <a:pt x="11740" y="3280"/>
                    <a:pt x="12765" y="2256"/>
                    <a:pt x="13790" y="1238"/>
                  </a:cubicBezTo>
                  <a:cubicBezTo>
                    <a:pt x="14049" y="982"/>
                    <a:pt x="14308" y="724"/>
                    <a:pt x="14569" y="467"/>
                  </a:cubicBezTo>
                  <a:cubicBezTo>
                    <a:pt x="14728" y="311"/>
                    <a:pt x="14882" y="156"/>
                    <a:pt x="15037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2623575" y="1792075"/>
              <a:ext cx="1125250" cy="1142225"/>
            </a:xfrm>
            <a:custGeom>
              <a:avLst/>
              <a:gdLst/>
              <a:ahLst/>
              <a:cxnLst/>
              <a:rect l="l" t="t" r="r" b="b"/>
              <a:pathLst>
                <a:path w="45010" h="45689" extrusionOk="0">
                  <a:moveTo>
                    <a:pt x="44903" y="1"/>
                  </a:moveTo>
                  <a:cubicBezTo>
                    <a:pt x="44799" y="1"/>
                    <a:pt x="44504" y="242"/>
                    <a:pt x="44049" y="672"/>
                  </a:cubicBezTo>
                  <a:cubicBezTo>
                    <a:pt x="43587" y="1109"/>
                    <a:pt x="42960" y="1742"/>
                    <a:pt x="42184" y="2484"/>
                  </a:cubicBezTo>
                  <a:cubicBezTo>
                    <a:pt x="41990" y="2668"/>
                    <a:pt x="41789" y="2861"/>
                    <a:pt x="41576" y="3055"/>
                  </a:cubicBezTo>
                  <a:cubicBezTo>
                    <a:pt x="41372" y="3242"/>
                    <a:pt x="41163" y="3428"/>
                    <a:pt x="40931" y="3629"/>
                  </a:cubicBezTo>
                  <a:cubicBezTo>
                    <a:pt x="40470" y="4030"/>
                    <a:pt x="39940" y="4471"/>
                    <a:pt x="39333" y="4990"/>
                  </a:cubicBezTo>
                  <a:cubicBezTo>
                    <a:pt x="38735" y="5497"/>
                    <a:pt x="38007" y="6157"/>
                    <a:pt x="37340" y="6817"/>
                  </a:cubicBezTo>
                  <a:cubicBezTo>
                    <a:pt x="36666" y="7479"/>
                    <a:pt x="36011" y="8169"/>
                    <a:pt x="35379" y="8822"/>
                  </a:cubicBezTo>
                  <a:cubicBezTo>
                    <a:pt x="35233" y="8972"/>
                    <a:pt x="35051" y="9160"/>
                    <a:pt x="34835" y="9381"/>
                  </a:cubicBezTo>
                  <a:cubicBezTo>
                    <a:pt x="34600" y="9619"/>
                    <a:pt x="34326" y="9894"/>
                    <a:pt x="34019" y="10203"/>
                  </a:cubicBezTo>
                  <a:cubicBezTo>
                    <a:pt x="33404" y="10822"/>
                    <a:pt x="32653" y="11580"/>
                    <a:pt x="31784" y="12457"/>
                  </a:cubicBezTo>
                  <a:cubicBezTo>
                    <a:pt x="31363" y="12881"/>
                    <a:pt x="30850" y="13406"/>
                    <a:pt x="30365" y="13920"/>
                  </a:cubicBezTo>
                  <a:cubicBezTo>
                    <a:pt x="29888" y="14425"/>
                    <a:pt x="29386" y="14959"/>
                    <a:pt x="28861" y="15516"/>
                  </a:cubicBezTo>
                  <a:cubicBezTo>
                    <a:pt x="28605" y="15786"/>
                    <a:pt x="28345" y="16058"/>
                    <a:pt x="28082" y="16328"/>
                  </a:cubicBezTo>
                  <a:cubicBezTo>
                    <a:pt x="27803" y="16612"/>
                    <a:pt x="27518" y="16902"/>
                    <a:pt x="27229" y="17198"/>
                  </a:cubicBezTo>
                  <a:cubicBezTo>
                    <a:pt x="26644" y="17794"/>
                    <a:pt x="26037" y="18412"/>
                    <a:pt x="25411" y="19048"/>
                  </a:cubicBezTo>
                  <a:cubicBezTo>
                    <a:pt x="25099" y="19364"/>
                    <a:pt x="24782" y="19688"/>
                    <a:pt x="24463" y="20014"/>
                  </a:cubicBezTo>
                  <a:cubicBezTo>
                    <a:pt x="24163" y="20319"/>
                    <a:pt x="23849" y="20633"/>
                    <a:pt x="23520" y="20952"/>
                  </a:cubicBezTo>
                  <a:cubicBezTo>
                    <a:pt x="22865" y="21596"/>
                    <a:pt x="22158" y="22273"/>
                    <a:pt x="21423" y="23008"/>
                  </a:cubicBezTo>
                  <a:cubicBezTo>
                    <a:pt x="19923" y="24507"/>
                    <a:pt x="18578" y="26072"/>
                    <a:pt x="17210" y="27431"/>
                  </a:cubicBezTo>
                  <a:cubicBezTo>
                    <a:pt x="16514" y="28121"/>
                    <a:pt x="15734" y="28832"/>
                    <a:pt x="14922" y="29620"/>
                  </a:cubicBezTo>
                  <a:cubicBezTo>
                    <a:pt x="14088" y="30422"/>
                    <a:pt x="13317" y="31248"/>
                    <a:pt x="12568" y="32038"/>
                  </a:cubicBezTo>
                  <a:cubicBezTo>
                    <a:pt x="11818" y="32834"/>
                    <a:pt x="11088" y="33618"/>
                    <a:pt x="10344" y="34365"/>
                  </a:cubicBezTo>
                  <a:cubicBezTo>
                    <a:pt x="9596" y="35120"/>
                    <a:pt x="8809" y="35883"/>
                    <a:pt x="8012" y="36669"/>
                  </a:cubicBezTo>
                  <a:cubicBezTo>
                    <a:pt x="7569" y="37108"/>
                    <a:pt x="7136" y="37537"/>
                    <a:pt x="6682" y="38009"/>
                  </a:cubicBezTo>
                  <a:cubicBezTo>
                    <a:pt x="6236" y="38473"/>
                    <a:pt x="5821" y="38934"/>
                    <a:pt x="5416" y="39381"/>
                  </a:cubicBezTo>
                  <a:cubicBezTo>
                    <a:pt x="4606" y="40281"/>
                    <a:pt x="3856" y="41121"/>
                    <a:pt x="3057" y="41891"/>
                  </a:cubicBezTo>
                  <a:cubicBezTo>
                    <a:pt x="2251" y="42676"/>
                    <a:pt x="1385" y="43445"/>
                    <a:pt x="517" y="44265"/>
                  </a:cubicBezTo>
                  <a:cubicBezTo>
                    <a:pt x="343" y="44428"/>
                    <a:pt x="171" y="44594"/>
                    <a:pt x="1" y="44761"/>
                  </a:cubicBezTo>
                  <a:lnTo>
                    <a:pt x="1" y="45688"/>
                  </a:lnTo>
                  <a:cubicBezTo>
                    <a:pt x="337" y="45344"/>
                    <a:pt x="677" y="45006"/>
                    <a:pt x="1040" y="44662"/>
                  </a:cubicBezTo>
                  <a:cubicBezTo>
                    <a:pt x="1848" y="43891"/>
                    <a:pt x="2733" y="43097"/>
                    <a:pt x="3635" y="42208"/>
                  </a:cubicBezTo>
                  <a:cubicBezTo>
                    <a:pt x="4557" y="41301"/>
                    <a:pt x="5385" y="40368"/>
                    <a:pt x="6176" y="39504"/>
                  </a:cubicBezTo>
                  <a:cubicBezTo>
                    <a:pt x="6574" y="39071"/>
                    <a:pt x="6966" y="38650"/>
                    <a:pt x="7358" y="38255"/>
                  </a:cubicBezTo>
                  <a:cubicBezTo>
                    <a:pt x="7757" y="37853"/>
                    <a:pt x="8188" y="37438"/>
                    <a:pt x="8617" y="37026"/>
                  </a:cubicBezTo>
                  <a:cubicBezTo>
                    <a:pt x="9400" y="36278"/>
                    <a:pt x="10212" y="35518"/>
                    <a:pt x="11030" y="34714"/>
                  </a:cubicBezTo>
                  <a:cubicBezTo>
                    <a:pt x="11855" y="33909"/>
                    <a:pt x="12627" y="33104"/>
                    <a:pt x="13379" y="32331"/>
                  </a:cubicBezTo>
                  <a:cubicBezTo>
                    <a:pt x="13755" y="31943"/>
                    <a:pt x="14126" y="31564"/>
                    <a:pt x="14492" y="31197"/>
                  </a:cubicBezTo>
                  <a:cubicBezTo>
                    <a:pt x="14861" y="30827"/>
                    <a:pt x="15195" y="30503"/>
                    <a:pt x="15574" y="30151"/>
                  </a:cubicBezTo>
                  <a:cubicBezTo>
                    <a:pt x="16320" y="29454"/>
                    <a:pt x="17121" y="28742"/>
                    <a:pt x="17941" y="27948"/>
                  </a:cubicBezTo>
                  <a:cubicBezTo>
                    <a:pt x="19577" y="26341"/>
                    <a:pt x="20893" y="24852"/>
                    <a:pt x="22206" y="23593"/>
                  </a:cubicBezTo>
                  <a:cubicBezTo>
                    <a:pt x="22873" y="22945"/>
                    <a:pt x="23568" y="22295"/>
                    <a:pt x="24267" y="21627"/>
                  </a:cubicBezTo>
                  <a:cubicBezTo>
                    <a:pt x="24614" y="21294"/>
                    <a:pt x="24969" y="20951"/>
                    <a:pt x="25311" y="20607"/>
                  </a:cubicBezTo>
                  <a:cubicBezTo>
                    <a:pt x="25634" y="20285"/>
                    <a:pt x="25955" y="19968"/>
                    <a:pt x="26267" y="19657"/>
                  </a:cubicBezTo>
                  <a:cubicBezTo>
                    <a:pt x="27526" y="18398"/>
                    <a:pt x="28692" y="17271"/>
                    <a:pt x="29818" y="16104"/>
                  </a:cubicBezTo>
                  <a:cubicBezTo>
                    <a:pt x="30346" y="15558"/>
                    <a:pt x="30848" y="15035"/>
                    <a:pt x="31326" y="14539"/>
                  </a:cubicBezTo>
                  <a:cubicBezTo>
                    <a:pt x="31797" y="14053"/>
                    <a:pt x="32205" y="13643"/>
                    <a:pt x="32654" y="13200"/>
                  </a:cubicBezTo>
                  <a:cubicBezTo>
                    <a:pt x="33524" y="12340"/>
                    <a:pt x="34274" y="11595"/>
                    <a:pt x="34889" y="10987"/>
                  </a:cubicBezTo>
                  <a:cubicBezTo>
                    <a:pt x="35196" y="10682"/>
                    <a:pt x="35468" y="10410"/>
                    <a:pt x="35705" y="10177"/>
                  </a:cubicBezTo>
                  <a:cubicBezTo>
                    <a:pt x="35962" y="9918"/>
                    <a:pt x="36173" y="9702"/>
                    <a:pt x="36335" y="9531"/>
                  </a:cubicBezTo>
                  <a:cubicBezTo>
                    <a:pt x="37026" y="8815"/>
                    <a:pt x="37626" y="8174"/>
                    <a:pt x="38191" y="7599"/>
                  </a:cubicBezTo>
                  <a:cubicBezTo>
                    <a:pt x="38758" y="7018"/>
                    <a:pt x="39252" y="6546"/>
                    <a:pt x="39820" y="6022"/>
                  </a:cubicBezTo>
                  <a:cubicBezTo>
                    <a:pt x="40377" y="5506"/>
                    <a:pt x="40946" y="4983"/>
                    <a:pt x="41488" y="4447"/>
                  </a:cubicBezTo>
                  <a:cubicBezTo>
                    <a:pt x="41758" y="4182"/>
                    <a:pt x="42025" y="3908"/>
                    <a:pt x="42270" y="3645"/>
                  </a:cubicBezTo>
                  <a:cubicBezTo>
                    <a:pt x="42504" y="3392"/>
                    <a:pt x="42720" y="3150"/>
                    <a:pt x="42921" y="2917"/>
                  </a:cubicBezTo>
                  <a:cubicBezTo>
                    <a:pt x="43723" y="1989"/>
                    <a:pt x="44260" y="1260"/>
                    <a:pt x="44582" y="766"/>
                  </a:cubicBezTo>
                  <a:cubicBezTo>
                    <a:pt x="44902" y="273"/>
                    <a:pt x="45010" y="12"/>
                    <a:pt x="44909" y="1"/>
                  </a:cubicBezTo>
                  <a:cubicBezTo>
                    <a:pt x="44907" y="1"/>
                    <a:pt x="44905" y="1"/>
                    <a:pt x="44903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4061550" y="1183175"/>
              <a:ext cx="240725" cy="217375"/>
            </a:xfrm>
            <a:custGeom>
              <a:avLst/>
              <a:gdLst/>
              <a:ahLst/>
              <a:cxnLst/>
              <a:rect l="l" t="t" r="r" b="b"/>
              <a:pathLst>
                <a:path w="9629" h="8695" extrusionOk="0">
                  <a:moveTo>
                    <a:pt x="8728" y="1"/>
                  </a:moveTo>
                  <a:cubicBezTo>
                    <a:pt x="8469" y="270"/>
                    <a:pt x="8211" y="535"/>
                    <a:pt x="7955" y="782"/>
                  </a:cubicBezTo>
                  <a:cubicBezTo>
                    <a:pt x="7366" y="1344"/>
                    <a:pt x="6731" y="1930"/>
                    <a:pt x="6145" y="2468"/>
                  </a:cubicBezTo>
                  <a:cubicBezTo>
                    <a:pt x="4966" y="3553"/>
                    <a:pt x="3834" y="4572"/>
                    <a:pt x="2951" y="5391"/>
                  </a:cubicBezTo>
                  <a:cubicBezTo>
                    <a:pt x="2041" y="6224"/>
                    <a:pt x="1254" y="6953"/>
                    <a:pt x="741" y="7535"/>
                  </a:cubicBezTo>
                  <a:cubicBezTo>
                    <a:pt x="222" y="8116"/>
                    <a:pt x="0" y="8515"/>
                    <a:pt x="160" y="8652"/>
                  </a:cubicBezTo>
                  <a:cubicBezTo>
                    <a:pt x="194" y="8681"/>
                    <a:pt x="237" y="8695"/>
                    <a:pt x="288" y="8695"/>
                  </a:cubicBezTo>
                  <a:cubicBezTo>
                    <a:pt x="479" y="8695"/>
                    <a:pt x="786" y="8499"/>
                    <a:pt x="1210" y="8155"/>
                  </a:cubicBezTo>
                  <a:cubicBezTo>
                    <a:pt x="1748" y="7714"/>
                    <a:pt x="2506" y="7015"/>
                    <a:pt x="3455" y="6093"/>
                  </a:cubicBezTo>
                  <a:cubicBezTo>
                    <a:pt x="4423" y="5141"/>
                    <a:pt x="5445" y="4110"/>
                    <a:pt x="6606" y="2971"/>
                  </a:cubicBezTo>
                  <a:cubicBezTo>
                    <a:pt x="7191" y="2397"/>
                    <a:pt x="7761" y="1848"/>
                    <a:pt x="8417" y="1213"/>
                  </a:cubicBezTo>
                  <a:cubicBezTo>
                    <a:pt x="8834" y="806"/>
                    <a:pt x="9233" y="401"/>
                    <a:pt x="9628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3557725" y="1183150"/>
              <a:ext cx="660350" cy="634600"/>
            </a:xfrm>
            <a:custGeom>
              <a:avLst/>
              <a:gdLst/>
              <a:ahLst/>
              <a:cxnLst/>
              <a:rect l="l" t="t" r="r" b="b"/>
              <a:pathLst>
                <a:path w="26414" h="25384" extrusionOk="0">
                  <a:moveTo>
                    <a:pt x="25137" y="0"/>
                  </a:moveTo>
                  <a:cubicBezTo>
                    <a:pt x="24804" y="351"/>
                    <a:pt x="24469" y="705"/>
                    <a:pt x="24133" y="1045"/>
                  </a:cubicBezTo>
                  <a:cubicBezTo>
                    <a:pt x="23884" y="1297"/>
                    <a:pt x="23634" y="1551"/>
                    <a:pt x="23381" y="1806"/>
                  </a:cubicBezTo>
                  <a:cubicBezTo>
                    <a:pt x="23119" y="2070"/>
                    <a:pt x="22863" y="2337"/>
                    <a:pt x="22606" y="2601"/>
                  </a:cubicBezTo>
                  <a:cubicBezTo>
                    <a:pt x="22108" y="3123"/>
                    <a:pt x="21605" y="3651"/>
                    <a:pt x="21097" y="4180"/>
                  </a:cubicBezTo>
                  <a:cubicBezTo>
                    <a:pt x="20599" y="4700"/>
                    <a:pt x="20105" y="5205"/>
                    <a:pt x="19599" y="5701"/>
                  </a:cubicBezTo>
                  <a:cubicBezTo>
                    <a:pt x="19090" y="6200"/>
                    <a:pt x="18560" y="6702"/>
                    <a:pt x="18022" y="7217"/>
                  </a:cubicBezTo>
                  <a:cubicBezTo>
                    <a:pt x="17428" y="7785"/>
                    <a:pt x="16822" y="8364"/>
                    <a:pt x="16224" y="8958"/>
                  </a:cubicBezTo>
                  <a:cubicBezTo>
                    <a:pt x="15672" y="9509"/>
                    <a:pt x="15094" y="10058"/>
                    <a:pt x="14514" y="10615"/>
                  </a:cubicBezTo>
                  <a:cubicBezTo>
                    <a:pt x="13933" y="11174"/>
                    <a:pt x="13353" y="11732"/>
                    <a:pt x="12773" y="12328"/>
                  </a:cubicBezTo>
                  <a:cubicBezTo>
                    <a:pt x="12185" y="12935"/>
                    <a:pt x="11668" y="13527"/>
                    <a:pt x="11175" y="14078"/>
                  </a:cubicBezTo>
                  <a:cubicBezTo>
                    <a:pt x="10684" y="14629"/>
                    <a:pt x="10220" y="15143"/>
                    <a:pt x="9762" y="15604"/>
                  </a:cubicBezTo>
                  <a:cubicBezTo>
                    <a:pt x="9255" y="16109"/>
                    <a:pt x="8764" y="16604"/>
                    <a:pt x="8284" y="17085"/>
                  </a:cubicBezTo>
                  <a:cubicBezTo>
                    <a:pt x="7319" y="18045"/>
                    <a:pt x="6428" y="18967"/>
                    <a:pt x="5614" y="19720"/>
                  </a:cubicBezTo>
                  <a:cubicBezTo>
                    <a:pt x="4782" y="20499"/>
                    <a:pt x="3984" y="21221"/>
                    <a:pt x="3273" y="21903"/>
                  </a:cubicBezTo>
                  <a:cubicBezTo>
                    <a:pt x="2619" y="22527"/>
                    <a:pt x="2036" y="23063"/>
                    <a:pt x="1546" y="23527"/>
                  </a:cubicBezTo>
                  <a:cubicBezTo>
                    <a:pt x="566" y="24453"/>
                    <a:pt x="0" y="25080"/>
                    <a:pt x="57" y="25313"/>
                  </a:cubicBezTo>
                  <a:cubicBezTo>
                    <a:pt x="69" y="25360"/>
                    <a:pt x="104" y="25384"/>
                    <a:pt x="161" y="25384"/>
                  </a:cubicBezTo>
                  <a:cubicBezTo>
                    <a:pt x="385" y="25384"/>
                    <a:pt x="947" y="25021"/>
                    <a:pt x="1814" y="24337"/>
                  </a:cubicBezTo>
                  <a:cubicBezTo>
                    <a:pt x="2353" y="23908"/>
                    <a:pt x="3028" y="23337"/>
                    <a:pt x="3782" y="22631"/>
                  </a:cubicBezTo>
                  <a:cubicBezTo>
                    <a:pt x="4465" y="21993"/>
                    <a:pt x="5268" y="21253"/>
                    <a:pt x="6168" y="20381"/>
                  </a:cubicBezTo>
                  <a:cubicBezTo>
                    <a:pt x="7099" y="19486"/>
                    <a:pt x="7978" y="18528"/>
                    <a:pt x="8937" y="17528"/>
                  </a:cubicBezTo>
                  <a:cubicBezTo>
                    <a:pt x="9418" y="17023"/>
                    <a:pt x="9913" y="16504"/>
                    <a:pt x="10418" y="15971"/>
                  </a:cubicBezTo>
                  <a:cubicBezTo>
                    <a:pt x="10975" y="15382"/>
                    <a:pt x="11478" y="14795"/>
                    <a:pt x="11962" y="14233"/>
                  </a:cubicBezTo>
                  <a:cubicBezTo>
                    <a:pt x="12445" y="13670"/>
                    <a:pt x="12913" y="13125"/>
                    <a:pt x="13391" y="12626"/>
                  </a:cubicBezTo>
                  <a:cubicBezTo>
                    <a:pt x="13896" y="12100"/>
                    <a:pt x="14442" y="11565"/>
                    <a:pt x="15012" y="11017"/>
                  </a:cubicBezTo>
                  <a:cubicBezTo>
                    <a:pt x="15577" y="10475"/>
                    <a:pt x="16183" y="9899"/>
                    <a:pt x="16773" y="9321"/>
                  </a:cubicBezTo>
                  <a:cubicBezTo>
                    <a:pt x="17325" y="8783"/>
                    <a:pt x="17909" y="8248"/>
                    <a:pt x="18507" y="7702"/>
                  </a:cubicBezTo>
                  <a:cubicBezTo>
                    <a:pt x="19048" y="7207"/>
                    <a:pt x="19604" y="6704"/>
                    <a:pt x="20166" y="6175"/>
                  </a:cubicBezTo>
                  <a:cubicBezTo>
                    <a:pt x="20731" y="5644"/>
                    <a:pt x="21276" y="5105"/>
                    <a:pt x="21805" y="4579"/>
                  </a:cubicBezTo>
                  <a:cubicBezTo>
                    <a:pt x="22321" y="4063"/>
                    <a:pt x="22833" y="3548"/>
                    <a:pt x="23341" y="3039"/>
                  </a:cubicBezTo>
                  <a:cubicBezTo>
                    <a:pt x="23590" y="2791"/>
                    <a:pt x="23836" y="2548"/>
                    <a:pt x="24081" y="2311"/>
                  </a:cubicBezTo>
                  <a:cubicBezTo>
                    <a:pt x="24340" y="2060"/>
                    <a:pt x="24597" y="1811"/>
                    <a:pt x="24853" y="1564"/>
                  </a:cubicBezTo>
                  <a:cubicBezTo>
                    <a:pt x="25399" y="1027"/>
                    <a:pt x="25918" y="501"/>
                    <a:pt x="26414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2623750" y="1939375"/>
              <a:ext cx="839100" cy="834975"/>
            </a:xfrm>
            <a:custGeom>
              <a:avLst/>
              <a:gdLst/>
              <a:ahLst/>
              <a:cxnLst/>
              <a:rect l="l" t="t" r="r" b="b"/>
              <a:pathLst>
                <a:path w="33564" h="33399" extrusionOk="0">
                  <a:moveTo>
                    <a:pt x="33476" y="0"/>
                  </a:moveTo>
                  <a:cubicBezTo>
                    <a:pt x="33376" y="0"/>
                    <a:pt x="33112" y="158"/>
                    <a:pt x="32708" y="444"/>
                  </a:cubicBezTo>
                  <a:cubicBezTo>
                    <a:pt x="32233" y="781"/>
                    <a:pt x="31564" y="1287"/>
                    <a:pt x="30696" y="2003"/>
                  </a:cubicBezTo>
                  <a:cubicBezTo>
                    <a:pt x="30265" y="2358"/>
                    <a:pt x="29767" y="2786"/>
                    <a:pt x="29259" y="3248"/>
                  </a:cubicBezTo>
                  <a:cubicBezTo>
                    <a:pt x="28763" y="3698"/>
                    <a:pt x="28234" y="4184"/>
                    <a:pt x="27671" y="4707"/>
                  </a:cubicBezTo>
                  <a:cubicBezTo>
                    <a:pt x="27109" y="5230"/>
                    <a:pt x="26517" y="5790"/>
                    <a:pt x="25898" y="6379"/>
                  </a:cubicBezTo>
                  <a:cubicBezTo>
                    <a:pt x="25268" y="6976"/>
                    <a:pt x="24581" y="7659"/>
                    <a:pt x="23934" y="8320"/>
                  </a:cubicBezTo>
                  <a:cubicBezTo>
                    <a:pt x="23630" y="8629"/>
                    <a:pt x="23176" y="9094"/>
                    <a:pt x="22591" y="9692"/>
                  </a:cubicBezTo>
                  <a:cubicBezTo>
                    <a:pt x="22056" y="10231"/>
                    <a:pt x="21214" y="11064"/>
                    <a:pt x="20389" y="11935"/>
                  </a:cubicBezTo>
                  <a:cubicBezTo>
                    <a:pt x="19980" y="12361"/>
                    <a:pt x="19541" y="12817"/>
                    <a:pt x="19079" y="13299"/>
                  </a:cubicBezTo>
                  <a:cubicBezTo>
                    <a:pt x="18852" y="13533"/>
                    <a:pt x="18619" y="13769"/>
                    <a:pt x="18384" y="14007"/>
                  </a:cubicBezTo>
                  <a:cubicBezTo>
                    <a:pt x="18171" y="14221"/>
                    <a:pt x="17938" y="14444"/>
                    <a:pt x="17689" y="14678"/>
                  </a:cubicBezTo>
                  <a:cubicBezTo>
                    <a:pt x="17189" y="15146"/>
                    <a:pt x="16618" y="15655"/>
                    <a:pt x="15992" y="16230"/>
                  </a:cubicBezTo>
                  <a:cubicBezTo>
                    <a:pt x="15680" y="16518"/>
                    <a:pt x="15352" y="16823"/>
                    <a:pt x="15015" y="17151"/>
                  </a:cubicBezTo>
                  <a:cubicBezTo>
                    <a:pt x="14670" y="17485"/>
                    <a:pt x="14346" y="17815"/>
                    <a:pt x="14030" y="18144"/>
                  </a:cubicBezTo>
                  <a:cubicBezTo>
                    <a:pt x="13393" y="18804"/>
                    <a:pt x="12779" y="19467"/>
                    <a:pt x="12165" y="20119"/>
                  </a:cubicBezTo>
                  <a:cubicBezTo>
                    <a:pt x="11858" y="20444"/>
                    <a:pt x="11551" y="20767"/>
                    <a:pt x="11243" y="21083"/>
                  </a:cubicBezTo>
                  <a:cubicBezTo>
                    <a:pt x="10940" y="21392"/>
                    <a:pt x="10581" y="21747"/>
                    <a:pt x="10247" y="22082"/>
                  </a:cubicBezTo>
                  <a:cubicBezTo>
                    <a:pt x="8885" y="23447"/>
                    <a:pt x="7460" y="24857"/>
                    <a:pt x="6027" y="26330"/>
                  </a:cubicBezTo>
                  <a:cubicBezTo>
                    <a:pt x="5307" y="27064"/>
                    <a:pt x="4578" y="27805"/>
                    <a:pt x="3844" y="28555"/>
                  </a:cubicBezTo>
                  <a:cubicBezTo>
                    <a:pt x="3145" y="29270"/>
                    <a:pt x="2401" y="29981"/>
                    <a:pt x="1626" y="30731"/>
                  </a:cubicBezTo>
                  <a:cubicBezTo>
                    <a:pt x="1093" y="31246"/>
                    <a:pt x="543" y="31795"/>
                    <a:pt x="1" y="32348"/>
                  </a:cubicBezTo>
                  <a:lnTo>
                    <a:pt x="1" y="33398"/>
                  </a:lnTo>
                  <a:cubicBezTo>
                    <a:pt x="13" y="33386"/>
                    <a:pt x="27" y="33371"/>
                    <a:pt x="39" y="33358"/>
                  </a:cubicBezTo>
                  <a:cubicBezTo>
                    <a:pt x="756" y="32625"/>
                    <a:pt x="1480" y="31937"/>
                    <a:pt x="2252" y="31211"/>
                  </a:cubicBezTo>
                  <a:cubicBezTo>
                    <a:pt x="3013" y="30499"/>
                    <a:pt x="3824" y="29742"/>
                    <a:pt x="4589" y="28978"/>
                  </a:cubicBezTo>
                  <a:cubicBezTo>
                    <a:pt x="5332" y="28243"/>
                    <a:pt x="6067" y="27514"/>
                    <a:pt x="6792" y="26797"/>
                  </a:cubicBezTo>
                  <a:cubicBezTo>
                    <a:pt x="8237" y="25352"/>
                    <a:pt x="9675" y="23975"/>
                    <a:pt x="11042" y="22640"/>
                  </a:cubicBezTo>
                  <a:cubicBezTo>
                    <a:pt x="11709" y="21998"/>
                    <a:pt x="12447" y="21261"/>
                    <a:pt x="13086" y="20597"/>
                  </a:cubicBezTo>
                  <a:cubicBezTo>
                    <a:pt x="13734" y="19925"/>
                    <a:pt x="14334" y="19293"/>
                    <a:pt x="14905" y="18720"/>
                  </a:cubicBezTo>
                  <a:cubicBezTo>
                    <a:pt x="15198" y="18425"/>
                    <a:pt x="15462" y="18164"/>
                    <a:pt x="15725" y="17917"/>
                  </a:cubicBezTo>
                  <a:cubicBezTo>
                    <a:pt x="15994" y="17664"/>
                    <a:pt x="16273" y="17412"/>
                    <a:pt x="16556" y="17159"/>
                  </a:cubicBezTo>
                  <a:cubicBezTo>
                    <a:pt x="17126" y="16650"/>
                    <a:pt x="17717" y="16136"/>
                    <a:pt x="18311" y="15591"/>
                  </a:cubicBezTo>
                  <a:cubicBezTo>
                    <a:pt x="18607" y="15322"/>
                    <a:pt x="18911" y="15033"/>
                    <a:pt x="19196" y="14752"/>
                  </a:cubicBezTo>
                  <a:cubicBezTo>
                    <a:pt x="19466" y="14489"/>
                    <a:pt x="19720" y="14233"/>
                    <a:pt x="19967" y="13985"/>
                  </a:cubicBezTo>
                  <a:cubicBezTo>
                    <a:pt x="20443" y="13498"/>
                    <a:pt x="20896" y="13039"/>
                    <a:pt x="21317" y="12609"/>
                  </a:cubicBezTo>
                  <a:cubicBezTo>
                    <a:pt x="22145" y="11756"/>
                    <a:pt x="22788" y="11134"/>
                    <a:pt x="23448" y="10479"/>
                  </a:cubicBezTo>
                  <a:cubicBezTo>
                    <a:pt x="24065" y="9861"/>
                    <a:pt x="24526" y="9392"/>
                    <a:pt x="24833" y="9081"/>
                  </a:cubicBezTo>
                  <a:cubicBezTo>
                    <a:pt x="25487" y="8415"/>
                    <a:pt x="26061" y="7830"/>
                    <a:pt x="26658" y="7243"/>
                  </a:cubicBezTo>
                  <a:cubicBezTo>
                    <a:pt x="27262" y="6645"/>
                    <a:pt x="27836" y="6074"/>
                    <a:pt x="28375" y="5531"/>
                  </a:cubicBezTo>
                  <a:cubicBezTo>
                    <a:pt x="28913" y="4989"/>
                    <a:pt x="29417" y="4477"/>
                    <a:pt x="29882" y="3998"/>
                  </a:cubicBezTo>
                  <a:cubicBezTo>
                    <a:pt x="30332" y="3534"/>
                    <a:pt x="30731" y="3134"/>
                    <a:pt x="31121" y="2745"/>
                  </a:cubicBezTo>
                  <a:cubicBezTo>
                    <a:pt x="31889" y="1975"/>
                    <a:pt x="32531" y="1322"/>
                    <a:pt x="32947" y="847"/>
                  </a:cubicBezTo>
                  <a:cubicBezTo>
                    <a:pt x="33367" y="371"/>
                    <a:pt x="33564" y="79"/>
                    <a:pt x="33513" y="14"/>
                  </a:cubicBezTo>
                  <a:cubicBezTo>
                    <a:pt x="33505" y="5"/>
                    <a:pt x="33493" y="0"/>
                    <a:pt x="33476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2623750" y="2839350"/>
              <a:ext cx="227425" cy="232725"/>
            </a:xfrm>
            <a:custGeom>
              <a:avLst/>
              <a:gdLst/>
              <a:ahLst/>
              <a:cxnLst/>
              <a:rect l="l" t="t" r="r" b="b"/>
              <a:pathLst>
                <a:path w="9097" h="9309" extrusionOk="0">
                  <a:moveTo>
                    <a:pt x="8749" y="1"/>
                  </a:moveTo>
                  <a:cubicBezTo>
                    <a:pt x="8333" y="1"/>
                    <a:pt x="7560" y="526"/>
                    <a:pt x="7231" y="854"/>
                  </a:cubicBezTo>
                  <a:cubicBezTo>
                    <a:pt x="6461" y="1617"/>
                    <a:pt x="5826" y="2505"/>
                    <a:pt x="5073" y="3287"/>
                  </a:cubicBezTo>
                  <a:cubicBezTo>
                    <a:pt x="3789" y="4623"/>
                    <a:pt x="2518" y="5970"/>
                    <a:pt x="1223" y="7296"/>
                  </a:cubicBezTo>
                  <a:cubicBezTo>
                    <a:pt x="811" y="7715"/>
                    <a:pt x="407" y="8141"/>
                    <a:pt x="1" y="8564"/>
                  </a:cubicBezTo>
                  <a:lnTo>
                    <a:pt x="1" y="9309"/>
                  </a:lnTo>
                  <a:cubicBezTo>
                    <a:pt x="1479" y="7865"/>
                    <a:pt x="2979" y="6446"/>
                    <a:pt x="4472" y="5018"/>
                  </a:cubicBezTo>
                  <a:cubicBezTo>
                    <a:pt x="5307" y="4217"/>
                    <a:pt x="6140" y="3415"/>
                    <a:pt x="6964" y="2603"/>
                  </a:cubicBezTo>
                  <a:cubicBezTo>
                    <a:pt x="7520" y="2055"/>
                    <a:pt x="8658" y="1539"/>
                    <a:pt x="8934" y="741"/>
                  </a:cubicBezTo>
                  <a:cubicBezTo>
                    <a:pt x="9096" y="274"/>
                    <a:pt x="9030" y="64"/>
                    <a:pt x="8851" y="14"/>
                  </a:cubicBezTo>
                  <a:cubicBezTo>
                    <a:pt x="8820" y="5"/>
                    <a:pt x="8786" y="1"/>
                    <a:pt x="8749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2988925" y="1183225"/>
              <a:ext cx="1554225" cy="1514425"/>
            </a:xfrm>
            <a:custGeom>
              <a:avLst/>
              <a:gdLst/>
              <a:ahLst/>
              <a:cxnLst/>
              <a:rect l="l" t="t" r="r" b="b"/>
              <a:pathLst>
                <a:path w="62169" h="60577" extrusionOk="0">
                  <a:moveTo>
                    <a:pt x="60936" y="0"/>
                  </a:moveTo>
                  <a:cubicBezTo>
                    <a:pt x="60895" y="44"/>
                    <a:pt x="60852" y="89"/>
                    <a:pt x="60811" y="132"/>
                  </a:cubicBezTo>
                  <a:cubicBezTo>
                    <a:pt x="60383" y="582"/>
                    <a:pt x="59979" y="998"/>
                    <a:pt x="59535" y="1415"/>
                  </a:cubicBezTo>
                  <a:cubicBezTo>
                    <a:pt x="59091" y="1837"/>
                    <a:pt x="58613" y="2271"/>
                    <a:pt x="58115" y="2722"/>
                  </a:cubicBezTo>
                  <a:cubicBezTo>
                    <a:pt x="57618" y="3178"/>
                    <a:pt x="57100" y="3651"/>
                    <a:pt x="56578" y="4166"/>
                  </a:cubicBezTo>
                  <a:cubicBezTo>
                    <a:pt x="56063" y="4676"/>
                    <a:pt x="55590" y="5170"/>
                    <a:pt x="55119" y="5666"/>
                  </a:cubicBezTo>
                  <a:cubicBezTo>
                    <a:pt x="54602" y="6211"/>
                    <a:pt x="54095" y="6748"/>
                    <a:pt x="53593" y="7262"/>
                  </a:cubicBezTo>
                  <a:cubicBezTo>
                    <a:pt x="53098" y="7771"/>
                    <a:pt x="52581" y="8278"/>
                    <a:pt x="52063" y="8793"/>
                  </a:cubicBezTo>
                  <a:cubicBezTo>
                    <a:pt x="51025" y="9818"/>
                    <a:pt x="50023" y="10790"/>
                    <a:pt x="49021" y="11771"/>
                  </a:cubicBezTo>
                  <a:cubicBezTo>
                    <a:pt x="48012" y="12771"/>
                    <a:pt x="47104" y="13728"/>
                    <a:pt x="46254" y="14570"/>
                  </a:cubicBezTo>
                  <a:cubicBezTo>
                    <a:pt x="45689" y="15125"/>
                    <a:pt x="45113" y="15676"/>
                    <a:pt x="44562" y="16206"/>
                  </a:cubicBezTo>
                  <a:cubicBezTo>
                    <a:pt x="44502" y="16216"/>
                    <a:pt x="44419" y="16264"/>
                    <a:pt x="44343" y="16354"/>
                  </a:cubicBezTo>
                  <a:cubicBezTo>
                    <a:pt x="44235" y="16484"/>
                    <a:pt x="44121" y="16611"/>
                    <a:pt x="44010" y="16739"/>
                  </a:cubicBezTo>
                  <a:cubicBezTo>
                    <a:pt x="43925" y="16820"/>
                    <a:pt x="43840" y="16904"/>
                    <a:pt x="43759" y="16984"/>
                  </a:cubicBezTo>
                  <a:cubicBezTo>
                    <a:pt x="42987" y="17733"/>
                    <a:pt x="42265" y="18436"/>
                    <a:pt x="41678" y="19029"/>
                  </a:cubicBezTo>
                  <a:cubicBezTo>
                    <a:pt x="41074" y="19632"/>
                    <a:pt x="40537" y="20168"/>
                    <a:pt x="40105" y="20631"/>
                  </a:cubicBezTo>
                  <a:cubicBezTo>
                    <a:pt x="40098" y="20638"/>
                    <a:pt x="40092" y="20643"/>
                    <a:pt x="40088" y="20650"/>
                  </a:cubicBezTo>
                  <a:cubicBezTo>
                    <a:pt x="39246" y="21421"/>
                    <a:pt x="38402" y="22189"/>
                    <a:pt x="37588" y="22984"/>
                  </a:cubicBezTo>
                  <a:cubicBezTo>
                    <a:pt x="35232" y="25282"/>
                    <a:pt x="33012" y="27753"/>
                    <a:pt x="30697" y="30088"/>
                  </a:cubicBezTo>
                  <a:cubicBezTo>
                    <a:pt x="28274" y="32534"/>
                    <a:pt x="25766" y="34880"/>
                    <a:pt x="23310" y="37297"/>
                  </a:cubicBezTo>
                  <a:cubicBezTo>
                    <a:pt x="20856" y="39712"/>
                    <a:pt x="18461" y="42199"/>
                    <a:pt x="16016" y="44621"/>
                  </a:cubicBezTo>
                  <a:cubicBezTo>
                    <a:pt x="13566" y="47049"/>
                    <a:pt x="11098" y="49450"/>
                    <a:pt x="8632" y="51858"/>
                  </a:cubicBezTo>
                  <a:cubicBezTo>
                    <a:pt x="6167" y="54267"/>
                    <a:pt x="3661" y="56619"/>
                    <a:pt x="1184" y="59016"/>
                  </a:cubicBezTo>
                  <a:cubicBezTo>
                    <a:pt x="791" y="59397"/>
                    <a:pt x="394" y="59778"/>
                    <a:pt x="1" y="60158"/>
                  </a:cubicBezTo>
                  <a:cubicBezTo>
                    <a:pt x="233" y="60176"/>
                    <a:pt x="444" y="60355"/>
                    <a:pt x="510" y="60577"/>
                  </a:cubicBezTo>
                  <a:cubicBezTo>
                    <a:pt x="2837" y="58327"/>
                    <a:pt x="5250" y="56170"/>
                    <a:pt x="7566" y="53901"/>
                  </a:cubicBezTo>
                  <a:cubicBezTo>
                    <a:pt x="10048" y="51469"/>
                    <a:pt x="12476" y="48970"/>
                    <a:pt x="14953" y="46531"/>
                  </a:cubicBezTo>
                  <a:cubicBezTo>
                    <a:pt x="17430" y="44090"/>
                    <a:pt x="19861" y="41608"/>
                    <a:pt x="22324" y="39155"/>
                  </a:cubicBezTo>
                  <a:cubicBezTo>
                    <a:pt x="24789" y="36699"/>
                    <a:pt x="27390" y="34370"/>
                    <a:pt x="29831" y="31898"/>
                  </a:cubicBezTo>
                  <a:cubicBezTo>
                    <a:pt x="32538" y="29158"/>
                    <a:pt x="35130" y="26327"/>
                    <a:pt x="37820" y="23575"/>
                  </a:cubicBezTo>
                  <a:cubicBezTo>
                    <a:pt x="38225" y="23162"/>
                    <a:pt x="38634" y="22749"/>
                    <a:pt x="39046" y="22336"/>
                  </a:cubicBezTo>
                  <a:cubicBezTo>
                    <a:pt x="39275" y="22328"/>
                    <a:pt x="39801" y="21935"/>
                    <a:pt x="40596" y="21234"/>
                  </a:cubicBezTo>
                  <a:cubicBezTo>
                    <a:pt x="41063" y="20821"/>
                    <a:pt x="41627" y="20299"/>
                    <a:pt x="42278" y="19666"/>
                  </a:cubicBezTo>
                  <a:cubicBezTo>
                    <a:pt x="42941" y="19014"/>
                    <a:pt x="43628" y="18333"/>
                    <a:pt x="44403" y="17555"/>
                  </a:cubicBezTo>
                  <a:cubicBezTo>
                    <a:pt x="44785" y="17168"/>
                    <a:pt x="45187" y="16765"/>
                    <a:pt x="45601" y="16348"/>
                  </a:cubicBezTo>
                  <a:cubicBezTo>
                    <a:pt x="46013" y="15931"/>
                    <a:pt x="46444" y="15502"/>
                    <a:pt x="46905" y="15017"/>
                  </a:cubicBezTo>
                  <a:cubicBezTo>
                    <a:pt x="47809" y="14073"/>
                    <a:pt x="48687" y="13097"/>
                    <a:pt x="49602" y="12159"/>
                  </a:cubicBezTo>
                  <a:cubicBezTo>
                    <a:pt x="50545" y="11202"/>
                    <a:pt x="51570" y="10178"/>
                    <a:pt x="52595" y="9160"/>
                  </a:cubicBezTo>
                  <a:cubicBezTo>
                    <a:pt x="52854" y="8904"/>
                    <a:pt x="53113" y="8648"/>
                    <a:pt x="53374" y="8389"/>
                  </a:cubicBezTo>
                  <a:cubicBezTo>
                    <a:pt x="53648" y="8121"/>
                    <a:pt x="53916" y="7851"/>
                    <a:pt x="54183" y="7583"/>
                  </a:cubicBezTo>
                  <a:cubicBezTo>
                    <a:pt x="54705" y="7056"/>
                    <a:pt x="55229" y="6526"/>
                    <a:pt x="55755" y="5995"/>
                  </a:cubicBezTo>
                  <a:cubicBezTo>
                    <a:pt x="56220" y="5532"/>
                    <a:pt x="56696" y="5060"/>
                    <a:pt x="57135" y="4652"/>
                  </a:cubicBezTo>
                  <a:cubicBezTo>
                    <a:pt x="57581" y="4237"/>
                    <a:pt x="58053" y="3825"/>
                    <a:pt x="58547" y="3398"/>
                  </a:cubicBezTo>
                  <a:cubicBezTo>
                    <a:pt x="59040" y="2971"/>
                    <a:pt x="59552" y="2528"/>
                    <a:pt x="60075" y="2052"/>
                  </a:cubicBezTo>
                  <a:cubicBezTo>
                    <a:pt x="60606" y="1569"/>
                    <a:pt x="61119" y="1065"/>
                    <a:pt x="61589" y="592"/>
                  </a:cubicBezTo>
                  <a:cubicBezTo>
                    <a:pt x="61788" y="391"/>
                    <a:pt x="61980" y="194"/>
                    <a:pt x="6216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2623650" y="1183225"/>
              <a:ext cx="2085300" cy="2019625"/>
            </a:xfrm>
            <a:custGeom>
              <a:avLst/>
              <a:gdLst/>
              <a:ahLst/>
              <a:cxnLst/>
              <a:rect l="l" t="t" r="r" b="b"/>
              <a:pathLst>
                <a:path w="83412" h="80785" extrusionOk="0">
                  <a:moveTo>
                    <a:pt x="82550" y="0"/>
                  </a:moveTo>
                  <a:cubicBezTo>
                    <a:pt x="81938" y="615"/>
                    <a:pt x="81332" y="1233"/>
                    <a:pt x="80718" y="1843"/>
                  </a:cubicBezTo>
                  <a:cubicBezTo>
                    <a:pt x="78268" y="4269"/>
                    <a:pt x="75799" y="6671"/>
                    <a:pt x="73334" y="9079"/>
                  </a:cubicBezTo>
                  <a:cubicBezTo>
                    <a:pt x="70868" y="11487"/>
                    <a:pt x="68362" y="13839"/>
                    <a:pt x="65885" y="16238"/>
                  </a:cubicBezTo>
                  <a:cubicBezTo>
                    <a:pt x="63429" y="18616"/>
                    <a:pt x="60949" y="20993"/>
                    <a:pt x="58489" y="23383"/>
                  </a:cubicBezTo>
                  <a:cubicBezTo>
                    <a:pt x="56030" y="25776"/>
                    <a:pt x="53704" y="28314"/>
                    <a:pt x="51312" y="30760"/>
                  </a:cubicBezTo>
                  <a:cubicBezTo>
                    <a:pt x="50517" y="31573"/>
                    <a:pt x="49730" y="32397"/>
                    <a:pt x="48945" y="33222"/>
                  </a:cubicBezTo>
                  <a:cubicBezTo>
                    <a:pt x="47602" y="34544"/>
                    <a:pt x="46260" y="35867"/>
                    <a:pt x="44910" y="37181"/>
                  </a:cubicBezTo>
                  <a:cubicBezTo>
                    <a:pt x="42223" y="39795"/>
                    <a:pt x="39399" y="42196"/>
                    <a:pt x="36665" y="44753"/>
                  </a:cubicBezTo>
                  <a:cubicBezTo>
                    <a:pt x="33913" y="47328"/>
                    <a:pt x="31271" y="50087"/>
                    <a:pt x="28539" y="52676"/>
                  </a:cubicBezTo>
                  <a:cubicBezTo>
                    <a:pt x="25802" y="55270"/>
                    <a:pt x="23137" y="57954"/>
                    <a:pt x="20421" y="60570"/>
                  </a:cubicBezTo>
                  <a:cubicBezTo>
                    <a:pt x="17703" y="63187"/>
                    <a:pt x="14814" y="65586"/>
                    <a:pt x="12115" y="68234"/>
                  </a:cubicBezTo>
                  <a:cubicBezTo>
                    <a:pt x="9423" y="70875"/>
                    <a:pt x="6716" y="73530"/>
                    <a:pt x="4042" y="76209"/>
                  </a:cubicBezTo>
                  <a:cubicBezTo>
                    <a:pt x="2654" y="77599"/>
                    <a:pt x="1338" y="79055"/>
                    <a:pt x="1" y="80489"/>
                  </a:cubicBezTo>
                  <a:lnTo>
                    <a:pt x="1" y="80785"/>
                  </a:lnTo>
                  <a:cubicBezTo>
                    <a:pt x="709" y="80054"/>
                    <a:pt x="1422" y="79326"/>
                    <a:pt x="2146" y="78612"/>
                  </a:cubicBezTo>
                  <a:cubicBezTo>
                    <a:pt x="4781" y="76018"/>
                    <a:pt x="7488" y="73502"/>
                    <a:pt x="10135" y="70929"/>
                  </a:cubicBezTo>
                  <a:cubicBezTo>
                    <a:pt x="12783" y="68355"/>
                    <a:pt x="15508" y="65887"/>
                    <a:pt x="18179" y="63343"/>
                  </a:cubicBezTo>
                  <a:cubicBezTo>
                    <a:pt x="20869" y="60780"/>
                    <a:pt x="23549" y="58203"/>
                    <a:pt x="26234" y="55642"/>
                  </a:cubicBezTo>
                  <a:cubicBezTo>
                    <a:pt x="28923" y="53076"/>
                    <a:pt x="31673" y="50603"/>
                    <a:pt x="34353" y="48033"/>
                  </a:cubicBezTo>
                  <a:cubicBezTo>
                    <a:pt x="36019" y="46436"/>
                    <a:pt x="37655" y="44796"/>
                    <a:pt x="39294" y="43161"/>
                  </a:cubicBezTo>
                  <a:cubicBezTo>
                    <a:pt x="40467" y="42167"/>
                    <a:pt x="41639" y="41171"/>
                    <a:pt x="42747" y="40096"/>
                  </a:cubicBezTo>
                  <a:cubicBezTo>
                    <a:pt x="45158" y="37759"/>
                    <a:pt x="47492" y="35320"/>
                    <a:pt x="49891" y="32969"/>
                  </a:cubicBezTo>
                  <a:cubicBezTo>
                    <a:pt x="52371" y="30537"/>
                    <a:pt x="54899" y="28159"/>
                    <a:pt x="57384" y="25731"/>
                  </a:cubicBezTo>
                  <a:cubicBezTo>
                    <a:pt x="59870" y="23305"/>
                    <a:pt x="62217" y="20717"/>
                    <a:pt x="64700" y="18286"/>
                  </a:cubicBezTo>
                  <a:cubicBezTo>
                    <a:pt x="67183" y="15855"/>
                    <a:pt x="69782" y="13556"/>
                    <a:pt x="72265" y="11121"/>
                  </a:cubicBezTo>
                  <a:cubicBezTo>
                    <a:pt x="74748" y="8689"/>
                    <a:pt x="77175" y="6192"/>
                    <a:pt x="79653" y="3752"/>
                  </a:cubicBezTo>
                  <a:cubicBezTo>
                    <a:pt x="80915" y="2507"/>
                    <a:pt x="82164" y="1255"/>
                    <a:pt x="83411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4511975" y="1258175"/>
              <a:ext cx="408800" cy="417550"/>
            </a:xfrm>
            <a:custGeom>
              <a:avLst/>
              <a:gdLst/>
              <a:ahLst/>
              <a:cxnLst/>
              <a:rect l="l" t="t" r="r" b="b"/>
              <a:pathLst>
                <a:path w="16352" h="16702" extrusionOk="0">
                  <a:moveTo>
                    <a:pt x="16351" y="1"/>
                  </a:moveTo>
                  <a:cubicBezTo>
                    <a:pt x="16340" y="10"/>
                    <a:pt x="16329" y="23"/>
                    <a:pt x="16320" y="32"/>
                  </a:cubicBezTo>
                  <a:cubicBezTo>
                    <a:pt x="15802" y="579"/>
                    <a:pt x="15296" y="1116"/>
                    <a:pt x="14793" y="1629"/>
                  </a:cubicBezTo>
                  <a:cubicBezTo>
                    <a:pt x="14299" y="2138"/>
                    <a:pt x="13782" y="2644"/>
                    <a:pt x="13263" y="3159"/>
                  </a:cubicBezTo>
                  <a:cubicBezTo>
                    <a:pt x="12225" y="4184"/>
                    <a:pt x="11224" y="5156"/>
                    <a:pt x="10222" y="6139"/>
                  </a:cubicBezTo>
                  <a:cubicBezTo>
                    <a:pt x="9213" y="7138"/>
                    <a:pt x="8305" y="8094"/>
                    <a:pt x="7454" y="8937"/>
                  </a:cubicBezTo>
                  <a:cubicBezTo>
                    <a:pt x="6605" y="9768"/>
                    <a:pt x="5723" y="10602"/>
                    <a:pt x="4958" y="11348"/>
                  </a:cubicBezTo>
                  <a:cubicBezTo>
                    <a:pt x="4186" y="12095"/>
                    <a:pt x="3465" y="12800"/>
                    <a:pt x="2876" y="13393"/>
                  </a:cubicBezTo>
                  <a:cubicBezTo>
                    <a:pt x="2271" y="13994"/>
                    <a:pt x="1736" y="14531"/>
                    <a:pt x="1304" y="14995"/>
                  </a:cubicBezTo>
                  <a:cubicBezTo>
                    <a:pt x="435" y="15919"/>
                    <a:pt x="1" y="16524"/>
                    <a:pt x="149" y="16671"/>
                  </a:cubicBezTo>
                  <a:cubicBezTo>
                    <a:pt x="170" y="16691"/>
                    <a:pt x="198" y="16701"/>
                    <a:pt x="234" y="16701"/>
                  </a:cubicBezTo>
                  <a:cubicBezTo>
                    <a:pt x="460" y="16701"/>
                    <a:pt x="988" y="16304"/>
                    <a:pt x="1792" y="15596"/>
                  </a:cubicBezTo>
                  <a:cubicBezTo>
                    <a:pt x="2259" y="15183"/>
                    <a:pt x="2822" y="14662"/>
                    <a:pt x="3473" y="14029"/>
                  </a:cubicBezTo>
                  <a:cubicBezTo>
                    <a:pt x="4137" y="13378"/>
                    <a:pt x="4823" y="12696"/>
                    <a:pt x="5598" y="11919"/>
                  </a:cubicBezTo>
                  <a:cubicBezTo>
                    <a:pt x="5982" y="11531"/>
                    <a:pt x="6382" y="11129"/>
                    <a:pt x="6796" y="10710"/>
                  </a:cubicBezTo>
                  <a:cubicBezTo>
                    <a:pt x="7208" y="10295"/>
                    <a:pt x="7640" y="9864"/>
                    <a:pt x="8101" y="9381"/>
                  </a:cubicBezTo>
                  <a:cubicBezTo>
                    <a:pt x="9004" y="8437"/>
                    <a:pt x="9883" y="7461"/>
                    <a:pt x="10798" y="6521"/>
                  </a:cubicBezTo>
                  <a:cubicBezTo>
                    <a:pt x="11740" y="5565"/>
                    <a:pt x="12765" y="4542"/>
                    <a:pt x="13792" y="3524"/>
                  </a:cubicBezTo>
                  <a:cubicBezTo>
                    <a:pt x="14049" y="3267"/>
                    <a:pt x="14309" y="3011"/>
                    <a:pt x="14571" y="2753"/>
                  </a:cubicBezTo>
                  <a:cubicBezTo>
                    <a:pt x="14843" y="2485"/>
                    <a:pt x="15111" y="2214"/>
                    <a:pt x="15378" y="1945"/>
                  </a:cubicBezTo>
                  <a:cubicBezTo>
                    <a:pt x="15700" y="1621"/>
                    <a:pt x="16025" y="1292"/>
                    <a:pt x="16351" y="966"/>
                  </a:cubicBezTo>
                  <a:lnTo>
                    <a:pt x="16351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3143575" y="1792175"/>
              <a:ext cx="1251100" cy="1267875"/>
            </a:xfrm>
            <a:custGeom>
              <a:avLst/>
              <a:gdLst/>
              <a:ahLst/>
              <a:cxnLst/>
              <a:rect l="l" t="t" r="r" b="b"/>
              <a:pathLst>
                <a:path w="50044" h="50715" extrusionOk="0">
                  <a:moveTo>
                    <a:pt x="49938" y="1"/>
                  </a:moveTo>
                  <a:cubicBezTo>
                    <a:pt x="49831" y="1"/>
                    <a:pt x="49537" y="242"/>
                    <a:pt x="49085" y="671"/>
                  </a:cubicBezTo>
                  <a:cubicBezTo>
                    <a:pt x="48622" y="1109"/>
                    <a:pt x="47996" y="1742"/>
                    <a:pt x="47220" y="2482"/>
                  </a:cubicBezTo>
                  <a:cubicBezTo>
                    <a:pt x="47026" y="2667"/>
                    <a:pt x="46823" y="2859"/>
                    <a:pt x="46610" y="3053"/>
                  </a:cubicBezTo>
                  <a:cubicBezTo>
                    <a:pt x="46408" y="3242"/>
                    <a:pt x="46197" y="3428"/>
                    <a:pt x="45966" y="3629"/>
                  </a:cubicBezTo>
                  <a:cubicBezTo>
                    <a:pt x="45505" y="4029"/>
                    <a:pt x="44975" y="4470"/>
                    <a:pt x="44367" y="4990"/>
                  </a:cubicBezTo>
                  <a:cubicBezTo>
                    <a:pt x="43771" y="5496"/>
                    <a:pt x="43043" y="6155"/>
                    <a:pt x="42376" y="6816"/>
                  </a:cubicBezTo>
                  <a:cubicBezTo>
                    <a:pt x="41701" y="7478"/>
                    <a:pt x="41046" y="8169"/>
                    <a:pt x="40414" y="8822"/>
                  </a:cubicBezTo>
                  <a:cubicBezTo>
                    <a:pt x="40269" y="8971"/>
                    <a:pt x="40086" y="9160"/>
                    <a:pt x="39871" y="9381"/>
                  </a:cubicBezTo>
                  <a:cubicBezTo>
                    <a:pt x="39636" y="9618"/>
                    <a:pt x="39362" y="9893"/>
                    <a:pt x="39053" y="10201"/>
                  </a:cubicBezTo>
                  <a:cubicBezTo>
                    <a:pt x="38440" y="10821"/>
                    <a:pt x="37688" y="11579"/>
                    <a:pt x="36818" y="12457"/>
                  </a:cubicBezTo>
                  <a:cubicBezTo>
                    <a:pt x="36397" y="12880"/>
                    <a:pt x="35885" y="13407"/>
                    <a:pt x="35400" y="13919"/>
                  </a:cubicBezTo>
                  <a:cubicBezTo>
                    <a:pt x="34923" y="14425"/>
                    <a:pt x="34421" y="14958"/>
                    <a:pt x="33897" y="15515"/>
                  </a:cubicBezTo>
                  <a:cubicBezTo>
                    <a:pt x="33641" y="15786"/>
                    <a:pt x="33381" y="16057"/>
                    <a:pt x="33118" y="16327"/>
                  </a:cubicBezTo>
                  <a:cubicBezTo>
                    <a:pt x="32838" y="16612"/>
                    <a:pt x="32554" y="16902"/>
                    <a:pt x="32265" y="17198"/>
                  </a:cubicBezTo>
                  <a:cubicBezTo>
                    <a:pt x="31680" y="17793"/>
                    <a:pt x="31071" y="18411"/>
                    <a:pt x="30445" y="19048"/>
                  </a:cubicBezTo>
                  <a:cubicBezTo>
                    <a:pt x="30134" y="19364"/>
                    <a:pt x="29818" y="19688"/>
                    <a:pt x="29498" y="20012"/>
                  </a:cubicBezTo>
                  <a:cubicBezTo>
                    <a:pt x="29198" y="20319"/>
                    <a:pt x="28883" y="20632"/>
                    <a:pt x="28554" y="20952"/>
                  </a:cubicBezTo>
                  <a:cubicBezTo>
                    <a:pt x="27899" y="21595"/>
                    <a:pt x="27193" y="22274"/>
                    <a:pt x="26458" y="23007"/>
                  </a:cubicBezTo>
                  <a:cubicBezTo>
                    <a:pt x="24958" y="24506"/>
                    <a:pt x="23612" y="26072"/>
                    <a:pt x="22246" y="27430"/>
                  </a:cubicBezTo>
                  <a:cubicBezTo>
                    <a:pt x="21548" y="28120"/>
                    <a:pt x="20769" y="28833"/>
                    <a:pt x="19957" y="29618"/>
                  </a:cubicBezTo>
                  <a:cubicBezTo>
                    <a:pt x="19123" y="30422"/>
                    <a:pt x="18352" y="31248"/>
                    <a:pt x="17604" y="32038"/>
                  </a:cubicBezTo>
                  <a:cubicBezTo>
                    <a:pt x="16854" y="32833"/>
                    <a:pt x="16123" y="33616"/>
                    <a:pt x="15380" y="34365"/>
                  </a:cubicBezTo>
                  <a:cubicBezTo>
                    <a:pt x="14631" y="35120"/>
                    <a:pt x="13844" y="35882"/>
                    <a:pt x="13047" y="36669"/>
                  </a:cubicBezTo>
                  <a:cubicBezTo>
                    <a:pt x="12603" y="37106"/>
                    <a:pt x="12172" y="37537"/>
                    <a:pt x="11716" y="38008"/>
                  </a:cubicBezTo>
                  <a:cubicBezTo>
                    <a:pt x="11272" y="38473"/>
                    <a:pt x="10855" y="38934"/>
                    <a:pt x="10450" y="39381"/>
                  </a:cubicBezTo>
                  <a:cubicBezTo>
                    <a:pt x="9641" y="40281"/>
                    <a:pt x="8891" y="41121"/>
                    <a:pt x="8093" y="41891"/>
                  </a:cubicBezTo>
                  <a:cubicBezTo>
                    <a:pt x="7285" y="42676"/>
                    <a:pt x="6421" y="43444"/>
                    <a:pt x="5551" y="44265"/>
                  </a:cubicBezTo>
                  <a:cubicBezTo>
                    <a:pt x="4670" y="45087"/>
                    <a:pt x="3822" y="45980"/>
                    <a:pt x="3066" y="46792"/>
                  </a:cubicBezTo>
                  <a:cubicBezTo>
                    <a:pt x="2684" y="47201"/>
                    <a:pt x="2313" y="47600"/>
                    <a:pt x="1948" y="47983"/>
                  </a:cubicBezTo>
                  <a:cubicBezTo>
                    <a:pt x="1574" y="48375"/>
                    <a:pt x="1246" y="48706"/>
                    <a:pt x="849" y="49099"/>
                  </a:cubicBezTo>
                  <a:cubicBezTo>
                    <a:pt x="712" y="49235"/>
                    <a:pt x="583" y="49366"/>
                    <a:pt x="449" y="49499"/>
                  </a:cubicBezTo>
                  <a:cubicBezTo>
                    <a:pt x="540" y="49637"/>
                    <a:pt x="561" y="49817"/>
                    <a:pt x="449" y="50007"/>
                  </a:cubicBezTo>
                  <a:cubicBezTo>
                    <a:pt x="312" y="50248"/>
                    <a:pt x="159" y="50483"/>
                    <a:pt x="1" y="50714"/>
                  </a:cubicBezTo>
                  <a:cubicBezTo>
                    <a:pt x="76" y="50671"/>
                    <a:pt x="163" y="50650"/>
                    <a:pt x="250" y="50650"/>
                  </a:cubicBezTo>
                  <a:cubicBezTo>
                    <a:pt x="286" y="50650"/>
                    <a:pt x="322" y="50654"/>
                    <a:pt x="357" y="50661"/>
                  </a:cubicBezTo>
                  <a:cubicBezTo>
                    <a:pt x="736" y="50266"/>
                    <a:pt x="1117" y="49869"/>
                    <a:pt x="1502" y="49474"/>
                  </a:cubicBezTo>
                  <a:cubicBezTo>
                    <a:pt x="2302" y="48665"/>
                    <a:pt x="3079" y="47799"/>
                    <a:pt x="3816" y="46993"/>
                  </a:cubicBezTo>
                  <a:cubicBezTo>
                    <a:pt x="4566" y="46169"/>
                    <a:pt x="5270" y="45424"/>
                    <a:pt x="6082" y="44660"/>
                  </a:cubicBezTo>
                  <a:cubicBezTo>
                    <a:pt x="6890" y="43890"/>
                    <a:pt x="7774" y="43097"/>
                    <a:pt x="8678" y="42208"/>
                  </a:cubicBezTo>
                  <a:cubicBezTo>
                    <a:pt x="9600" y="41301"/>
                    <a:pt x="10427" y="40367"/>
                    <a:pt x="11218" y="39504"/>
                  </a:cubicBezTo>
                  <a:cubicBezTo>
                    <a:pt x="11616" y="39072"/>
                    <a:pt x="12008" y="38649"/>
                    <a:pt x="12400" y="38254"/>
                  </a:cubicBezTo>
                  <a:cubicBezTo>
                    <a:pt x="12799" y="37854"/>
                    <a:pt x="13229" y="37437"/>
                    <a:pt x="13660" y="37027"/>
                  </a:cubicBezTo>
                  <a:cubicBezTo>
                    <a:pt x="14441" y="36278"/>
                    <a:pt x="15253" y="35517"/>
                    <a:pt x="16071" y="34714"/>
                  </a:cubicBezTo>
                  <a:cubicBezTo>
                    <a:pt x="16890" y="33907"/>
                    <a:pt x="17662" y="33102"/>
                    <a:pt x="18414" y="32330"/>
                  </a:cubicBezTo>
                  <a:cubicBezTo>
                    <a:pt x="18789" y="31943"/>
                    <a:pt x="19160" y="31564"/>
                    <a:pt x="19526" y="31196"/>
                  </a:cubicBezTo>
                  <a:cubicBezTo>
                    <a:pt x="19894" y="30827"/>
                    <a:pt x="20231" y="30503"/>
                    <a:pt x="20609" y="30150"/>
                  </a:cubicBezTo>
                  <a:cubicBezTo>
                    <a:pt x="21354" y="29453"/>
                    <a:pt x="22155" y="28742"/>
                    <a:pt x="22974" y="27946"/>
                  </a:cubicBezTo>
                  <a:cubicBezTo>
                    <a:pt x="24610" y="26342"/>
                    <a:pt x="25926" y="24851"/>
                    <a:pt x="27239" y="23592"/>
                  </a:cubicBezTo>
                  <a:cubicBezTo>
                    <a:pt x="27906" y="22944"/>
                    <a:pt x="28601" y="22296"/>
                    <a:pt x="29300" y="21625"/>
                  </a:cubicBezTo>
                  <a:cubicBezTo>
                    <a:pt x="29647" y="21292"/>
                    <a:pt x="30002" y="20950"/>
                    <a:pt x="30343" y="20606"/>
                  </a:cubicBezTo>
                  <a:cubicBezTo>
                    <a:pt x="30667" y="20284"/>
                    <a:pt x="30987" y="19967"/>
                    <a:pt x="31300" y="19656"/>
                  </a:cubicBezTo>
                  <a:cubicBezTo>
                    <a:pt x="32559" y="18397"/>
                    <a:pt x="33725" y="17270"/>
                    <a:pt x="34850" y="16104"/>
                  </a:cubicBezTo>
                  <a:cubicBezTo>
                    <a:pt x="35379" y="15556"/>
                    <a:pt x="35881" y="15033"/>
                    <a:pt x="36360" y="14538"/>
                  </a:cubicBezTo>
                  <a:cubicBezTo>
                    <a:pt x="36829" y="14053"/>
                    <a:pt x="37238" y="13642"/>
                    <a:pt x="37688" y="13200"/>
                  </a:cubicBezTo>
                  <a:cubicBezTo>
                    <a:pt x="38557" y="12340"/>
                    <a:pt x="39307" y="11596"/>
                    <a:pt x="39922" y="10986"/>
                  </a:cubicBezTo>
                  <a:cubicBezTo>
                    <a:pt x="40229" y="10682"/>
                    <a:pt x="40503" y="10409"/>
                    <a:pt x="40738" y="10175"/>
                  </a:cubicBezTo>
                  <a:cubicBezTo>
                    <a:pt x="40995" y="9918"/>
                    <a:pt x="41206" y="9700"/>
                    <a:pt x="41371" y="9531"/>
                  </a:cubicBezTo>
                  <a:cubicBezTo>
                    <a:pt x="42060" y="8816"/>
                    <a:pt x="42660" y="8173"/>
                    <a:pt x="43225" y="7599"/>
                  </a:cubicBezTo>
                  <a:cubicBezTo>
                    <a:pt x="43793" y="7017"/>
                    <a:pt x="44287" y="6546"/>
                    <a:pt x="44854" y="6022"/>
                  </a:cubicBezTo>
                  <a:cubicBezTo>
                    <a:pt x="45411" y="5506"/>
                    <a:pt x="45981" y="4983"/>
                    <a:pt x="46523" y="4447"/>
                  </a:cubicBezTo>
                  <a:cubicBezTo>
                    <a:pt x="46793" y="4181"/>
                    <a:pt x="47060" y="3907"/>
                    <a:pt x="47304" y="3644"/>
                  </a:cubicBezTo>
                  <a:cubicBezTo>
                    <a:pt x="47538" y="3391"/>
                    <a:pt x="47755" y="3148"/>
                    <a:pt x="47956" y="2916"/>
                  </a:cubicBezTo>
                  <a:cubicBezTo>
                    <a:pt x="48757" y="1990"/>
                    <a:pt x="49294" y="1260"/>
                    <a:pt x="49616" y="766"/>
                  </a:cubicBezTo>
                  <a:cubicBezTo>
                    <a:pt x="49938" y="272"/>
                    <a:pt x="50044" y="11"/>
                    <a:pt x="49945" y="1"/>
                  </a:cubicBezTo>
                  <a:cubicBezTo>
                    <a:pt x="49942" y="1"/>
                    <a:pt x="49940" y="1"/>
                    <a:pt x="49938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2809575" y="3163875"/>
              <a:ext cx="226175" cy="224350"/>
            </a:xfrm>
            <a:custGeom>
              <a:avLst/>
              <a:gdLst/>
              <a:ahLst/>
              <a:cxnLst/>
              <a:rect l="l" t="t" r="r" b="b"/>
              <a:pathLst>
                <a:path w="9047" h="8974" extrusionOk="0">
                  <a:moveTo>
                    <a:pt x="8731" y="0"/>
                  </a:moveTo>
                  <a:cubicBezTo>
                    <a:pt x="8556" y="0"/>
                    <a:pt x="8293" y="139"/>
                    <a:pt x="7958" y="472"/>
                  </a:cubicBezTo>
                  <a:cubicBezTo>
                    <a:pt x="7645" y="781"/>
                    <a:pt x="7340" y="1083"/>
                    <a:pt x="7043" y="1379"/>
                  </a:cubicBezTo>
                  <a:cubicBezTo>
                    <a:pt x="6774" y="1643"/>
                    <a:pt x="6499" y="1904"/>
                    <a:pt x="6221" y="2162"/>
                  </a:cubicBezTo>
                  <a:cubicBezTo>
                    <a:pt x="5636" y="2694"/>
                    <a:pt x="5083" y="3201"/>
                    <a:pt x="4563" y="3676"/>
                  </a:cubicBezTo>
                  <a:cubicBezTo>
                    <a:pt x="4023" y="4174"/>
                    <a:pt x="3496" y="4680"/>
                    <a:pt x="3028" y="5171"/>
                  </a:cubicBezTo>
                  <a:cubicBezTo>
                    <a:pt x="2567" y="5657"/>
                    <a:pt x="2179" y="6099"/>
                    <a:pt x="1845" y="6487"/>
                  </a:cubicBezTo>
                  <a:cubicBezTo>
                    <a:pt x="1181" y="7267"/>
                    <a:pt x="716" y="7850"/>
                    <a:pt x="405" y="8267"/>
                  </a:cubicBezTo>
                  <a:cubicBezTo>
                    <a:pt x="138" y="8627"/>
                    <a:pt x="1" y="8862"/>
                    <a:pt x="13" y="8974"/>
                  </a:cubicBezTo>
                  <a:lnTo>
                    <a:pt x="258" y="8974"/>
                  </a:lnTo>
                  <a:cubicBezTo>
                    <a:pt x="391" y="8898"/>
                    <a:pt x="577" y="8763"/>
                    <a:pt x="813" y="8562"/>
                  </a:cubicBezTo>
                  <a:cubicBezTo>
                    <a:pt x="1265" y="8180"/>
                    <a:pt x="1875" y="7570"/>
                    <a:pt x="2571" y="6844"/>
                  </a:cubicBezTo>
                  <a:cubicBezTo>
                    <a:pt x="2921" y="6480"/>
                    <a:pt x="3290" y="6095"/>
                    <a:pt x="3682" y="5703"/>
                  </a:cubicBezTo>
                  <a:cubicBezTo>
                    <a:pt x="4067" y="5320"/>
                    <a:pt x="4504" y="4911"/>
                    <a:pt x="5013" y="4449"/>
                  </a:cubicBezTo>
                  <a:cubicBezTo>
                    <a:pt x="5518" y="3988"/>
                    <a:pt x="6093" y="3479"/>
                    <a:pt x="6722" y="2891"/>
                  </a:cubicBezTo>
                  <a:cubicBezTo>
                    <a:pt x="7305" y="2348"/>
                    <a:pt x="8138" y="1859"/>
                    <a:pt x="8622" y="1167"/>
                  </a:cubicBezTo>
                  <a:cubicBezTo>
                    <a:pt x="8965" y="678"/>
                    <a:pt x="9046" y="260"/>
                    <a:pt x="8917" y="86"/>
                  </a:cubicBezTo>
                  <a:cubicBezTo>
                    <a:pt x="8876" y="31"/>
                    <a:pt x="8813" y="0"/>
                    <a:pt x="8731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4707375" y="1188025"/>
              <a:ext cx="213425" cy="212525"/>
            </a:xfrm>
            <a:custGeom>
              <a:avLst/>
              <a:gdLst/>
              <a:ahLst/>
              <a:cxnLst/>
              <a:rect l="l" t="t" r="r" b="b"/>
              <a:pathLst>
                <a:path w="8537" h="8501" extrusionOk="0">
                  <a:moveTo>
                    <a:pt x="8537" y="1"/>
                  </a:moveTo>
                  <a:cubicBezTo>
                    <a:pt x="8343" y="200"/>
                    <a:pt x="8147" y="403"/>
                    <a:pt x="7955" y="588"/>
                  </a:cubicBezTo>
                  <a:cubicBezTo>
                    <a:pt x="7367" y="1150"/>
                    <a:pt x="6732" y="1736"/>
                    <a:pt x="6145" y="2274"/>
                  </a:cubicBezTo>
                  <a:cubicBezTo>
                    <a:pt x="4965" y="3359"/>
                    <a:pt x="3836" y="4378"/>
                    <a:pt x="2951" y="5197"/>
                  </a:cubicBezTo>
                  <a:cubicBezTo>
                    <a:pt x="2041" y="6030"/>
                    <a:pt x="1255" y="6759"/>
                    <a:pt x="740" y="7341"/>
                  </a:cubicBezTo>
                  <a:cubicBezTo>
                    <a:pt x="223" y="7922"/>
                    <a:pt x="0" y="8321"/>
                    <a:pt x="161" y="8458"/>
                  </a:cubicBezTo>
                  <a:cubicBezTo>
                    <a:pt x="195" y="8487"/>
                    <a:pt x="238" y="8501"/>
                    <a:pt x="289" y="8501"/>
                  </a:cubicBezTo>
                  <a:cubicBezTo>
                    <a:pt x="478" y="8501"/>
                    <a:pt x="785" y="8305"/>
                    <a:pt x="1210" y="7961"/>
                  </a:cubicBezTo>
                  <a:cubicBezTo>
                    <a:pt x="1748" y="7520"/>
                    <a:pt x="2506" y="6821"/>
                    <a:pt x="3454" y="5899"/>
                  </a:cubicBezTo>
                  <a:cubicBezTo>
                    <a:pt x="4423" y="4947"/>
                    <a:pt x="5446" y="3916"/>
                    <a:pt x="6606" y="2777"/>
                  </a:cubicBezTo>
                  <a:cubicBezTo>
                    <a:pt x="7191" y="2203"/>
                    <a:pt x="7761" y="1654"/>
                    <a:pt x="8418" y="1019"/>
                  </a:cubicBezTo>
                  <a:cubicBezTo>
                    <a:pt x="8457" y="979"/>
                    <a:pt x="8495" y="939"/>
                    <a:pt x="8537" y="901"/>
                  </a:cubicBezTo>
                  <a:lnTo>
                    <a:pt x="8537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4203650" y="1183150"/>
              <a:ext cx="660225" cy="634625"/>
            </a:xfrm>
            <a:custGeom>
              <a:avLst/>
              <a:gdLst/>
              <a:ahLst/>
              <a:cxnLst/>
              <a:rect l="l" t="t" r="r" b="b"/>
              <a:pathLst>
                <a:path w="26409" h="25385" extrusionOk="0">
                  <a:moveTo>
                    <a:pt x="25131" y="0"/>
                  </a:moveTo>
                  <a:cubicBezTo>
                    <a:pt x="24798" y="351"/>
                    <a:pt x="24463" y="705"/>
                    <a:pt x="24128" y="1045"/>
                  </a:cubicBezTo>
                  <a:cubicBezTo>
                    <a:pt x="23879" y="1297"/>
                    <a:pt x="23628" y="1551"/>
                    <a:pt x="23375" y="1806"/>
                  </a:cubicBezTo>
                  <a:cubicBezTo>
                    <a:pt x="23113" y="2070"/>
                    <a:pt x="22857" y="2337"/>
                    <a:pt x="22600" y="2601"/>
                  </a:cubicBezTo>
                  <a:cubicBezTo>
                    <a:pt x="22102" y="3123"/>
                    <a:pt x="21598" y="3651"/>
                    <a:pt x="21092" y="4180"/>
                  </a:cubicBezTo>
                  <a:cubicBezTo>
                    <a:pt x="20594" y="4700"/>
                    <a:pt x="20100" y="5205"/>
                    <a:pt x="19593" y="5701"/>
                  </a:cubicBezTo>
                  <a:cubicBezTo>
                    <a:pt x="19089" y="6204"/>
                    <a:pt x="18560" y="6707"/>
                    <a:pt x="18021" y="7221"/>
                  </a:cubicBezTo>
                  <a:cubicBezTo>
                    <a:pt x="17428" y="7788"/>
                    <a:pt x="16821" y="8366"/>
                    <a:pt x="16224" y="8962"/>
                  </a:cubicBezTo>
                  <a:cubicBezTo>
                    <a:pt x="15671" y="9513"/>
                    <a:pt x="15093" y="10062"/>
                    <a:pt x="14514" y="10619"/>
                  </a:cubicBezTo>
                  <a:cubicBezTo>
                    <a:pt x="13933" y="11178"/>
                    <a:pt x="13353" y="11737"/>
                    <a:pt x="12773" y="12332"/>
                  </a:cubicBezTo>
                  <a:cubicBezTo>
                    <a:pt x="12185" y="12939"/>
                    <a:pt x="11668" y="13531"/>
                    <a:pt x="11175" y="14082"/>
                  </a:cubicBezTo>
                  <a:cubicBezTo>
                    <a:pt x="10682" y="14634"/>
                    <a:pt x="10220" y="15145"/>
                    <a:pt x="9760" y="15607"/>
                  </a:cubicBezTo>
                  <a:cubicBezTo>
                    <a:pt x="9255" y="16113"/>
                    <a:pt x="8762" y="16608"/>
                    <a:pt x="8283" y="17089"/>
                  </a:cubicBezTo>
                  <a:cubicBezTo>
                    <a:pt x="7317" y="18048"/>
                    <a:pt x="6428" y="18970"/>
                    <a:pt x="5614" y="19724"/>
                  </a:cubicBezTo>
                  <a:cubicBezTo>
                    <a:pt x="4782" y="20503"/>
                    <a:pt x="3984" y="21226"/>
                    <a:pt x="3271" y="21907"/>
                  </a:cubicBezTo>
                  <a:cubicBezTo>
                    <a:pt x="2618" y="22532"/>
                    <a:pt x="2035" y="23066"/>
                    <a:pt x="1544" y="23531"/>
                  </a:cubicBezTo>
                  <a:cubicBezTo>
                    <a:pt x="566" y="24456"/>
                    <a:pt x="0" y="25084"/>
                    <a:pt x="56" y="25316"/>
                  </a:cubicBezTo>
                  <a:cubicBezTo>
                    <a:pt x="68" y="25362"/>
                    <a:pt x="101" y="25384"/>
                    <a:pt x="156" y="25384"/>
                  </a:cubicBezTo>
                  <a:cubicBezTo>
                    <a:pt x="376" y="25384"/>
                    <a:pt x="940" y="25023"/>
                    <a:pt x="1808" y="24337"/>
                  </a:cubicBezTo>
                  <a:cubicBezTo>
                    <a:pt x="2348" y="23908"/>
                    <a:pt x="3022" y="23337"/>
                    <a:pt x="3776" y="22631"/>
                  </a:cubicBezTo>
                  <a:cubicBezTo>
                    <a:pt x="4459" y="21993"/>
                    <a:pt x="5263" y="21253"/>
                    <a:pt x="6161" y="20381"/>
                  </a:cubicBezTo>
                  <a:cubicBezTo>
                    <a:pt x="7093" y="19486"/>
                    <a:pt x="7970" y="18528"/>
                    <a:pt x="8932" y="17528"/>
                  </a:cubicBezTo>
                  <a:cubicBezTo>
                    <a:pt x="9412" y="17023"/>
                    <a:pt x="9907" y="16504"/>
                    <a:pt x="10412" y="15971"/>
                  </a:cubicBezTo>
                  <a:cubicBezTo>
                    <a:pt x="10970" y="15382"/>
                    <a:pt x="11472" y="14795"/>
                    <a:pt x="11955" y="14233"/>
                  </a:cubicBezTo>
                  <a:cubicBezTo>
                    <a:pt x="12440" y="13670"/>
                    <a:pt x="12907" y="13125"/>
                    <a:pt x="13385" y="12626"/>
                  </a:cubicBezTo>
                  <a:cubicBezTo>
                    <a:pt x="13889" y="12100"/>
                    <a:pt x="14436" y="11565"/>
                    <a:pt x="15006" y="11017"/>
                  </a:cubicBezTo>
                  <a:cubicBezTo>
                    <a:pt x="15572" y="10475"/>
                    <a:pt x="16177" y="9899"/>
                    <a:pt x="16768" y="9321"/>
                  </a:cubicBezTo>
                  <a:cubicBezTo>
                    <a:pt x="17320" y="8783"/>
                    <a:pt x="17903" y="8248"/>
                    <a:pt x="18502" y="7702"/>
                  </a:cubicBezTo>
                  <a:cubicBezTo>
                    <a:pt x="19043" y="7207"/>
                    <a:pt x="19599" y="6704"/>
                    <a:pt x="20160" y="6175"/>
                  </a:cubicBezTo>
                  <a:cubicBezTo>
                    <a:pt x="20726" y="5644"/>
                    <a:pt x="21271" y="5105"/>
                    <a:pt x="21799" y="4579"/>
                  </a:cubicBezTo>
                  <a:cubicBezTo>
                    <a:pt x="22315" y="4063"/>
                    <a:pt x="22827" y="3548"/>
                    <a:pt x="23335" y="3039"/>
                  </a:cubicBezTo>
                  <a:cubicBezTo>
                    <a:pt x="23584" y="2791"/>
                    <a:pt x="23830" y="2548"/>
                    <a:pt x="24075" y="2311"/>
                  </a:cubicBezTo>
                  <a:cubicBezTo>
                    <a:pt x="24334" y="2060"/>
                    <a:pt x="24591" y="1811"/>
                    <a:pt x="24847" y="1564"/>
                  </a:cubicBezTo>
                  <a:cubicBezTo>
                    <a:pt x="25394" y="1027"/>
                    <a:pt x="25913" y="501"/>
                    <a:pt x="2640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2633400" y="2700225"/>
              <a:ext cx="710675" cy="687975"/>
            </a:xfrm>
            <a:custGeom>
              <a:avLst/>
              <a:gdLst/>
              <a:ahLst/>
              <a:cxnLst/>
              <a:rect l="l" t="t" r="r" b="b"/>
              <a:pathLst>
                <a:path w="28427" h="27519" extrusionOk="0">
                  <a:moveTo>
                    <a:pt x="27560" y="0"/>
                  </a:moveTo>
                  <a:cubicBezTo>
                    <a:pt x="27476" y="0"/>
                    <a:pt x="27391" y="17"/>
                    <a:pt x="27315" y="48"/>
                  </a:cubicBezTo>
                  <a:cubicBezTo>
                    <a:pt x="27099" y="135"/>
                    <a:pt x="26932" y="310"/>
                    <a:pt x="26773" y="479"/>
                  </a:cubicBezTo>
                  <a:cubicBezTo>
                    <a:pt x="24576" y="2809"/>
                    <a:pt x="22425" y="5190"/>
                    <a:pt x="20101" y="7396"/>
                  </a:cubicBezTo>
                  <a:cubicBezTo>
                    <a:pt x="19255" y="8203"/>
                    <a:pt x="18365" y="9039"/>
                    <a:pt x="17525" y="9955"/>
                  </a:cubicBezTo>
                  <a:cubicBezTo>
                    <a:pt x="16704" y="10844"/>
                    <a:pt x="15986" y="11698"/>
                    <a:pt x="15266" y="12456"/>
                  </a:cubicBezTo>
                  <a:cubicBezTo>
                    <a:pt x="14564" y="13203"/>
                    <a:pt x="13801" y="13883"/>
                    <a:pt x="12990" y="14599"/>
                  </a:cubicBezTo>
                  <a:cubicBezTo>
                    <a:pt x="12585" y="14957"/>
                    <a:pt x="12173" y="15318"/>
                    <a:pt x="11758" y="15702"/>
                  </a:cubicBezTo>
                  <a:cubicBezTo>
                    <a:pt x="11341" y="16086"/>
                    <a:pt x="10917" y="16505"/>
                    <a:pt x="10536" y="16897"/>
                  </a:cubicBezTo>
                  <a:cubicBezTo>
                    <a:pt x="9768" y="17690"/>
                    <a:pt x="9080" y="18455"/>
                    <a:pt x="8428" y="19148"/>
                  </a:cubicBezTo>
                  <a:cubicBezTo>
                    <a:pt x="7774" y="19849"/>
                    <a:pt x="7174" y="20442"/>
                    <a:pt x="6512" y="21049"/>
                  </a:cubicBezTo>
                  <a:cubicBezTo>
                    <a:pt x="5861" y="21652"/>
                    <a:pt x="5194" y="22244"/>
                    <a:pt x="4535" y="22860"/>
                  </a:cubicBezTo>
                  <a:cubicBezTo>
                    <a:pt x="3171" y="24139"/>
                    <a:pt x="2101" y="25317"/>
                    <a:pt x="1164" y="26303"/>
                  </a:cubicBezTo>
                  <a:cubicBezTo>
                    <a:pt x="743" y="26751"/>
                    <a:pt x="376" y="27133"/>
                    <a:pt x="0" y="27519"/>
                  </a:cubicBezTo>
                  <a:lnTo>
                    <a:pt x="1197" y="27519"/>
                  </a:lnTo>
                  <a:cubicBezTo>
                    <a:pt x="1430" y="27281"/>
                    <a:pt x="1672" y="27031"/>
                    <a:pt x="1907" y="26785"/>
                  </a:cubicBezTo>
                  <a:cubicBezTo>
                    <a:pt x="2901" y="25754"/>
                    <a:pt x="3944" y="24598"/>
                    <a:pt x="5073" y="23525"/>
                  </a:cubicBezTo>
                  <a:cubicBezTo>
                    <a:pt x="5663" y="22961"/>
                    <a:pt x="6329" y="22354"/>
                    <a:pt x="7045" y="21671"/>
                  </a:cubicBezTo>
                  <a:cubicBezTo>
                    <a:pt x="7756" y="20997"/>
                    <a:pt x="8539" y="20189"/>
                    <a:pt x="9219" y="19432"/>
                  </a:cubicBezTo>
                  <a:cubicBezTo>
                    <a:pt x="9909" y="18672"/>
                    <a:pt x="10561" y="17924"/>
                    <a:pt x="11230" y="17220"/>
                  </a:cubicBezTo>
                  <a:cubicBezTo>
                    <a:pt x="11875" y="16530"/>
                    <a:pt x="12592" y="15881"/>
                    <a:pt x="13417" y="15137"/>
                  </a:cubicBezTo>
                  <a:cubicBezTo>
                    <a:pt x="14220" y="14413"/>
                    <a:pt x="15145" y="13561"/>
                    <a:pt x="15975" y="12649"/>
                  </a:cubicBezTo>
                  <a:cubicBezTo>
                    <a:pt x="16791" y="11760"/>
                    <a:pt x="17509" y="10899"/>
                    <a:pt x="18239" y="10116"/>
                  </a:cubicBezTo>
                  <a:cubicBezTo>
                    <a:pt x="19663" y="8593"/>
                    <a:pt x="21522" y="7025"/>
                    <a:pt x="23258" y="5227"/>
                  </a:cubicBezTo>
                  <a:cubicBezTo>
                    <a:pt x="24241" y="4208"/>
                    <a:pt x="25465" y="3253"/>
                    <a:pt x="26510" y="2227"/>
                  </a:cubicBezTo>
                  <a:cubicBezTo>
                    <a:pt x="26851" y="1889"/>
                    <a:pt x="28427" y="786"/>
                    <a:pt x="27952" y="171"/>
                  </a:cubicBezTo>
                  <a:cubicBezTo>
                    <a:pt x="27901" y="103"/>
                    <a:pt x="27831" y="56"/>
                    <a:pt x="27751" y="32"/>
                  </a:cubicBezTo>
                  <a:cubicBezTo>
                    <a:pt x="27691" y="10"/>
                    <a:pt x="27626" y="0"/>
                    <a:pt x="27560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3643575" y="1939325"/>
              <a:ext cx="465175" cy="441125"/>
            </a:xfrm>
            <a:custGeom>
              <a:avLst/>
              <a:gdLst/>
              <a:ahLst/>
              <a:cxnLst/>
              <a:rect l="l" t="t" r="r" b="b"/>
              <a:pathLst>
                <a:path w="18607" h="17645" extrusionOk="0">
                  <a:moveTo>
                    <a:pt x="18520" y="1"/>
                  </a:moveTo>
                  <a:cubicBezTo>
                    <a:pt x="18420" y="1"/>
                    <a:pt x="18155" y="159"/>
                    <a:pt x="17751" y="443"/>
                  </a:cubicBezTo>
                  <a:cubicBezTo>
                    <a:pt x="17277" y="780"/>
                    <a:pt x="16608" y="1288"/>
                    <a:pt x="15739" y="2003"/>
                  </a:cubicBezTo>
                  <a:cubicBezTo>
                    <a:pt x="15309" y="2358"/>
                    <a:pt x="14811" y="2786"/>
                    <a:pt x="14303" y="3249"/>
                  </a:cubicBezTo>
                  <a:cubicBezTo>
                    <a:pt x="13807" y="3698"/>
                    <a:pt x="13277" y="4185"/>
                    <a:pt x="12715" y="4708"/>
                  </a:cubicBezTo>
                  <a:cubicBezTo>
                    <a:pt x="12152" y="5231"/>
                    <a:pt x="11560" y="5789"/>
                    <a:pt x="10941" y="6380"/>
                  </a:cubicBezTo>
                  <a:cubicBezTo>
                    <a:pt x="10312" y="6977"/>
                    <a:pt x="9625" y="7660"/>
                    <a:pt x="8978" y="8320"/>
                  </a:cubicBezTo>
                  <a:cubicBezTo>
                    <a:pt x="8674" y="8630"/>
                    <a:pt x="8220" y="9095"/>
                    <a:pt x="7635" y="9691"/>
                  </a:cubicBezTo>
                  <a:cubicBezTo>
                    <a:pt x="7100" y="10232"/>
                    <a:pt x="6256" y="11064"/>
                    <a:pt x="5433" y="11934"/>
                  </a:cubicBezTo>
                  <a:cubicBezTo>
                    <a:pt x="5023" y="12361"/>
                    <a:pt x="4584" y="12818"/>
                    <a:pt x="4122" y="13299"/>
                  </a:cubicBezTo>
                  <a:cubicBezTo>
                    <a:pt x="3894" y="13533"/>
                    <a:pt x="3663" y="13770"/>
                    <a:pt x="3427" y="14008"/>
                  </a:cubicBezTo>
                  <a:cubicBezTo>
                    <a:pt x="3213" y="14221"/>
                    <a:pt x="2982" y="14444"/>
                    <a:pt x="2732" y="14678"/>
                  </a:cubicBezTo>
                  <a:cubicBezTo>
                    <a:pt x="2115" y="15256"/>
                    <a:pt x="1187" y="15602"/>
                    <a:pt x="626" y="16282"/>
                  </a:cubicBezTo>
                  <a:cubicBezTo>
                    <a:pt x="1" y="17035"/>
                    <a:pt x="127" y="17645"/>
                    <a:pt x="634" y="17645"/>
                  </a:cubicBezTo>
                  <a:cubicBezTo>
                    <a:pt x="880" y="17645"/>
                    <a:pt x="1217" y="17501"/>
                    <a:pt x="1600" y="17160"/>
                  </a:cubicBezTo>
                  <a:cubicBezTo>
                    <a:pt x="2170" y="16650"/>
                    <a:pt x="2759" y="16137"/>
                    <a:pt x="3355" y="15592"/>
                  </a:cubicBezTo>
                  <a:cubicBezTo>
                    <a:pt x="3651" y="15322"/>
                    <a:pt x="3955" y="15033"/>
                    <a:pt x="4239" y="14753"/>
                  </a:cubicBezTo>
                  <a:cubicBezTo>
                    <a:pt x="4510" y="14490"/>
                    <a:pt x="4764" y="14234"/>
                    <a:pt x="5009" y="13985"/>
                  </a:cubicBezTo>
                  <a:cubicBezTo>
                    <a:pt x="5487" y="13499"/>
                    <a:pt x="5938" y="13039"/>
                    <a:pt x="6361" y="12608"/>
                  </a:cubicBezTo>
                  <a:cubicBezTo>
                    <a:pt x="7189" y="11755"/>
                    <a:pt x="7830" y="11135"/>
                    <a:pt x="8491" y="10479"/>
                  </a:cubicBezTo>
                  <a:cubicBezTo>
                    <a:pt x="9109" y="9862"/>
                    <a:pt x="9569" y="9392"/>
                    <a:pt x="9877" y="9081"/>
                  </a:cubicBezTo>
                  <a:cubicBezTo>
                    <a:pt x="10529" y="8415"/>
                    <a:pt x="11104" y="7830"/>
                    <a:pt x="11702" y="7244"/>
                  </a:cubicBezTo>
                  <a:cubicBezTo>
                    <a:pt x="12304" y="6645"/>
                    <a:pt x="12880" y="6074"/>
                    <a:pt x="13418" y="5532"/>
                  </a:cubicBezTo>
                  <a:cubicBezTo>
                    <a:pt x="13956" y="4990"/>
                    <a:pt x="14461" y="4478"/>
                    <a:pt x="14925" y="3999"/>
                  </a:cubicBezTo>
                  <a:cubicBezTo>
                    <a:pt x="15376" y="3535"/>
                    <a:pt x="15775" y="3133"/>
                    <a:pt x="16163" y="2745"/>
                  </a:cubicBezTo>
                  <a:cubicBezTo>
                    <a:pt x="16933" y="1976"/>
                    <a:pt x="17574" y="1322"/>
                    <a:pt x="17991" y="847"/>
                  </a:cubicBezTo>
                  <a:cubicBezTo>
                    <a:pt x="18411" y="371"/>
                    <a:pt x="18606" y="78"/>
                    <a:pt x="18557" y="15"/>
                  </a:cubicBezTo>
                  <a:cubicBezTo>
                    <a:pt x="18549" y="5"/>
                    <a:pt x="18537" y="1"/>
                    <a:pt x="18520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3119025" y="1654300"/>
              <a:ext cx="1782925" cy="1733900"/>
            </a:xfrm>
            <a:custGeom>
              <a:avLst/>
              <a:gdLst/>
              <a:ahLst/>
              <a:cxnLst/>
              <a:rect l="l" t="t" r="r" b="b"/>
              <a:pathLst>
                <a:path w="71317" h="69356" extrusionOk="0">
                  <a:moveTo>
                    <a:pt x="71237" y="1"/>
                  </a:moveTo>
                  <a:cubicBezTo>
                    <a:pt x="71194" y="1"/>
                    <a:pt x="71129" y="33"/>
                    <a:pt x="71055" y="107"/>
                  </a:cubicBezTo>
                  <a:cubicBezTo>
                    <a:pt x="68484" y="2706"/>
                    <a:pt x="65732" y="5120"/>
                    <a:pt x="63127" y="7679"/>
                  </a:cubicBezTo>
                  <a:cubicBezTo>
                    <a:pt x="60520" y="10243"/>
                    <a:pt x="58040" y="12934"/>
                    <a:pt x="55413" y="15473"/>
                  </a:cubicBezTo>
                  <a:cubicBezTo>
                    <a:pt x="52786" y="18009"/>
                    <a:pt x="50128" y="20511"/>
                    <a:pt x="47492" y="23039"/>
                  </a:cubicBezTo>
                  <a:cubicBezTo>
                    <a:pt x="44856" y="25567"/>
                    <a:pt x="42166" y="28028"/>
                    <a:pt x="39530" y="30560"/>
                  </a:cubicBezTo>
                  <a:cubicBezTo>
                    <a:pt x="36921" y="33069"/>
                    <a:pt x="34510" y="35804"/>
                    <a:pt x="31909" y="38325"/>
                  </a:cubicBezTo>
                  <a:cubicBezTo>
                    <a:pt x="29308" y="40843"/>
                    <a:pt x="26590" y="43228"/>
                    <a:pt x="23985" y="45743"/>
                  </a:cubicBezTo>
                  <a:cubicBezTo>
                    <a:pt x="21366" y="48264"/>
                    <a:pt x="18770" y="50800"/>
                    <a:pt x="16161" y="53319"/>
                  </a:cubicBezTo>
                  <a:cubicBezTo>
                    <a:pt x="13550" y="55837"/>
                    <a:pt x="11090" y="58475"/>
                    <a:pt x="8545" y="61074"/>
                  </a:cubicBezTo>
                  <a:cubicBezTo>
                    <a:pt x="5764" y="63913"/>
                    <a:pt x="2887" y="66620"/>
                    <a:pt x="0" y="69356"/>
                  </a:cubicBezTo>
                  <a:lnTo>
                    <a:pt x="387" y="69356"/>
                  </a:lnTo>
                  <a:cubicBezTo>
                    <a:pt x="2326" y="67598"/>
                    <a:pt x="4293" y="65883"/>
                    <a:pt x="6174" y="64049"/>
                  </a:cubicBezTo>
                  <a:cubicBezTo>
                    <a:pt x="8768" y="61519"/>
                    <a:pt x="11117" y="58694"/>
                    <a:pt x="13748" y="56203"/>
                  </a:cubicBezTo>
                  <a:cubicBezTo>
                    <a:pt x="16378" y="53712"/>
                    <a:pt x="19275" y="51549"/>
                    <a:pt x="21889" y="49039"/>
                  </a:cubicBezTo>
                  <a:cubicBezTo>
                    <a:pt x="24556" y="46479"/>
                    <a:pt x="27054" y="43725"/>
                    <a:pt x="29704" y="41146"/>
                  </a:cubicBezTo>
                  <a:cubicBezTo>
                    <a:pt x="32355" y="38567"/>
                    <a:pt x="35176" y="36172"/>
                    <a:pt x="37817" y="33584"/>
                  </a:cubicBezTo>
                  <a:cubicBezTo>
                    <a:pt x="40458" y="30995"/>
                    <a:pt x="42874" y="28168"/>
                    <a:pt x="45511" y="25574"/>
                  </a:cubicBezTo>
                  <a:cubicBezTo>
                    <a:pt x="48148" y="22980"/>
                    <a:pt x="50961" y="20572"/>
                    <a:pt x="53601" y="17982"/>
                  </a:cubicBezTo>
                  <a:cubicBezTo>
                    <a:pt x="56573" y="15063"/>
                    <a:pt x="59561" y="12152"/>
                    <a:pt x="62502" y="9204"/>
                  </a:cubicBezTo>
                  <a:cubicBezTo>
                    <a:pt x="65444" y="6256"/>
                    <a:pt x="68288" y="3211"/>
                    <a:pt x="71190" y="224"/>
                  </a:cubicBezTo>
                  <a:cubicBezTo>
                    <a:pt x="71316" y="95"/>
                    <a:pt x="71310" y="1"/>
                    <a:pt x="71237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2941625" y="1436325"/>
              <a:ext cx="1979075" cy="1951900"/>
            </a:xfrm>
            <a:custGeom>
              <a:avLst/>
              <a:gdLst/>
              <a:ahLst/>
              <a:cxnLst/>
              <a:rect l="l" t="t" r="r" b="b"/>
              <a:pathLst>
                <a:path w="79163" h="78076" extrusionOk="0">
                  <a:moveTo>
                    <a:pt x="79163" y="1"/>
                  </a:moveTo>
                  <a:cubicBezTo>
                    <a:pt x="78596" y="555"/>
                    <a:pt x="78033" y="1106"/>
                    <a:pt x="77473" y="1655"/>
                  </a:cubicBezTo>
                  <a:cubicBezTo>
                    <a:pt x="76464" y="2654"/>
                    <a:pt x="75556" y="3611"/>
                    <a:pt x="74704" y="4453"/>
                  </a:cubicBezTo>
                  <a:cubicBezTo>
                    <a:pt x="73856" y="5285"/>
                    <a:pt x="72974" y="6121"/>
                    <a:pt x="72210" y="6865"/>
                  </a:cubicBezTo>
                  <a:cubicBezTo>
                    <a:pt x="71438" y="7614"/>
                    <a:pt x="70717" y="8317"/>
                    <a:pt x="70128" y="8910"/>
                  </a:cubicBezTo>
                  <a:cubicBezTo>
                    <a:pt x="69525" y="9513"/>
                    <a:pt x="68988" y="10050"/>
                    <a:pt x="68556" y="10512"/>
                  </a:cubicBezTo>
                  <a:cubicBezTo>
                    <a:pt x="67812" y="11305"/>
                    <a:pt x="67388" y="11861"/>
                    <a:pt x="67375" y="12096"/>
                  </a:cubicBezTo>
                  <a:cubicBezTo>
                    <a:pt x="64931" y="14596"/>
                    <a:pt x="62644" y="17252"/>
                    <a:pt x="60167" y="19718"/>
                  </a:cubicBezTo>
                  <a:cubicBezTo>
                    <a:pt x="57469" y="22401"/>
                    <a:pt x="54658" y="24978"/>
                    <a:pt x="51937" y="27634"/>
                  </a:cubicBezTo>
                  <a:cubicBezTo>
                    <a:pt x="49215" y="30291"/>
                    <a:pt x="46365" y="32800"/>
                    <a:pt x="43606" y="35416"/>
                  </a:cubicBezTo>
                  <a:cubicBezTo>
                    <a:pt x="40826" y="38052"/>
                    <a:pt x="38065" y="40706"/>
                    <a:pt x="35289" y="43342"/>
                  </a:cubicBezTo>
                  <a:cubicBezTo>
                    <a:pt x="32513" y="45979"/>
                    <a:pt x="29632" y="48490"/>
                    <a:pt x="26865" y="51138"/>
                  </a:cubicBezTo>
                  <a:cubicBezTo>
                    <a:pt x="24099" y="53786"/>
                    <a:pt x="21465" y="56591"/>
                    <a:pt x="18717" y="59259"/>
                  </a:cubicBezTo>
                  <a:cubicBezTo>
                    <a:pt x="15971" y="61926"/>
                    <a:pt x="13164" y="64535"/>
                    <a:pt x="10439" y="67234"/>
                  </a:cubicBezTo>
                  <a:cubicBezTo>
                    <a:pt x="7531" y="70115"/>
                    <a:pt x="4816" y="73128"/>
                    <a:pt x="1956" y="76049"/>
                  </a:cubicBezTo>
                  <a:cubicBezTo>
                    <a:pt x="1304" y="76714"/>
                    <a:pt x="654" y="77392"/>
                    <a:pt x="0" y="78076"/>
                  </a:cubicBezTo>
                  <a:lnTo>
                    <a:pt x="371" y="78076"/>
                  </a:lnTo>
                  <a:cubicBezTo>
                    <a:pt x="2884" y="75567"/>
                    <a:pt x="5387" y="73084"/>
                    <a:pt x="7922" y="70611"/>
                  </a:cubicBezTo>
                  <a:cubicBezTo>
                    <a:pt x="10689" y="67913"/>
                    <a:pt x="13403" y="65156"/>
                    <a:pt x="16165" y="62459"/>
                  </a:cubicBezTo>
                  <a:cubicBezTo>
                    <a:pt x="18929" y="59761"/>
                    <a:pt x="21923" y="57354"/>
                    <a:pt x="24760" y="54737"/>
                  </a:cubicBezTo>
                  <a:cubicBezTo>
                    <a:pt x="27617" y="52100"/>
                    <a:pt x="30282" y="49210"/>
                    <a:pt x="33106" y="46551"/>
                  </a:cubicBezTo>
                  <a:cubicBezTo>
                    <a:pt x="35939" y="43887"/>
                    <a:pt x="38651" y="41097"/>
                    <a:pt x="41452" y="38401"/>
                  </a:cubicBezTo>
                  <a:cubicBezTo>
                    <a:pt x="44252" y="35704"/>
                    <a:pt x="47331" y="33312"/>
                    <a:pt x="50100" y="30573"/>
                  </a:cubicBezTo>
                  <a:cubicBezTo>
                    <a:pt x="52861" y="27842"/>
                    <a:pt x="55636" y="25096"/>
                    <a:pt x="58365" y="22313"/>
                  </a:cubicBezTo>
                  <a:cubicBezTo>
                    <a:pt x="60412" y="20224"/>
                    <a:pt x="62228" y="17937"/>
                    <a:pt x="64250" y="15827"/>
                  </a:cubicBezTo>
                  <a:cubicBezTo>
                    <a:pt x="65384" y="14644"/>
                    <a:pt x="66470" y="13422"/>
                    <a:pt x="67560" y="12204"/>
                  </a:cubicBezTo>
                  <a:cubicBezTo>
                    <a:pt x="67816" y="12136"/>
                    <a:pt x="68315" y="11754"/>
                    <a:pt x="69043" y="11112"/>
                  </a:cubicBezTo>
                  <a:cubicBezTo>
                    <a:pt x="69508" y="10699"/>
                    <a:pt x="70073" y="10178"/>
                    <a:pt x="70724" y="9545"/>
                  </a:cubicBezTo>
                  <a:cubicBezTo>
                    <a:pt x="71387" y="8894"/>
                    <a:pt x="72074" y="8213"/>
                    <a:pt x="72849" y="7435"/>
                  </a:cubicBezTo>
                  <a:cubicBezTo>
                    <a:pt x="73231" y="7047"/>
                    <a:pt x="73633" y="6645"/>
                    <a:pt x="74047" y="6227"/>
                  </a:cubicBezTo>
                  <a:cubicBezTo>
                    <a:pt x="74459" y="5811"/>
                    <a:pt x="74889" y="5380"/>
                    <a:pt x="75350" y="4897"/>
                  </a:cubicBezTo>
                  <a:cubicBezTo>
                    <a:pt x="76255" y="3953"/>
                    <a:pt x="77133" y="2978"/>
                    <a:pt x="78048" y="2038"/>
                  </a:cubicBezTo>
                  <a:cubicBezTo>
                    <a:pt x="78408" y="1673"/>
                    <a:pt x="78783" y="1297"/>
                    <a:pt x="79163" y="915"/>
                  </a:cubicBezTo>
                  <a:lnTo>
                    <a:pt x="79163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3527175" y="1962550"/>
              <a:ext cx="1393525" cy="1425750"/>
            </a:xfrm>
            <a:custGeom>
              <a:avLst/>
              <a:gdLst/>
              <a:ahLst/>
              <a:cxnLst/>
              <a:rect l="l" t="t" r="r" b="b"/>
              <a:pathLst>
                <a:path w="55741" h="57030" extrusionOk="0">
                  <a:moveTo>
                    <a:pt x="55741" y="1"/>
                  </a:moveTo>
                  <a:lnTo>
                    <a:pt x="55738" y="5"/>
                  </a:lnTo>
                  <a:cubicBezTo>
                    <a:pt x="55063" y="667"/>
                    <a:pt x="54408" y="1357"/>
                    <a:pt x="53777" y="2010"/>
                  </a:cubicBezTo>
                  <a:cubicBezTo>
                    <a:pt x="53631" y="2160"/>
                    <a:pt x="53448" y="2347"/>
                    <a:pt x="53233" y="2569"/>
                  </a:cubicBezTo>
                  <a:cubicBezTo>
                    <a:pt x="52998" y="2807"/>
                    <a:pt x="52724" y="3082"/>
                    <a:pt x="52416" y="3391"/>
                  </a:cubicBezTo>
                  <a:cubicBezTo>
                    <a:pt x="51802" y="4010"/>
                    <a:pt x="51050" y="4768"/>
                    <a:pt x="50181" y="5645"/>
                  </a:cubicBezTo>
                  <a:cubicBezTo>
                    <a:pt x="49760" y="6069"/>
                    <a:pt x="49248" y="6594"/>
                    <a:pt x="48762" y="7108"/>
                  </a:cubicBezTo>
                  <a:cubicBezTo>
                    <a:pt x="48286" y="7613"/>
                    <a:pt x="47783" y="8147"/>
                    <a:pt x="47259" y="8704"/>
                  </a:cubicBezTo>
                  <a:cubicBezTo>
                    <a:pt x="47002" y="8974"/>
                    <a:pt x="46743" y="9246"/>
                    <a:pt x="46479" y="9516"/>
                  </a:cubicBezTo>
                  <a:cubicBezTo>
                    <a:pt x="46201" y="9800"/>
                    <a:pt x="45914" y="10090"/>
                    <a:pt x="45625" y="10386"/>
                  </a:cubicBezTo>
                  <a:cubicBezTo>
                    <a:pt x="45041" y="10982"/>
                    <a:pt x="44434" y="11600"/>
                    <a:pt x="43807" y="12235"/>
                  </a:cubicBezTo>
                  <a:cubicBezTo>
                    <a:pt x="43496" y="12552"/>
                    <a:pt x="43180" y="12875"/>
                    <a:pt x="42859" y="13202"/>
                  </a:cubicBezTo>
                  <a:cubicBezTo>
                    <a:pt x="42561" y="13507"/>
                    <a:pt x="42245" y="13821"/>
                    <a:pt x="41917" y="14140"/>
                  </a:cubicBezTo>
                  <a:cubicBezTo>
                    <a:pt x="41262" y="14784"/>
                    <a:pt x="40554" y="15461"/>
                    <a:pt x="39821" y="16196"/>
                  </a:cubicBezTo>
                  <a:cubicBezTo>
                    <a:pt x="38321" y="17695"/>
                    <a:pt x="36975" y="19260"/>
                    <a:pt x="35607" y="20619"/>
                  </a:cubicBezTo>
                  <a:cubicBezTo>
                    <a:pt x="34910" y="21309"/>
                    <a:pt x="34131" y="22020"/>
                    <a:pt x="33319" y="22807"/>
                  </a:cubicBezTo>
                  <a:cubicBezTo>
                    <a:pt x="32485" y="23610"/>
                    <a:pt x="31715" y="24436"/>
                    <a:pt x="30967" y="25225"/>
                  </a:cubicBezTo>
                  <a:cubicBezTo>
                    <a:pt x="30217" y="26022"/>
                    <a:pt x="29487" y="26805"/>
                    <a:pt x="28744" y="27553"/>
                  </a:cubicBezTo>
                  <a:cubicBezTo>
                    <a:pt x="27995" y="28308"/>
                    <a:pt x="27208" y="29071"/>
                    <a:pt x="26411" y="29856"/>
                  </a:cubicBezTo>
                  <a:cubicBezTo>
                    <a:pt x="25966" y="30295"/>
                    <a:pt x="25536" y="30725"/>
                    <a:pt x="25081" y="31197"/>
                  </a:cubicBezTo>
                  <a:cubicBezTo>
                    <a:pt x="24636" y="31661"/>
                    <a:pt x="24219" y="32122"/>
                    <a:pt x="23815" y="32569"/>
                  </a:cubicBezTo>
                  <a:cubicBezTo>
                    <a:pt x="23005" y="33469"/>
                    <a:pt x="22255" y="34308"/>
                    <a:pt x="21457" y="35079"/>
                  </a:cubicBezTo>
                  <a:cubicBezTo>
                    <a:pt x="20650" y="35864"/>
                    <a:pt x="19784" y="36633"/>
                    <a:pt x="18916" y="37453"/>
                  </a:cubicBezTo>
                  <a:cubicBezTo>
                    <a:pt x="18035" y="38276"/>
                    <a:pt x="17186" y="39168"/>
                    <a:pt x="16429" y="39980"/>
                  </a:cubicBezTo>
                  <a:cubicBezTo>
                    <a:pt x="16048" y="40390"/>
                    <a:pt x="15676" y="40789"/>
                    <a:pt x="15312" y="41170"/>
                  </a:cubicBezTo>
                  <a:cubicBezTo>
                    <a:pt x="14939" y="41562"/>
                    <a:pt x="14610" y="41896"/>
                    <a:pt x="14212" y="42286"/>
                  </a:cubicBezTo>
                  <a:cubicBezTo>
                    <a:pt x="13439" y="43060"/>
                    <a:pt x="12702" y="43811"/>
                    <a:pt x="11994" y="44528"/>
                  </a:cubicBezTo>
                  <a:cubicBezTo>
                    <a:pt x="10597" y="45940"/>
                    <a:pt x="9201" y="47288"/>
                    <a:pt x="7956" y="48527"/>
                  </a:cubicBezTo>
                  <a:cubicBezTo>
                    <a:pt x="7645" y="48837"/>
                    <a:pt x="7338" y="49139"/>
                    <a:pt x="7041" y="49434"/>
                  </a:cubicBezTo>
                  <a:cubicBezTo>
                    <a:pt x="6772" y="49700"/>
                    <a:pt x="6497" y="49962"/>
                    <a:pt x="6221" y="50217"/>
                  </a:cubicBezTo>
                  <a:cubicBezTo>
                    <a:pt x="5636" y="50750"/>
                    <a:pt x="5081" y="51257"/>
                    <a:pt x="4562" y="51731"/>
                  </a:cubicBezTo>
                  <a:cubicBezTo>
                    <a:pt x="4021" y="52229"/>
                    <a:pt x="3496" y="52736"/>
                    <a:pt x="3028" y="53227"/>
                  </a:cubicBezTo>
                  <a:cubicBezTo>
                    <a:pt x="2567" y="53713"/>
                    <a:pt x="2177" y="54155"/>
                    <a:pt x="1844" y="54544"/>
                  </a:cubicBezTo>
                  <a:cubicBezTo>
                    <a:pt x="1180" y="55323"/>
                    <a:pt x="716" y="55907"/>
                    <a:pt x="403" y="56322"/>
                  </a:cubicBezTo>
                  <a:cubicBezTo>
                    <a:pt x="138" y="56684"/>
                    <a:pt x="0" y="56920"/>
                    <a:pt x="11" y="57030"/>
                  </a:cubicBezTo>
                  <a:lnTo>
                    <a:pt x="256" y="57030"/>
                  </a:lnTo>
                  <a:cubicBezTo>
                    <a:pt x="392" y="56951"/>
                    <a:pt x="575" y="56816"/>
                    <a:pt x="813" y="56615"/>
                  </a:cubicBezTo>
                  <a:cubicBezTo>
                    <a:pt x="1266" y="56233"/>
                    <a:pt x="1874" y="55623"/>
                    <a:pt x="2571" y="54897"/>
                  </a:cubicBezTo>
                  <a:cubicBezTo>
                    <a:pt x="2920" y="54533"/>
                    <a:pt x="3291" y="54148"/>
                    <a:pt x="3683" y="53756"/>
                  </a:cubicBezTo>
                  <a:cubicBezTo>
                    <a:pt x="4068" y="53373"/>
                    <a:pt x="4503" y="52964"/>
                    <a:pt x="5012" y="52502"/>
                  </a:cubicBezTo>
                  <a:cubicBezTo>
                    <a:pt x="5519" y="52041"/>
                    <a:pt x="6093" y="51532"/>
                    <a:pt x="6723" y="50944"/>
                  </a:cubicBezTo>
                  <a:cubicBezTo>
                    <a:pt x="7037" y="50650"/>
                    <a:pt x="7370" y="50332"/>
                    <a:pt x="7707" y="49992"/>
                  </a:cubicBezTo>
                  <a:cubicBezTo>
                    <a:pt x="8005" y="49689"/>
                    <a:pt x="8314" y="49379"/>
                    <a:pt x="8626" y="49063"/>
                  </a:cubicBezTo>
                  <a:cubicBezTo>
                    <a:pt x="9877" y="47790"/>
                    <a:pt x="11240" y="46434"/>
                    <a:pt x="12693" y="44916"/>
                  </a:cubicBezTo>
                  <a:cubicBezTo>
                    <a:pt x="13408" y="44169"/>
                    <a:pt x="14127" y="43412"/>
                    <a:pt x="14863" y="42661"/>
                  </a:cubicBezTo>
                  <a:cubicBezTo>
                    <a:pt x="15663" y="41851"/>
                    <a:pt x="16440" y="40986"/>
                    <a:pt x="17177" y="40179"/>
                  </a:cubicBezTo>
                  <a:cubicBezTo>
                    <a:pt x="17927" y="39356"/>
                    <a:pt x="18630" y="38611"/>
                    <a:pt x="19440" y="37847"/>
                  </a:cubicBezTo>
                  <a:cubicBezTo>
                    <a:pt x="20248" y="37076"/>
                    <a:pt x="21133" y="36283"/>
                    <a:pt x="22036" y="35394"/>
                  </a:cubicBezTo>
                  <a:cubicBezTo>
                    <a:pt x="22958" y="34487"/>
                    <a:pt x="23785" y="33553"/>
                    <a:pt x="24576" y="32690"/>
                  </a:cubicBezTo>
                  <a:cubicBezTo>
                    <a:pt x="24974" y="32258"/>
                    <a:pt x="25366" y="31837"/>
                    <a:pt x="25759" y="31440"/>
                  </a:cubicBezTo>
                  <a:cubicBezTo>
                    <a:pt x="26158" y="31040"/>
                    <a:pt x="26588" y="30623"/>
                    <a:pt x="27018" y="30213"/>
                  </a:cubicBezTo>
                  <a:cubicBezTo>
                    <a:pt x="27801" y="29464"/>
                    <a:pt x="28613" y="28703"/>
                    <a:pt x="29430" y="27901"/>
                  </a:cubicBezTo>
                  <a:cubicBezTo>
                    <a:pt x="30249" y="27094"/>
                    <a:pt x="31021" y="26289"/>
                    <a:pt x="31773" y="25516"/>
                  </a:cubicBezTo>
                  <a:cubicBezTo>
                    <a:pt x="32148" y="25129"/>
                    <a:pt x="32520" y="24751"/>
                    <a:pt x="32886" y="24383"/>
                  </a:cubicBezTo>
                  <a:cubicBezTo>
                    <a:pt x="33252" y="24013"/>
                    <a:pt x="33589" y="23690"/>
                    <a:pt x="33968" y="23336"/>
                  </a:cubicBezTo>
                  <a:cubicBezTo>
                    <a:pt x="34712" y="22640"/>
                    <a:pt x="35514" y="21928"/>
                    <a:pt x="36335" y="21133"/>
                  </a:cubicBezTo>
                  <a:cubicBezTo>
                    <a:pt x="37971" y="19528"/>
                    <a:pt x="39287" y="18038"/>
                    <a:pt x="40600" y="16778"/>
                  </a:cubicBezTo>
                  <a:cubicBezTo>
                    <a:pt x="41267" y="16130"/>
                    <a:pt x="41962" y="15482"/>
                    <a:pt x="42660" y="14813"/>
                  </a:cubicBezTo>
                  <a:cubicBezTo>
                    <a:pt x="43008" y="14479"/>
                    <a:pt x="43362" y="14136"/>
                    <a:pt x="43704" y="13792"/>
                  </a:cubicBezTo>
                  <a:cubicBezTo>
                    <a:pt x="44028" y="13471"/>
                    <a:pt x="44348" y="13155"/>
                    <a:pt x="44661" y="12842"/>
                  </a:cubicBezTo>
                  <a:cubicBezTo>
                    <a:pt x="45920" y="11583"/>
                    <a:pt x="47084" y="10457"/>
                    <a:pt x="48211" y="9290"/>
                  </a:cubicBezTo>
                  <a:cubicBezTo>
                    <a:pt x="48740" y="8744"/>
                    <a:pt x="49244" y="8221"/>
                    <a:pt x="49720" y="7726"/>
                  </a:cubicBezTo>
                  <a:cubicBezTo>
                    <a:pt x="50190" y="7240"/>
                    <a:pt x="50599" y="6828"/>
                    <a:pt x="51048" y="6387"/>
                  </a:cubicBezTo>
                  <a:cubicBezTo>
                    <a:pt x="51917" y="5526"/>
                    <a:pt x="52668" y="4782"/>
                    <a:pt x="53283" y="4172"/>
                  </a:cubicBezTo>
                  <a:cubicBezTo>
                    <a:pt x="53590" y="3868"/>
                    <a:pt x="53862" y="3597"/>
                    <a:pt x="54099" y="3363"/>
                  </a:cubicBezTo>
                  <a:cubicBezTo>
                    <a:pt x="54356" y="3104"/>
                    <a:pt x="54567" y="2888"/>
                    <a:pt x="54729" y="2718"/>
                  </a:cubicBezTo>
                  <a:cubicBezTo>
                    <a:pt x="55090" y="2345"/>
                    <a:pt x="55423" y="1994"/>
                    <a:pt x="55741" y="1659"/>
                  </a:cubicBezTo>
                  <a:lnTo>
                    <a:pt x="55741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3350950" y="1939325"/>
              <a:ext cx="1475350" cy="1448975"/>
            </a:xfrm>
            <a:custGeom>
              <a:avLst/>
              <a:gdLst/>
              <a:ahLst/>
              <a:cxnLst/>
              <a:rect l="l" t="t" r="r" b="b"/>
              <a:pathLst>
                <a:path w="59014" h="57959" extrusionOk="0">
                  <a:moveTo>
                    <a:pt x="58927" y="1"/>
                  </a:moveTo>
                  <a:cubicBezTo>
                    <a:pt x="58827" y="1"/>
                    <a:pt x="58563" y="159"/>
                    <a:pt x="58159" y="443"/>
                  </a:cubicBezTo>
                  <a:cubicBezTo>
                    <a:pt x="57684" y="780"/>
                    <a:pt x="57015" y="1288"/>
                    <a:pt x="56147" y="2003"/>
                  </a:cubicBezTo>
                  <a:cubicBezTo>
                    <a:pt x="55716" y="2358"/>
                    <a:pt x="55218" y="2786"/>
                    <a:pt x="54710" y="3249"/>
                  </a:cubicBezTo>
                  <a:cubicBezTo>
                    <a:pt x="54214" y="3698"/>
                    <a:pt x="53685" y="4185"/>
                    <a:pt x="53122" y="4708"/>
                  </a:cubicBezTo>
                  <a:cubicBezTo>
                    <a:pt x="52560" y="5231"/>
                    <a:pt x="51968" y="5789"/>
                    <a:pt x="51349" y="6380"/>
                  </a:cubicBezTo>
                  <a:cubicBezTo>
                    <a:pt x="50719" y="6977"/>
                    <a:pt x="50032" y="7660"/>
                    <a:pt x="49385" y="8320"/>
                  </a:cubicBezTo>
                  <a:cubicBezTo>
                    <a:pt x="49081" y="8630"/>
                    <a:pt x="48627" y="9095"/>
                    <a:pt x="48042" y="9691"/>
                  </a:cubicBezTo>
                  <a:cubicBezTo>
                    <a:pt x="47507" y="10232"/>
                    <a:pt x="46666" y="11064"/>
                    <a:pt x="45840" y="11934"/>
                  </a:cubicBezTo>
                  <a:cubicBezTo>
                    <a:pt x="45431" y="12361"/>
                    <a:pt x="44992" y="12818"/>
                    <a:pt x="44529" y="13299"/>
                  </a:cubicBezTo>
                  <a:cubicBezTo>
                    <a:pt x="44302" y="13533"/>
                    <a:pt x="44070" y="13770"/>
                    <a:pt x="43834" y="14008"/>
                  </a:cubicBezTo>
                  <a:cubicBezTo>
                    <a:pt x="43620" y="14221"/>
                    <a:pt x="43389" y="14444"/>
                    <a:pt x="43139" y="14678"/>
                  </a:cubicBezTo>
                  <a:cubicBezTo>
                    <a:pt x="42641" y="15146"/>
                    <a:pt x="42069" y="15655"/>
                    <a:pt x="41443" y="16231"/>
                  </a:cubicBezTo>
                  <a:cubicBezTo>
                    <a:pt x="41129" y="16517"/>
                    <a:pt x="40803" y="16824"/>
                    <a:pt x="40466" y="17150"/>
                  </a:cubicBezTo>
                  <a:cubicBezTo>
                    <a:pt x="40121" y="17486"/>
                    <a:pt x="39797" y="17816"/>
                    <a:pt x="39481" y="18145"/>
                  </a:cubicBezTo>
                  <a:cubicBezTo>
                    <a:pt x="38844" y="18804"/>
                    <a:pt x="38230" y="19467"/>
                    <a:pt x="37616" y="20120"/>
                  </a:cubicBezTo>
                  <a:cubicBezTo>
                    <a:pt x="37309" y="20445"/>
                    <a:pt x="37002" y="20768"/>
                    <a:pt x="36694" y="21083"/>
                  </a:cubicBezTo>
                  <a:cubicBezTo>
                    <a:pt x="36391" y="21393"/>
                    <a:pt x="36032" y="21746"/>
                    <a:pt x="35698" y="22082"/>
                  </a:cubicBezTo>
                  <a:cubicBezTo>
                    <a:pt x="34337" y="23446"/>
                    <a:pt x="32911" y="24857"/>
                    <a:pt x="31478" y="26329"/>
                  </a:cubicBezTo>
                  <a:cubicBezTo>
                    <a:pt x="30758" y="27064"/>
                    <a:pt x="30029" y="27806"/>
                    <a:pt x="29295" y="28556"/>
                  </a:cubicBezTo>
                  <a:cubicBezTo>
                    <a:pt x="28596" y="29270"/>
                    <a:pt x="27852" y="29982"/>
                    <a:pt x="27077" y="30732"/>
                  </a:cubicBezTo>
                  <a:cubicBezTo>
                    <a:pt x="26310" y="31474"/>
                    <a:pt x="25497" y="32279"/>
                    <a:pt x="24743" y="33080"/>
                  </a:cubicBezTo>
                  <a:cubicBezTo>
                    <a:pt x="23987" y="33878"/>
                    <a:pt x="23270" y="34665"/>
                    <a:pt x="22555" y="35415"/>
                  </a:cubicBezTo>
                  <a:cubicBezTo>
                    <a:pt x="21772" y="36242"/>
                    <a:pt x="20960" y="37020"/>
                    <a:pt x="20102" y="37834"/>
                  </a:cubicBezTo>
                  <a:cubicBezTo>
                    <a:pt x="19256" y="38644"/>
                    <a:pt x="18366" y="39478"/>
                    <a:pt x="17525" y="40394"/>
                  </a:cubicBezTo>
                  <a:cubicBezTo>
                    <a:pt x="16705" y="41285"/>
                    <a:pt x="15988" y="42138"/>
                    <a:pt x="15266" y="42896"/>
                  </a:cubicBezTo>
                  <a:cubicBezTo>
                    <a:pt x="14565" y="43642"/>
                    <a:pt x="13801" y="44322"/>
                    <a:pt x="12990" y="45037"/>
                  </a:cubicBezTo>
                  <a:cubicBezTo>
                    <a:pt x="12586" y="45395"/>
                    <a:pt x="12173" y="45759"/>
                    <a:pt x="11758" y="46143"/>
                  </a:cubicBezTo>
                  <a:cubicBezTo>
                    <a:pt x="11343" y="46525"/>
                    <a:pt x="10918" y="46944"/>
                    <a:pt x="10538" y="47336"/>
                  </a:cubicBezTo>
                  <a:cubicBezTo>
                    <a:pt x="9768" y="48128"/>
                    <a:pt x="9080" y="48895"/>
                    <a:pt x="8428" y="49587"/>
                  </a:cubicBezTo>
                  <a:cubicBezTo>
                    <a:pt x="7774" y="50288"/>
                    <a:pt x="7174" y="50881"/>
                    <a:pt x="6514" y="51489"/>
                  </a:cubicBezTo>
                  <a:cubicBezTo>
                    <a:pt x="5861" y="52091"/>
                    <a:pt x="5194" y="52682"/>
                    <a:pt x="4535" y="53300"/>
                  </a:cubicBezTo>
                  <a:cubicBezTo>
                    <a:pt x="3171" y="54579"/>
                    <a:pt x="2103" y="55757"/>
                    <a:pt x="1164" y="56742"/>
                  </a:cubicBezTo>
                  <a:cubicBezTo>
                    <a:pt x="743" y="57189"/>
                    <a:pt x="376" y="57573"/>
                    <a:pt x="0" y="57959"/>
                  </a:cubicBezTo>
                  <a:lnTo>
                    <a:pt x="1197" y="57959"/>
                  </a:lnTo>
                  <a:cubicBezTo>
                    <a:pt x="1430" y="57717"/>
                    <a:pt x="1672" y="57467"/>
                    <a:pt x="1909" y="57221"/>
                  </a:cubicBezTo>
                  <a:cubicBezTo>
                    <a:pt x="2901" y="56190"/>
                    <a:pt x="3946" y="55034"/>
                    <a:pt x="5074" y="53961"/>
                  </a:cubicBezTo>
                  <a:cubicBezTo>
                    <a:pt x="5663" y="53397"/>
                    <a:pt x="6329" y="52790"/>
                    <a:pt x="7045" y="52107"/>
                  </a:cubicBezTo>
                  <a:cubicBezTo>
                    <a:pt x="7758" y="51433"/>
                    <a:pt x="8540" y="50625"/>
                    <a:pt x="9219" y="49868"/>
                  </a:cubicBezTo>
                  <a:cubicBezTo>
                    <a:pt x="9909" y="49108"/>
                    <a:pt x="10561" y="48360"/>
                    <a:pt x="11230" y="47656"/>
                  </a:cubicBezTo>
                  <a:cubicBezTo>
                    <a:pt x="11875" y="46966"/>
                    <a:pt x="12592" y="46317"/>
                    <a:pt x="13417" y="45573"/>
                  </a:cubicBezTo>
                  <a:cubicBezTo>
                    <a:pt x="14221" y="44849"/>
                    <a:pt x="15145" y="43997"/>
                    <a:pt x="15975" y="43085"/>
                  </a:cubicBezTo>
                  <a:cubicBezTo>
                    <a:pt x="16793" y="42196"/>
                    <a:pt x="17510" y="41335"/>
                    <a:pt x="18239" y="40552"/>
                  </a:cubicBezTo>
                  <a:cubicBezTo>
                    <a:pt x="19663" y="39029"/>
                    <a:pt x="21523" y="37461"/>
                    <a:pt x="23258" y="35663"/>
                  </a:cubicBezTo>
                  <a:cubicBezTo>
                    <a:pt x="24033" y="34871"/>
                    <a:pt x="24768" y="34094"/>
                    <a:pt x="25490" y="33358"/>
                  </a:cubicBezTo>
                  <a:cubicBezTo>
                    <a:pt x="26207" y="32624"/>
                    <a:pt x="26931" y="31936"/>
                    <a:pt x="27703" y="31212"/>
                  </a:cubicBezTo>
                  <a:cubicBezTo>
                    <a:pt x="28464" y="30498"/>
                    <a:pt x="29275" y="29741"/>
                    <a:pt x="30040" y="28977"/>
                  </a:cubicBezTo>
                  <a:cubicBezTo>
                    <a:pt x="30783" y="28242"/>
                    <a:pt x="31518" y="27513"/>
                    <a:pt x="32243" y="26796"/>
                  </a:cubicBezTo>
                  <a:cubicBezTo>
                    <a:pt x="33688" y="25351"/>
                    <a:pt x="35126" y="23975"/>
                    <a:pt x="36493" y="22640"/>
                  </a:cubicBezTo>
                  <a:cubicBezTo>
                    <a:pt x="37160" y="21998"/>
                    <a:pt x="37898" y="21262"/>
                    <a:pt x="38537" y="20596"/>
                  </a:cubicBezTo>
                  <a:cubicBezTo>
                    <a:pt x="39185" y="19926"/>
                    <a:pt x="39785" y="19294"/>
                    <a:pt x="40356" y="18719"/>
                  </a:cubicBezTo>
                  <a:cubicBezTo>
                    <a:pt x="40649" y="18426"/>
                    <a:pt x="40913" y="18164"/>
                    <a:pt x="41176" y="17918"/>
                  </a:cubicBezTo>
                  <a:cubicBezTo>
                    <a:pt x="41445" y="17665"/>
                    <a:pt x="41724" y="17411"/>
                    <a:pt x="42007" y="17160"/>
                  </a:cubicBezTo>
                  <a:cubicBezTo>
                    <a:pt x="42577" y="16650"/>
                    <a:pt x="43168" y="16137"/>
                    <a:pt x="43762" y="15592"/>
                  </a:cubicBezTo>
                  <a:cubicBezTo>
                    <a:pt x="44058" y="15322"/>
                    <a:pt x="44362" y="15033"/>
                    <a:pt x="44647" y="14753"/>
                  </a:cubicBezTo>
                  <a:cubicBezTo>
                    <a:pt x="44917" y="14490"/>
                    <a:pt x="45171" y="14232"/>
                    <a:pt x="45416" y="13985"/>
                  </a:cubicBezTo>
                  <a:cubicBezTo>
                    <a:pt x="45894" y="13499"/>
                    <a:pt x="46345" y="13039"/>
                    <a:pt x="46768" y="12608"/>
                  </a:cubicBezTo>
                  <a:cubicBezTo>
                    <a:pt x="47596" y="11755"/>
                    <a:pt x="48238" y="11135"/>
                    <a:pt x="48898" y="10479"/>
                  </a:cubicBezTo>
                  <a:cubicBezTo>
                    <a:pt x="49516" y="9862"/>
                    <a:pt x="49977" y="9392"/>
                    <a:pt x="50284" y="9081"/>
                  </a:cubicBezTo>
                  <a:cubicBezTo>
                    <a:pt x="50938" y="8415"/>
                    <a:pt x="51512" y="7830"/>
                    <a:pt x="52109" y="7244"/>
                  </a:cubicBezTo>
                  <a:cubicBezTo>
                    <a:pt x="52713" y="6645"/>
                    <a:pt x="53287" y="6074"/>
                    <a:pt x="53825" y="5532"/>
                  </a:cubicBezTo>
                  <a:cubicBezTo>
                    <a:pt x="54364" y="4990"/>
                    <a:pt x="54868" y="4478"/>
                    <a:pt x="55332" y="3999"/>
                  </a:cubicBezTo>
                  <a:cubicBezTo>
                    <a:pt x="55783" y="3535"/>
                    <a:pt x="56182" y="3133"/>
                    <a:pt x="56570" y="2745"/>
                  </a:cubicBezTo>
                  <a:cubicBezTo>
                    <a:pt x="57340" y="1976"/>
                    <a:pt x="57981" y="1322"/>
                    <a:pt x="58398" y="847"/>
                  </a:cubicBezTo>
                  <a:cubicBezTo>
                    <a:pt x="58818" y="371"/>
                    <a:pt x="59013" y="78"/>
                    <a:pt x="58964" y="15"/>
                  </a:cubicBezTo>
                  <a:cubicBezTo>
                    <a:pt x="58956" y="5"/>
                    <a:pt x="58944" y="1"/>
                    <a:pt x="58927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4845500" y="2183825"/>
              <a:ext cx="75300" cy="89450"/>
            </a:xfrm>
            <a:custGeom>
              <a:avLst/>
              <a:gdLst/>
              <a:ahLst/>
              <a:cxnLst/>
              <a:rect l="l" t="t" r="r" b="b"/>
              <a:pathLst>
                <a:path w="3012" h="3578" extrusionOk="0">
                  <a:moveTo>
                    <a:pt x="3012" y="0"/>
                  </a:moveTo>
                  <a:cubicBezTo>
                    <a:pt x="2007" y="1015"/>
                    <a:pt x="1005" y="2033"/>
                    <a:pt x="1" y="3045"/>
                  </a:cubicBezTo>
                  <a:cubicBezTo>
                    <a:pt x="5" y="3051"/>
                    <a:pt x="5" y="3061"/>
                    <a:pt x="7" y="3071"/>
                  </a:cubicBezTo>
                  <a:cubicBezTo>
                    <a:pt x="186" y="3170"/>
                    <a:pt x="320" y="3367"/>
                    <a:pt x="314" y="3577"/>
                  </a:cubicBezTo>
                  <a:cubicBezTo>
                    <a:pt x="1212" y="2676"/>
                    <a:pt x="2112" y="1777"/>
                    <a:pt x="3012" y="874"/>
                  </a:cubicBezTo>
                  <a:lnTo>
                    <a:pt x="3012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3700250" y="2407450"/>
              <a:ext cx="1012100" cy="980725"/>
            </a:xfrm>
            <a:custGeom>
              <a:avLst/>
              <a:gdLst/>
              <a:ahLst/>
              <a:cxnLst/>
              <a:rect l="l" t="t" r="r" b="b"/>
              <a:pathLst>
                <a:path w="40484" h="39229" extrusionOk="0">
                  <a:moveTo>
                    <a:pt x="40335" y="1"/>
                  </a:moveTo>
                  <a:cubicBezTo>
                    <a:pt x="40083" y="167"/>
                    <a:pt x="39825" y="328"/>
                    <a:pt x="39564" y="481"/>
                  </a:cubicBezTo>
                  <a:cubicBezTo>
                    <a:pt x="39472" y="535"/>
                    <a:pt x="39381" y="558"/>
                    <a:pt x="39294" y="558"/>
                  </a:cubicBezTo>
                  <a:cubicBezTo>
                    <a:pt x="39281" y="558"/>
                    <a:pt x="39268" y="558"/>
                    <a:pt x="39254" y="557"/>
                  </a:cubicBezTo>
                  <a:cubicBezTo>
                    <a:pt x="38460" y="1334"/>
                    <a:pt x="37668" y="2113"/>
                    <a:pt x="36871" y="2889"/>
                  </a:cubicBezTo>
                  <a:cubicBezTo>
                    <a:pt x="34406" y="5298"/>
                    <a:pt x="31898" y="7650"/>
                    <a:pt x="29421" y="10047"/>
                  </a:cubicBezTo>
                  <a:cubicBezTo>
                    <a:pt x="26965" y="12427"/>
                    <a:pt x="24485" y="14802"/>
                    <a:pt x="22027" y="17194"/>
                  </a:cubicBezTo>
                  <a:cubicBezTo>
                    <a:pt x="19566" y="19587"/>
                    <a:pt x="17241" y="22123"/>
                    <a:pt x="14850" y="24570"/>
                  </a:cubicBezTo>
                  <a:cubicBezTo>
                    <a:pt x="12191" y="27290"/>
                    <a:pt x="9630" y="30090"/>
                    <a:pt x="6967" y="32801"/>
                  </a:cubicBezTo>
                  <a:cubicBezTo>
                    <a:pt x="4756" y="35053"/>
                    <a:pt x="2262" y="37030"/>
                    <a:pt x="1" y="39228"/>
                  </a:cubicBezTo>
                  <a:lnTo>
                    <a:pt x="211" y="39228"/>
                  </a:lnTo>
                  <a:cubicBezTo>
                    <a:pt x="2218" y="37431"/>
                    <a:pt x="4343" y="35782"/>
                    <a:pt x="6280" y="33905"/>
                  </a:cubicBezTo>
                  <a:cubicBezTo>
                    <a:pt x="8694" y="31570"/>
                    <a:pt x="11030" y="29131"/>
                    <a:pt x="13427" y="26779"/>
                  </a:cubicBezTo>
                  <a:cubicBezTo>
                    <a:pt x="15908" y="24347"/>
                    <a:pt x="18435" y="21969"/>
                    <a:pt x="20920" y="19542"/>
                  </a:cubicBezTo>
                  <a:cubicBezTo>
                    <a:pt x="23406" y="17115"/>
                    <a:pt x="25755" y="14528"/>
                    <a:pt x="28236" y="12096"/>
                  </a:cubicBezTo>
                  <a:cubicBezTo>
                    <a:pt x="30719" y="9666"/>
                    <a:pt x="33319" y="7366"/>
                    <a:pt x="35803" y="4932"/>
                  </a:cubicBezTo>
                  <a:cubicBezTo>
                    <a:pt x="37376" y="3390"/>
                    <a:pt x="38928" y="1823"/>
                    <a:pt x="40483" y="261"/>
                  </a:cubicBezTo>
                  <a:cubicBezTo>
                    <a:pt x="40413" y="189"/>
                    <a:pt x="40359" y="98"/>
                    <a:pt x="40335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3857650" y="3069500"/>
              <a:ext cx="313975" cy="318675"/>
            </a:xfrm>
            <a:custGeom>
              <a:avLst/>
              <a:gdLst/>
              <a:ahLst/>
              <a:cxnLst/>
              <a:rect l="l" t="t" r="r" b="b"/>
              <a:pathLst>
                <a:path w="12559" h="12747" extrusionOk="0">
                  <a:moveTo>
                    <a:pt x="12475" y="0"/>
                  </a:moveTo>
                  <a:cubicBezTo>
                    <a:pt x="10980" y="0"/>
                    <a:pt x="9821" y="2369"/>
                    <a:pt x="8919" y="3311"/>
                  </a:cubicBezTo>
                  <a:cubicBezTo>
                    <a:pt x="7772" y="4505"/>
                    <a:pt x="6685" y="5759"/>
                    <a:pt x="5526" y="6939"/>
                  </a:cubicBezTo>
                  <a:cubicBezTo>
                    <a:pt x="3649" y="8849"/>
                    <a:pt x="1866" y="10831"/>
                    <a:pt x="1" y="12746"/>
                  </a:cubicBezTo>
                  <a:lnTo>
                    <a:pt x="57" y="12746"/>
                  </a:lnTo>
                  <a:cubicBezTo>
                    <a:pt x="579" y="12237"/>
                    <a:pt x="1098" y="11728"/>
                    <a:pt x="1619" y="11219"/>
                  </a:cubicBezTo>
                  <a:cubicBezTo>
                    <a:pt x="4291" y="8593"/>
                    <a:pt x="6809" y="5792"/>
                    <a:pt x="9482" y="3160"/>
                  </a:cubicBezTo>
                  <a:cubicBezTo>
                    <a:pt x="10382" y="2272"/>
                    <a:pt x="12022" y="1211"/>
                    <a:pt x="12559" y="3"/>
                  </a:cubicBezTo>
                  <a:cubicBezTo>
                    <a:pt x="12531" y="1"/>
                    <a:pt x="12503" y="0"/>
                    <a:pt x="12475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4349025" y="2337300"/>
              <a:ext cx="571775" cy="546825"/>
            </a:xfrm>
            <a:custGeom>
              <a:avLst/>
              <a:gdLst/>
              <a:ahLst/>
              <a:cxnLst/>
              <a:rect l="l" t="t" r="r" b="b"/>
              <a:pathLst>
                <a:path w="22871" h="21873" extrusionOk="0">
                  <a:moveTo>
                    <a:pt x="22871" y="1"/>
                  </a:moveTo>
                  <a:cubicBezTo>
                    <a:pt x="20641" y="2157"/>
                    <a:pt x="18459" y="4388"/>
                    <a:pt x="16218" y="6511"/>
                  </a:cubicBezTo>
                  <a:cubicBezTo>
                    <a:pt x="13479" y="9107"/>
                    <a:pt x="10817" y="11791"/>
                    <a:pt x="8100" y="14407"/>
                  </a:cubicBezTo>
                  <a:cubicBezTo>
                    <a:pt x="5451" y="16958"/>
                    <a:pt x="2640" y="19305"/>
                    <a:pt x="1" y="21873"/>
                  </a:cubicBezTo>
                  <a:cubicBezTo>
                    <a:pt x="59" y="21827"/>
                    <a:pt x="114" y="21776"/>
                    <a:pt x="170" y="21731"/>
                  </a:cubicBezTo>
                  <a:cubicBezTo>
                    <a:pt x="293" y="21630"/>
                    <a:pt x="440" y="21567"/>
                    <a:pt x="587" y="21567"/>
                  </a:cubicBezTo>
                  <a:cubicBezTo>
                    <a:pt x="707" y="21567"/>
                    <a:pt x="826" y="21610"/>
                    <a:pt x="930" y="21710"/>
                  </a:cubicBezTo>
                  <a:cubicBezTo>
                    <a:pt x="946" y="21725"/>
                    <a:pt x="960" y="21742"/>
                    <a:pt x="974" y="21760"/>
                  </a:cubicBezTo>
                  <a:cubicBezTo>
                    <a:pt x="2602" y="20234"/>
                    <a:pt x="4238" y="18720"/>
                    <a:pt x="5855" y="17178"/>
                  </a:cubicBezTo>
                  <a:cubicBezTo>
                    <a:pt x="8546" y="14616"/>
                    <a:pt x="11224" y="12038"/>
                    <a:pt x="13910" y="9477"/>
                  </a:cubicBezTo>
                  <a:cubicBezTo>
                    <a:pt x="16598" y="6912"/>
                    <a:pt x="19349" y="4439"/>
                    <a:pt x="22030" y="1868"/>
                  </a:cubicBezTo>
                  <a:cubicBezTo>
                    <a:pt x="22312" y="1598"/>
                    <a:pt x="22590" y="1322"/>
                    <a:pt x="22871" y="1049"/>
                  </a:cubicBezTo>
                  <a:lnTo>
                    <a:pt x="22871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4226825" y="2675775"/>
              <a:ext cx="693950" cy="712500"/>
            </a:xfrm>
            <a:custGeom>
              <a:avLst/>
              <a:gdLst/>
              <a:ahLst/>
              <a:cxnLst/>
              <a:rect l="l" t="t" r="r" b="b"/>
              <a:pathLst>
                <a:path w="27758" h="28500" extrusionOk="0">
                  <a:moveTo>
                    <a:pt x="27757" y="1"/>
                  </a:moveTo>
                  <a:cubicBezTo>
                    <a:pt x="27313" y="437"/>
                    <a:pt x="26864" y="877"/>
                    <a:pt x="26411" y="1326"/>
                  </a:cubicBezTo>
                  <a:cubicBezTo>
                    <a:pt x="25968" y="1765"/>
                    <a:pt x="25536" y="2194"/>
                    <a:pt x="25082" y="2666"/>
                  </a:cubicBezTo>
                  <a:cubicBezTo>
                    <a:pt x="24636" y="3130"/>
                    <a:pt x="24220" y="3591"/>
                    <a:pt x="23816" y="4039"/>
                  </a:cubicBezTo>
                  <a:cubicBezTo>
                    <a:pt x="23005" y="4939"/>
                    <a:pt x="22255" y="5778"/>
                    <a:pt x="21457" y="6549"/>
                  </a:cubicBezTo>
                  <a:cubicBezTo>
                    <a:pt x="20651" y="7333"/>
                    <a:pt x="19785" y="8103"/>
                    <a:pt x="18917" y="8923"/>
                  </a:cubicBezTo>
                  <a:cubicBezTo>
                    <a:pt x="18036" y="9744"/>
                    <a:pt x="17188" y="10638"/>
                    <a:pt x="16431" y="11449"/>
                  </a:cubicBezTo>
                  <a:cubicBezTo>
                    <a:pt x="16049" y="11858"/>
                    <a:pt x="15677" y="12257"/>
                    <a:pt x="15312" y="12640"/>
                  </a:cubicBezTo>
                  <a:cubicBezTo>
                    <a:pt x="14939" y="13032"/>
                    <a:pt x="14610" y="13364"/>
                    <a:pt x="14213" y="13756"/>
                  </a:cubicBezTo>
                  <a:cubicBezTo>
                    <a:pt x="13439" y="14528"/>
                    <a:pt x="12703" y="15281"/>
                    <a:pt x="11994" y="15998"/>
                  </a:cubicBezTo>
                  <a:cubicBezTo>
                    <a:pt x="10597" y="17410"/>
                    <a:pt x="9202" y="18757"/>
                    <a:pt x="7956" y="19997"/>
                  </a:cubicBezTo>
                  <a:cubicBezTo>
                    <a:pt x="7645" y="20307"/>
                    <a:pt x="7339" y="20608"/>
                    <a:pt x="7041" y="20904"/>
                  </a:cubicBezTo>
                  <a:cubicBezTo>
                    <a:pt x="6773" y="21168"/>
                    <a:pt x="6498" y="21430"/>
                    <a:pt x="6221" y="21687"/>
                  </a:cubicBezTo>
                  <a:cubicBezTo>
                    <a:pt x="5636" y="22220"/>
                    <a:pt x="5082" y="22726"/>
                    <a:pt x="4563" y="23201"/>
                  </a:cubicBezTo>
                  <a:cubicBezTo>
                    <a:pt x="4022" y="23699"/>
                    <a:pt x="3496" y="24206"/>
                    <a:pt x="3028" y="24697"/>
                  </a:cubicBezTo>
                  <a:cubicBezTo>
                    <a:pt x="2567" y="25183"/>
                    <a:pt x="2178" y="25624"/>
                    <a:pt x="1845" y="26013"/>
                  </a:cubicBezTo>
                  <a:cubicBezTo>
                    <a:pt x="1180" y="26793"/>
                    <a:pt x="716" y="27375"/>
                    <a:pt x="404" y="27792"/>
                  </a:cubicBezTo>
                  <a:cubicBezTo>
                    <a:pt x="138" y="28153"/>
                    <a:pt x="1" y="28389"/>
                    <a:pt x="13" y="28499"/>
                  </a:cubicBezTo>
                  <a:lnTo>
                    <a:pt x="257" y="28499"/>
                  </a:lnTo>
                  <a:cubicBezTo>
                    <a:pt x="391" y="28422"/>
                    <a:pt x="577" y="28287"/>
                    <a:pt x="813" y="28086"/>
                  </a:cubicBezTo>
                  <a:cubicBezTo>
                    <a:pt x="1264" y="27704"/>
                    <a:pt x="1874" y="27094"/>
                    <a:pt x="2570" y="26368"/>
                  </a:cubicBezTo>
                  <a:cubicBezTo>
                    <a:pt x="2920" y="26004"/>
                    <a:pt x="3290" y="25619"/>
                    <a:pt x="3682" y="25227"/>
                  </a:cubicBezTo>
                  <a:cubicBezTo>
                    <a:pt x="4067" y="24844"/>
                    <a:pt x="4502" y="24435"/>
                    <a:pt x="5011" y="23973"/>
                  </a:cubicBezTo>
                  <a:cubicBezTo>
                    <a:pt x="5518" y="23512"/>
                    <a:pt x="6092" y="23003"/>
                    <a:pt x="6722" y="22415"/>
                  </a:cubicBezTo>
                  <a:cubicBezTo>
                    <a:pt x="7036" y="22121"/>
                    <a:pt x="7369" y="21803"/>
                    <a:pt x="7706" y="21463"/>
                  </a:cubicBezTo>
                  <a:cubicBezTo>
                    <a:pt x="8005" y="21160"/>
                    <a:pt x="8313" y="20850"/>
                    <a:pt x="8625" y="20534"/>
                  </a:cubicBezTo>
                  <a:cubicBezTo>
                    <a:pt x="9876" y="19261"/>
                    <a:pt x="11239" y="17905"/>
                    <a:pt x="12692" y="16387"/>
                  </a:cubicBezTo>
                  <a:cubicBezTo>
                    <a:pt x="13408" y="15640"/>
                    <a:pt x="14125" y="14883"/>
                    <a:pt x="14862" y="14132"/>
                  </a:cubicBezTo>
                  <a:cubicBezTo>
                    <a:pt x="15662" y="13322"/>
                    <a:pt x="16441" y="12457"/>
                    <a:pt x="17176" y="11650"/>
                  </a:cubicBezTo>
                  <a:cubicBezTo>
                    <a:pt x="17926" y="10827"/>
                    <a:pt x="18629" y="10082"/>
                    <a:pt x="19440" y="9318"/>
                  </a:cubicBezTo>
                  <a:cubicBezTo>
                    <a:pt x="20247" y="8547"/>
                    <a:pt x="21132" y="7754"/>
                    <a:pt x="22035" y="6865"/>
                  </a:cubicBezTo>
                  <a:cubicBezTo>
                    <a:pt x="22957" y="5958"/>
                    <a:pt x="23784" y="5024"/>
                    <a:pt x="24576" y="4161"/>
                  </a:cubicBezTo>
                  <a:cubicBezTo>
                    <a:pt x="24973" y="3729"/>
                    <a:pt x="25365" y="3308"/>
                    <a:pt x="25758" y="2911"/>
                  </a:cubicBezTo>
                  <a:cubicBezTo>
                    <a:pt x="26157" y="2511"/>
                    <a:pt x="26588" y="2094"/>
                    <a:pt x="27017" y="1684"/>
                  </a:cubicBezTo>
                  <a:cubicBezTo>
                    <a:pt x="27259" y="1451"/>
                    <a:pt x="27510" y="1216"/>
                    <a:pt x="27757" y="981"/>
                  </a:cubicBezTo>
                  <a:lnTo>
                    <a:pt x="27757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4050575" y="2513500"/>
              <a:ext cx="870275" cy="874700"/>
            </a:xfrm>
            <a:custGeom>
              <a:avLst/>
              <a:gdLst/>
              <a:ahLst/>
              <a:cxnLst/>
              <a:rect l="l" t="t" r="r" b="b"/>
              <a:pathLst>
                <a:path w="34811" h="34988" extrusionOk="0">
                  <a:moveTo>
                    <a:pt x="34810" y="0"/>
                  </a:moveTo>
                  <a:cubicBezTo>
                    <a:pt x="33720" y="1089"/>
                    <a:pt x="32607" y="2199"/>
                    <a:pt x="31478" y="3360"/>
                  </a:cubicBezTo>
                  <a:cubicBezTo>
                    <a:pt x="30759" y="4094"/>
                    <a:pt x="30029" y="4836"/>
                    <a:pt x="29296" y="5585"/>
                  </a:cubicBezTo>
                  <a:cubicBezTo>
                    <a:pt x="28597" y="6299"/>
                    <a:pt x="27852" y="7012"/>
                    <a:pt x="27077" y="7762"/>
                  </a:cubicBezTo>
                  <a:cubicBezTo>
                    <a:pt x="26311" y="8504"/>
                    <a:pt x="25497" y="9308"/>
                    <a:pt x="24743" y="10110"/>
                  </a:cubicBezTo>
                  <a:cubicBezTo>
                    <a:pt x="23988" y="10908"/>
                    <a:pt x="23271" y="11694"/>
                    <a:pt x="22555" y="12444"/>
                  </a:cubicBezTo>
                  <a:cubicBezTo>
                    <a:pt x="21772" y="13271"/>
                    <a:pt x="20960" y="14049"/>
                    <a:pt x="20103" y="14865"/>
                  </a:cubicBezTo>
                  <a:cubicBezTo>
                    <a:pt x="19255" y="15672"/>
                    <a:pt x="18366" y="16508"/>
                    <a:pt x="17525" y="17424"/>
                  </a:cubicBezTo>
                  <a:cubicBezTo>
                    <a:pt x="16705" y="18313"/>
                    <a:pt x="15988" y="19167"/>
                    <a:pt x="15267" y="19925"/>
                  </a:cubicBezTo>
                  <a:cubicBezTo>
                    <a:pt x="14565" y="20672"/>
                    <a:pt x="13801" y="21352"/>
                    <a:pt x="12990" y="22068"/>
                  </a:cubicBezTo>
                  <a:cubicBezTo>
                    <a:pt x="12586" y="22426"/>
                    <a:pt x="12173" y="22787"/>
                    <a:pt x="11759" y="23171"/>
                  </a:cubicBezTo>
                  <a:cubicBezTo>
                    <a:pt x="11343" y="23555"/>
                    <a:pt x="10918" y="23974"/>
                    <a:pt x="10538" y="24366"/>
                  </a:cubicBezTo>
                  <a:cubicBezTo>
                    <a:pt x="9769" y="25159"/>
                    <a:pt x="9081" y="25924"/>
                    <a:pt x="8428" y="26617"/>
                  </a:cubicBezTo>
                  <a:cubicBezTo>
                    <a:pt x="7775" y="27318"/>
                    <a:pt x="7174" y="27911"/>
                    <a:pt x="6514" y="28518"/>
                  </a:cubicBezTo>
                  <a:cubicBezTo>
                    <a:pt x="5862" y="29121"/>
                    <a:pt x="5194" y="29713"/>
                    <a:pt x="4535" y="30329"/>
                  </a:cubicBezTo>
                  <a:cubicBezTo>
                    <a:pt x="3171" y="31608"/>
                    <a:pt x="2103" y="32786"/>
                    <a:pt x="1166" y="33772"/>
                  </a:cubicBezTo>
                  <a:cubicBezTo>
                    <a:pt x="743" y="34220"/>
                    <a:pt x="376" y="34602"/>
                    <a:pt x="0" y="34988"/>
                  </a:cubicBezTo>
                  <a:lnTo>
                    <a:pt x="1198" y="34988"/>
                  </a:lnTo>
                  <a:cubicBezTo>
                    <a:pt x="1432" y="34750"/>
                    <a:pt x="1675" y="34500"/>
                    <a:pt x="1910" y="34254"/>
                  </a:cubicBezTo>
                  <a:cubicBezTo>
                    <a:pt x="2903" y="33223"/>
                    <a:pt x="3947" y="32067"/>
                    <a:pt x="5076" y="30994"/>
                  </a:cubicBezTo>
                  <a:cubicBezTo>
                    <a:pt x="5665" y="30430"/>
                    <a:pt x="6331" y="29823"/>
                    <a:pt x="7046" y="29140"/>
                  </a:cubicBezTo>
                  <a:cubicBezTo>
                    <a:pt x="7759" y="28466"/>
                    <a:pt x="8542" y="27658"/>
                    <a:pt x="9221" y="26901"/>
                  </a:cubicBezTo>
                  <a:cubicBezTo>
                    <a:pt x="9912" y="26141"/>
                    <a:pt x="10563" y="25393"/>
                    <a:pt x="11232" y="24689"/>
                  </a:cubicBezTo>
                  <a:cubicBezTo>
                    <a:pt x="11877" y="23999"/>
                    <a:pt x="12595" y="23350"/>
                    <a:pt x="13418" y="22606"/>
                  </a:cubicBezTo>
                  <a:cubicBezTo>
                    <a:pt x="14222" y="21882"/>
                    <a:pt x="15148" y="21030"/>
                    <a:pt x="15977" y="20118"/>
                  </a:cubicBezTo>
                  <a:cubicBezTo>
                    <a:pt x="16794" y="19229"/>
                    <a:pt x="17511" y="18368"/>
                    <a:pt x="18241" y="17585"/>
                  </a:cubicBezTo>
                  <a:cubicBezTo>
                    <a:pt x="19665" y="16062"/>
                    <a:pt x="21524" y="14494"/>
                    <a:pt x="23261" y="12696"/>
                  </a:cubicBezTo>
                  <a:cubicBezTo>
                    <a:pt x="24034" y="11904"/>
                    <a:pt x="24769" y="11127"/>
                    <a:pt x="25492" y="10391"/>
                  </a:cubicBezTo>
                  <a:cubicBezTo>
                    <a:pt x="26209" y="9657"/>
                    <a:pt x="26933" y="8969"/>
                    <a:pt x="27706" y="8245"/>
                  </a:cubicBezTo>
                  <a:cubicBezTo>
                    <a:pt x="28466" y="7531"/>
                    <a:pt x="29276" y="6774"/>
                    <a:pt x="30042" y="6010"/>
                  </a:cubicBezTo>
                  <a:cubicBezTo>
                    <a:pt x="30785" y="5275"/>
                    <a:pt x="31520" y="4546"/>
                    <a:pt x="32245" y="3829"/>
                  </a:cubicBezTo>
                  <a:cubicBezTo>
                    <a:pt x="33109" y="2966"/>
                    <a:pt x="33965" y="2131"/>
                    <a:pt x="34810" y="1310"/>
                  </a:cubicBezTo>
                  <a:lnTo>
                    <a:pt x="34810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4536300" y="2999850"/>
              <a:ext cx="384500" cy="388375"/>
            </a:xfrm>
            <a:custGeom>
              <a:avLst/>
              <a:gdLst/>
              <a:ahLst/>
              <a:cxnLst/>
              <a:rect l="l" t="t" r="r" b="b"/>
              <a:pathLst>
                <a:path w="15380" h="15535" extrusionOk="0">
                  <a:moveTo>
                    <a:pt x="15380" y="0"/>
                  </a:moveTo>
                  <a:cubicBezTo>
                    <a:pt x="14396" y="984"/>
                    <a:pt x="13244" y="2400"/>
                    <a:pt x="13061" y="2589"/>
                  </a:cubicBezTo>
                  <a:cubicBezTo>
                    <a:pt x="11548" y="4137"/>
                    <a:pt x="10057" y="5706"/>
                    <a:pt x="8543" y="7252"/>
                  </a:cubicBezTo>
                  <a:cubicBezTo>
                    <a:pt x="5761" y="10092"/>
                    <a:pt x="2885" y="12798"/>
                    <a:pt x="1" y="15535"/>
                  </a:cubicBezTo>
                  <a:lnTo>
                    <a:pt x="387" y="15535"/>
                  </a:lnTo>
                  <a:cubicBezTo>
                    <a:pt x="2326" y="13776"/>
                    <a:pt x="4292" y="12061"/>
                    <a:pt x="6174" y="10227"/>
                  </a:cubicBezTo>
                  <a:cubicBezTo>
                    <a:pt x="8767" y="7697"/>
                    <a:pt x="11115" y="4872"/>
                    <a:pt x="13748" y="2381"/>
                  </a:cubicBezTo>
                  <a:cubicBezTo>
                    <a:pt x="14226" y="1927"/>
                    <a:pt x="14815" y="1498"/>
                    <a:pt x="15380" y="1053"/>
                  </a:cubicBezTo>
                  <a:lnTo>
                    <a:pt x="15380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4358850" y="2823825"/>
              <a:ext cx="561925" cy="564400"/>
            </a:xfrm>
            <a:custGeom>
              <a:avLst/>
              <a:gdLst/>
              <a:ahLst/>
              <a:cxnLst/>
              <a:rect l="l" t="t" r="r" b="b"/>
              <a:pathLst>
                <a:path w="22477" h="22576" extrusionOk="0">
                  <a:moveTo>
                    <a:pt x="22476" y="1"/>
                  </a:moveTo>
                  <a:cubicBezTo>
                    <a:pt x="21232" y="1260"/>
                    <a:pt x="19988" y="2522"/>
                    <a:pt x="18718" y="3754"/>
                  </a:cubicBezTo>
                  <a:cubicBezTo>
                    <a:pt x="15972" y="6421"/>
                    <a:pt x="13166" y="9030"/>
                    <a:pt x="10440" y="11729"/>
                  </a:cubicBezTo>
                  <a:cubicBezTo>
                    <a:pt x="7533" y="14609"/>
                    <a:pt x="4817" y="17623"/>
                    <a:pt x="1958" y="20543"/>
                  </a:cubicBezTo>
                  <a:cubicBezTo>
                    <a:pt x="1305" y="21211"/>
                    <a:pt x="652" y="21892"/>
                    <a:pt x="0" y="22576"/>
                  </a:cubicBezTo>
                  <a:lnTo>
                    <a:pt x="370" y="22576"/>
                  </a:lnTo>
                  <a:cubicBezTo>
                    <a:pt x="2883" y="20067"/>
                    <a:pt x="5387" y="17584"/>
                    <a:pt x="7922" y="15111"/>
                  </a:cubicBezTo>
                  <a:cubicBezTo>
                    <a:pt x="10690" y="12413"/>
                    <a:pt x="13403" y="9656"/>
                    <a:pt x="16166" y="6959"/>
                  </a:cubicBezTo>
                  <a:cubicBezTo>
                    <a:pt x="18196" y="4977"/>
                    <a:pt x="20350" y="3152"/>
                    <a:pt x="22476" y="1286"/>
                  </a:cubicBezTo>
                  <a:lnTo>
                    <a:pt x="22476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4768100" y="3235700"/>
              <a:ext cx="152700" cy="152475"/>
            </a:xfrm>
            <a:custGeom>
              <a:avLst/>
              <a:gdLst/>
              <a:ahLst/>
              <a:cxnLst/>
              <a:rect l="l" t="t" r="r" b="b"/>
              <a:pathLst>
                <a:path w="6108" h="6099" extrusionOk="0">
                  <a:moveTo>
                    <a:pt x="6108" y="0"/>
                  </a:moveTo>
                  <a:cubicBezTo>
                    <a:pt x="5586" y="476"/>
                    <a:pt x="5058" y="951"/>
                    <a:pt x="4535" y="1440"/>
                  </a:cubicBezTo>
                  <a:cubicBezTo>
                    <a:pt x="3171" y="2718"/>
                    <a:pt x="2103" y="3896"/>
                    <a:pt x="1166" y="4883"/>
                  </a:cubicBezTo>
                  <a:cubicBezTo>
                    <a:pt x="743" y="5330"/>
                    <a:pt x="376" y="5713"/>
                    <a:pt x="0" y="6098"/>
                  </a:cubicBezTo>
                  <a:lnTo>
                    <a:pt x="1197" y="6098"/>
                  </a:lnTo>
                  <a:cubicBezTo>
                    <a:pt x="1435" y="5860"/>
                    <a:pt x="1678" y="5610"/>
                    <a:pt x="1912" y="5365"/>
                  </a:cubicBezTo>
                  <a:cubicBezTo>
                    <a:pt x="2905" y="4334"/>
                    <a:pt x="3948" y="3178"/>
                    <a:pt x="5077" y="2104"/>
                  </a:cubicBezTo>
                  <a:cubicBezTo>
                    <a:pt x="5399" y="1798"/>
                    <a:pt x="5744" y="1474"/>
                    <a:pt x="6108" y="1136"/>
                  </a:cubicBezTo>
                  <a:lnTo>
                    <a:pt x="6108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5" name="Google Shape;1405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406" name="Google Shape;1406;p32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7" name="Google Shape;1407;p32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8" name="Google Shape;1408;p32"/>
          <p:cNvGrpSpPr/>
          <p:nvPr/>
        </p:nvGrpSpPr>
        <p:grpSpPr>
          <a:xfrm>
            <a:off x="864966" y="215335"/>
            <a:ext cx="8006563" cy="3412813"/>
            <a:chOff x="864966" y="215335"/>
            <a:chExt cx="8006563" cy="3412813"/>
          </a:xfrm>
        </p:grpSpPr>
        <p:sp>
          <p:nvSpPr>
            <p:cNvPr id="1409" name="Google Shape;1409;p32"/>
            <p:cNvSpPr/>
            <p:nvPr/>
          </p:nvSpPr>
          <p:spPr>
            <a:xfrm>
              <a:off x="6379746" y="215335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6026220" y="371036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864966" y="215344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8526564" y="3464881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647181" y="2907073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0" name="Google Shape;70;p6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6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186800" y="131136"/>
            <a:ext cx="8769014" cy="4839871"/>
            <a:chOff x="186800" y="131136"/>
            <a:chExt cx="8769014" cy="4839871"/>
          </a:xfrm>
        </p:grpSpPr>
        <p:sp>
          <p:nvSpPr>
            <p:cNvPr id="74" name="Google Shape;74;p6"/>
            <p:cNvSpPr/>
            <p:nvPr/>
          </p:nvSpPr>
          <p:spPr>
            <a:xfrm>
              <a:off x="186800" y="2795490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8789571" y="2905748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572004" y="4750632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636620" y="131136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371491" y="4750619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5788699" y="168352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789589" y="1288581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2027711" y="4807740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8708394" y="2037123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2480984" y="4644477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276305" y="1618660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16638" y="986319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05" name="Google Shape;305;p9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9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9"/>
          <p:cNvSpPr txBox="1">
            <a:spLocks noGrp="1"/>
          </p:cNvSpPr>
          <p:nvPr>
            <p:ph type="title"/>
          </p:nvPr>
        </p:nvSpPr>
        <p:spPr>
          <a:xfrm>
            <a:off x="1427933" y="540000"/>
            <a:ext cx="62883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8" name="Google Shape;308;p9"/>
          <p:cNvSpPr txBox="1">
            <a:spLocks noGrp="1"/>
          </p:cNvSpPr>
          <p:nvPr>
            <p:ph type="subTitle" idx="1"/>
          </p:nvPr>
        </p:nvSpPr>
        <p:spPr>
          <a:xfrm>
            <a:off x="1427799" y="1675801"/>
            <a:ext cx="6288300" cy="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9"/>
          <p:cNvGrpSpPr/>
          <p:nvPr/>
        </p:nvGrpSpPr>
        <p:grpSpPr>
          <a:xfrm>
            <a:off x="224520" y="1042915"/>
            <a:ext cx="8579184" cy="659138"/>
            <a:chOff x="224520" y="1042915"/>
            <a:chExt cx="8579184" cy="659138"/>
          </a:xfrm>
        </p:grpSpPr>
        <p:sp>
          <p:nvSpPr>
            <p:cNvPr id="310" name="Google Shape;310;p9"/>
            <p:cNvSpPr/>
            <p:nvPr/>
          </p:nvSpPr>
          <p:spPr>
            <a:xfrm>
              <a:off x="8637500" y="1042915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24520" y="1538786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41" name="Google Shape;341;p13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3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13"/>
          <p:cNvSpPr txBox="1">
            <a:spLocks noGrp="1"/>
          </p:cNvSpPr>
          <p:nvPr>
            <p:ph type="title" hasCustomPrompt="1"/>
          </p:nvPr>
        </p:nvSpPr>
        <p:spPr>
          <a:xfrm rot="5920">
            <a:off x="1365599" y="1626357"/>
            <a:ext cx="1045202" cy="170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"/>
          </p:nvPr>
        </p:nvSpPr>
        <p:spPr>
          <a:xfrm>
            <a:off x="720000" y="381503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2" hasCustomPrompt="1"/>
          </p:nvPr>
        </p:nvSpPr>
        <p:spPr>
          <a:xfrm rot="5920">
            <a:off x="4049399" y="1626357"/>
            <a:ext cx="1045202" cy="170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3"/>
          </p:nvPr>
        </p:nvSpPr>
        <p:spPr>
          <a:xfrm>
            <a:off x="3403800" y="381503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4" hasCustomPrompt="1"/>
          </p:nvPr>
        </p:nvSpPr>
        <p:spPr>
          <a:xfrm rot="5920">
            <a:off x="6733199" y="1626357"/>
            <a:ext cx="1045202" cy="170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5"/>
          </p:nvPr>
        </p:nvSpPr>
        <p:spPr>
          <a:xfrm>
            <a:off x="6087600" y="381503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6"/>
          </p:nvPr>
        </p:nvSpPr>
        <p:spPr>
          <a:xfrm>
            <a:off x="720000" y="3433733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7"/>
          </p:nvPr>
        </p:nvSpPr>
        <p:spPr>
          <a:xfrm>
            <a:off x="3403800" y="3433733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8"/>
          </p:nvPr>
        </p:nvSpPr>
        <p:spPr>
          <a:xfrm>
            <a:off x="6087600" y="3433733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13"/>
          <p:cNvGrpSpPr/>
          <p:nvPr/>
        </p:nvGrpSpPr>
        <p:grpSpPr>
          <a:xfrm>
            <a:off x="371855" y="458365"/>
            <a:ext cx="8570947" cy="4475534"/>
            <a:chOff x="371855" y="458365"/>
            <a:chExt cx="8570947" cy="4475534"/>
          </a:xfrm>
        </p:grpSpPr>
        <p:sp>
          <p:nvSpPr>
            <p:cNvPr id="354" name="Google Shape;354;p13"/>
            <p:cNvSpPr/>
            <p:nvPr/>
          </p:nvSpPr>
          <p:spPr>
            <a:xfrm>
              <a:off x="7257400" y="4660615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8718454" y="2954807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150599" y="4603502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605989" y="4770631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8694611" y="458365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552259" y="2175277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71855" y="1174510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bg>
      <p:bgPr>
        <a:solidFill>
          <a:schemeClr val="accent2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8"/>
          <p:cNvGrpSpPr/>
          <p:nvPr/>
        </p:nvGrpSpPr>
        <p:grpSpPr>
          <a:xfrm>
            <a:off x="84" y="7"/>
            <a:ext cx="9144073" cy="5143512"/>
            <a:chOff x="2623575" y="1183150"/>
            <a:chExt cx="2297275" cy="2205150"/>
          </a:xfrm>
        </p:grpSpPr>
        <p:sp>
          <p:nvSpPr>
            <p:cNvPr id="428" name="Google Shape;428;p18"/>
            <p:cNvSpPr/>
            <p:nvPr/>
          </p:nvSpPr>
          <p:spPr>
            <a:xfrm>
              <a:off x="2623750" y="1183150"/>
              <a:ext cx="340475" cy="337750"/>
            </a:xfrm>
            <a:custGeom>
              <a:avLst/>
              <a:gdLst/>
              <a:ahLst/>
              <a:cxnLst/>
              <a:rect l="l" t="t" r="r" b="b"/>
              <a:pathLst>
                <a:path w="13619" h="13510" extrusionOk="0">
                  <a:moveTo>
                    <a:pt x="12413" y="0"/>
                  </a:moveTo>
                  <a:cubicBezTo>
                    <a:pt x="12381" y="28"/>
                    <a:pt x="12352" y="55"/>
                    <a:pt x="12322" y="84"/>
                  </a:cubicBezTo>
                  <a:cubicBezTo>
                    <a:pt x="11824" y="538"/>
                    <a:pt x="11305" y="1013"/>
                    <a:pt x="10783" y="1526"/>
                  </a:cubicBezTo>
                  <a:cubicBezTo>
                    <a:pt x="10269" y="2037"/>
                    <a:pt x="9797" y="2531"/>
                    <a:pt x="9324" y="3027"/>
                  </a:cubicBezTo>
                  <a:cubicBezTo>
                    <a:pt x="8807" y="3572"/>
                    <a:pt x="8301" y="4110"/>
                    <a:pt x="7798" y="4623"/>
                  </a:cubicBezTo>
                  <a:cubicBezTo>
                    <a:pt x="7306" y="5132"/>
                    <a:pt x="6787" y="5639"/>
                    <a:pt x="6268" y="6153"/>
                  </a:cubicBezTo>
                  <a:cubicBezTo>
                    <a:pt x="5230" y="7179"/>
                    <a:pt x="4230" y="8150"/>
                    <a:pt x="3226" y="9133"/>
                  </a:cubicBezTo>
                  <a:cubicBezTo>
                    <a:pt x="2218" y="10132"/>
                    <a:pt x="1309" y="11088"/>
                    <a:pt x="459" y="11931"/>
                  </a:cubicBezTo>
                  <a:cubicBezTo>
                    <a:pt x="308" y="12085"/>
                    <a:pt x="153" y="12232"/>
                    <a:pt x="1" y="12382"/>
                  </a:cubicBezTo>
                  <a:lnTo>
                    <a:pt x="1" y="13509"/>
                  </a:lnTo>
                  <a:cubicBezTo>
                    <a:pt x="353" y="13153"/>
                    <a:pt x="718" y="12787"/>
                    <a:pt x="1107" y="12378"/>
                  </a:cubicBezTo>
                  <a:cubicBezTo>
                    <a:pt x="2010" y="11434"/>
                    <a:pt x="2889" y="10458"/>
                    <a:pt x="3805" y="9520"/>
                  </a:cubicBezTo>
                  <a:cubicBezTo>
                    <a:pt x="4747" y="8563"/>
                    <a:pt x="5772" y="7539"/>
                    <a:pt x="6798" y="6521"/>
                  </a:cubicBezTo>
                  <a:cubicBezTo>
                    <a:pt x="7055" y="6265"/>
                    <a:pt x="7315" y="6009"/>
                    <a:pt x="7577" y="5750"/>
                  </a:cubicBezTo>
                  <a:cubicBezTo>
                    <a:pt x="7851" y="5482"/>
                    <a:pt x="8119" y="5212"/>
                    <a:pt x="8386" y="4944"/>
                  </a:cubicBezTo>
                  <a:cubicBezTo>
                    <a:pt x="8906" y="4417"/>
                    <a:pt x="9432" y="3887"/>
                    <a:pt x="9958" y="3355"/>
                  </a:cubicBezTo>
                  <a:cubicBezTo>
                    <a:pt x="10423" y="2893"/>
                    <a:pt x="10899" y="2421"/>
                    <a:pt x="11338" y="2012"/>
                  </a:cubicBezTo>
                  <a:cubicBezTo>
                    <a:pt x="11782" y="1598"/>
                    <a:pt x="12256" y="1185"/>
                    <a:pt x="12750" y="757"/>
                  </a:cubicBezTo>
                  <a:cubicBezTo>
                    <a:pt x="13032" y="514"/>
                    <a:pt x="13324" y="260"/>
                    <a:pt x="1361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2644250" y="1183175"/>
              <a:ext cx="240775" cy="217375"/>
            </a:xfrm>
            <a:custGeom>
              <a:avLst/>
              <a:gdLst/>
              <a:ahLst/>
              <a:cxnLst/>
              <a:rect l="l" t="t" r="r" b="b"/>
              <a:pathLst>
                <a:path w="9631" h="8695" extrusionOk="0">
                  <a:moveTo>
                    <a:pt x="8730" y="1"/>
                  </a:moveTo>
                  <a:cubicBezTo>
                    <a:pt x="8470" y="270"/>
                    <a:pt x="8211" y="535"/>
                    <a:pt x="7955" y="782"/>
                  </a:cubicBezTo>
                  <a:cubicBezTo>
                    <a:pt x="7368" y="1344"/>
                    <a:pt x="6732" y="1930"/>
                    <a:pt x="6146" y="2468"/>
                  </a:cubicBezTo>
                  <a:cubicBezTo>
                    <a:pt x="4968" y="3553"/>
                    <a:pt x="3838" y="4572"/>
                    <a:pt x="2951" y="5391"/>
                  </a:cubicBezTo>
                  <a:cubicBezTo>
                    <a:pt x="2042" y="6224"/>
                    <a:pt x="1255" y="6953"/>
                    <a:pt x="741" y="7535"/>
                  </a:cubicBezTo>
                  <a:cubicBezTo>
                    <a:pt x="222" y="8116"/>
                    <a:pt x="1" y="8515"/>
                    <a:pt x="162" y="8652"/>
                  </a:cubicBezTo>
                  <a:cubicBezTo>
                    <a:pt x="196" y="8681"/>
                    <a:pt x="238" y="8695"/>
                    <a:pt x="289" y="8695"/>
                  </a:cubicBezTo>
                  <a:cubicBezTo>
                    <a:pt x="479" y="8695"/>
                    <a:pt x="786" y="8499"/>
                    <a:pt x="1211" y="8155"/>
                  </a:cubicBezTo>
                  <a:cubicBezTo>
                    <a:pt x="1749" y="7714"/>
                    <a:pt x="2508" y="7015"/>
                    <a:pt x="3455" y="6093"/>
                  </a:cubicBezTo>
                  <a:cubicBezTo>
                    <a:pt x="4424" y="5141"/>
                    <a:pt x="5447" y="4110"/>
                    <a:pt x="6607" y="2971"/>
                  </a:cubicBezTo>
                  <a:cubicBezTo>
                    <a:pt x="7192" y="2397"/>
                    <a:pt x="7761" y="1848"/>
                    <a:pt x="8419" y="1213"/>
                  </a:cubicBezTo>
                  <a:cubicBezTo>
                    <a:pt x="8835" y="806"/>
                    <a:pt x="9234" y="401"/>
                    <a:pt x="9630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623725" y="1183150"/>
              <a:ext cx="177100" cy="173800"/>
            </a:xfrm>
            <a:custGeom>
              <a:avLst/>
              <a:gdLst/>
              <a:ahLst/>
              <a:cxnLst/>
              <a:rect l="l" t="t" r="r" b="b"/>
              <a:pathLst>
                <a:path w="7084" h="6952" extrusionOk="0">
                  <a:moveTo>
                    <a:pt x="5808" y="0"/>
                  </a:moveTo>
                  <a:cubicBezTo>
                    <a:pt x="5476" y="354"/>
                    <a:pt x="5142" y="706"/>
                    <a:pt x="4806" y="1048"/>
                  </a:cubicBezTo>
                  <a:cubicBezTo>
                    <a:pt x="4557" y="1298"/>
                    <a:pt x="4306" y="1553"/>
                    <a:pt x="4053" y="1807"/>
                  </a:cubicBezTo>
                  <a:cubicBezTo>
                    <a:pt x="3792" y="2073"/>
                    <a:pt x="3533" y="2338"/>
                    <a:pt x="3278" y="2604"/>
                  </a:cubicBezTo>
                  <a:cubicBezTo>
                    <a:pt x="2780" y="3126"/>
                    <a:pt x="2278" y="3653"/>
                    <a:pt x="1770" y="4181"/>
                  </a:cubicBezTo>
                  <a:cubicBezTo>
                    <a:pt x="1272" y="4703"/>
                    <a:pt x="778" y="5206"/>
                    <a:pt x="271" y="5702"/>
                  </a:cubicBezTo>
                  <a:cubicBezTo>
                    <a:pt x="183" y="5789"/>
                    <a:pt x="90" y="5878"/>
                    <a:pt x="0" y="5963"/>
                  </a:cubicBezTo>
                  <a:lnTo>
                    <a:pt x="0" y="6952"/>
                  </a:lnTo>
                  <a:cubicBezTo>
                    <a:pt x="277" y="6697"/>
                    <a:pt x="555" y="6440"/>
                    <a:pt x="836" y="6175"/>
                  </a:cubicBezTo>
                  <a:cubicBezTo>
                    <a:pt x="1403" y="5644"/>
                    <a:pt x="1948" y="5105"/>
                    <a:pt x="2476" y="4579"/>
                  </a:cubicBezTo>
                  <a:cubicBezTo>
                    <a:pt x="2992" y="4063"/>
                    <a:pt x="3504" y="3548"/>
                    <a:pt x="4012" y="3039"/>
                  </a:cubicBezTo>
                  <a:cubicBezTo>
                    <a:pt x="4261" y="2791"/>
                    <a:pt x="4507" y="2548"/>
                    <a:pt x="4751" y="2311"/>
                  </a:cubicBezTo>
                  <a:cubicBezTo>
                    <a:pt x="5011" y="2060"/>
                    <a:pt x="5267" y="1811"/>
                    <a:pt x="5524" y="1564"/>
                  </a:cubicBezTo>
                  <a:cubicBezTo>
                    <a:pt x="6071" y="1027"/>
                    <a:pt x="6588" y="501"/>
                    <a:pt x="7084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2623750" y="1588325"/>
              <a:ext cx="118675" cy="131200"/>
            </a:xfrm>
            <a:custGeom>
              <a:avLst/>
              <a:gdLst/>
              <a:ahLst/>
              <a:cxnLst/>
              <a:rect l="l" t="t" r="r" b="b"/>
              <a:pathLst>
                <a:path w="4747" h="5248" extrusionOk="0">
                  <a:moveTo>
                    <a:pt x="4662" y="0"/>
                  </a:moveTo>
                  <a:cubicBezTo>
                    <a:pt x="4603" y="0"/>
                    <a:pt x="4505" y="51"/>
                    <a:pt x="4420" y="154"/>
                  </a:cubicBezTo>
                  <a:cubicBezTo>
                    <a:pt x="3104" y="1745"/>
                    <a:pt x="1554" y="3172"/>
                    <a:pt x="1" y="4596"/>
                  </a:cubicBezTo>
                  <a:lnTo>
                    <a:pt x="1" y="5247"/>
                  </a:lnTo>
                  <a:cubicBezTo>
                    <a:pt x="1642" y="3600"/>
                    <a:pt x="3269" y="1934"/>
                    <a:pt x="4658" y="173"/>
                  </a:cubicBezTo>
                  <a:cubicBezTo>
                    <a:pt x="4746" y="59"/>
                    <a:pt x="4727" y="0"/>
                    <a:pt x="4662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2767700" y="1183225"/>
              <a:ext cx="392425" cy="368700"/>
            </a:xfrm>
            <a:custGeom>
              <a:avLst/>
              <a:gdLst/>
              <a:ahLst/>
              <a:cxnLst/>
              <a:rect l="l" t="t" r="r" b="b"/>
              <a:pathLst>
                <a:path w="15697" h="14748" extrusionOk="0">
                  <a:moveTo>
                    <a:pt x="14939" y="0"/>
                  </a:moveTo>
                  <a:cubicBezTo>
                    <a:pt x="12775" y="2257"/>
                    <a:pt x="10651" y="4547"/>
                    <a:pt x="8459" y="6776"/>
                  </a:cubicBezTo>
                  <a:cubicBezTo>
                    <a:pt x="5788" y="9497"/>
                    <a:pt x="2699" y="11809"/>
                    <a:pt x="111" y="14609"/>
                  </a:cubicBezTo>
                  <a:cubicBezTo>
                    <a:pt x="25" y="14701"/>
                    <a:pt x="0" y="14748"/>
                    <a:pt x="21" y="14748"/>
                  </a:cubicBezTo>
                  <a:cubicBezTo>
                    <a:pt x="41" y="14748"/>
                    <a:pt x="103" y="14704"/>
                    <a:pt x="193" y="14615"/>
                  </a:cubicBezTo>
                  <a:cubicBezTo>
                    <a:pt x="2609" y="12228"/>
                    <a:pt x="5340" y="10235"/>
                    <a:pt x="7775" y="7879"/>
                  </a:cubicBezTo>
                  <a:cubicBezTo>
                    <a:pt x="10186" y="5542"/>
                    <a:pt x="12520" y="3103"/>
                    <a:pt x="14919" y="751"/>
                  </a:cubicBezTo>
                  <a:cubicBezTo>
                    <a:pt x="15176" y="498"/>
                    <a:pt x="15438" y="251"/>
                    <a:pt x="15696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2623725" y="1183225"/>
              <a:ext cx="1407675" cy="1383175"/>
            </a:xfrm>
            <a:custGeom>
              <a:avLst/>
              <a:gdLst/>
              <a:ahLst/>
              <a:cxnLst/>
              <a:rect l="l" t="t" r="r" b="b"/>
              <a:pathLst>
                <a:path w="56307" h="55327" extrusionOk="0">
                  <a:moveTo>
                    <a:pt x="55262" y="0"/>
                  </a:moveTo>
                  <a:cubicBezTo>
                    <a:pt x="54022" y="1185"/>
                    <a:pt x="52779" y="2368"/>
                    <a:pt x="51546" y="3563"/>
                  </a:cubicBezTo>
                  <a:cubicBezTo>
                    <a:pt x="49090" y="5941"/>
                    <a:pt x="46608" y="8318"/>
                    <a:pt x="44150" y="10708"/>
                  </a:cubicBezTo>
                  <a:cubicBezTo>
                    <a:pt x="41691" y="13102"/>
                    <a:pt x="39365" y="15639"/>
                    <a:pt x="36973" y="18085"/>
                  </a:cubicBezTo>
                  <a:cubicBezTo>
                    <a:pt x="35867" y="19217"/>
                    <a:pt x="34777" y="20367"/>
                    <a:pt x="33690" y="21513"/>
                  </a:cubicBezTo>
                  <a:cubicBezTo>
                    <a:pt x="31924" y="23182"/>
                    <a:pt x="30132" y="24821"/>
                    <a:pt x="28401" y="26522"/>
                  </a:cubicBezTo>
                  <a:cubicBezTo>
                    <a:pt x="26911" y="27991"/>
                    <a:pt x="25456" y="29498"/>
                    <a:pt x="23996" y="30995"/>
                  </a:cubicBezTo>
                  <a:cubicBezTo>
                    <a:pt x="22871" y="32007"/>
                    <a:pt x="21766" y="33039"/>
                    <a:pt x="20740" y="34147"/>
                  </a:cubicBezTo>
                  <a:cubicBezTo>
                    <a:pt x="20654" y="34240"/>
                    <a:pt x="20629" y="34287"/>
                    <a:pt x="20650" y="34287"/>
                  </a:cubicBezTo>
                  <a:cubicBezTo>
                    <a:pt x="20670" y="34287"/>
                    <a:pt x="20732" y="34243"/>
                    <a:pt x="20822" y="34153"/>
                  </a:cubicBezTo>
                  <a:cubicBezTo>
                    <a:pt x="21062" y="33918"/>
                    <a:pt x="21304" y="33690"/>
                    <a:pt x="21548" y="33461"/>
                  </a:cubicBezTo>
                  <a:lnTo>
                    <a:pt x="21548" y="33461"/>
                  </a:lnTo>
                  <a:cubicBezTo>
                    <a:pt x="21261" y="33745"/>
                    <a:pt x="20976" y="34034"/>
                    <a:pt x="20687" y="34314"/>
                  </a:cubicBezTo>
                  <a:cubicBezTo>
                    <a:pt x="18062" y="36851"/>
                    <a:pt x="15403" y="39353"/>
                    <a:pt x="12766" y="41881"/>
                  </a:cubicBezTo>
                  <a:cubicBezTo>
                    <a:pt x="10131" y="44409"/>
                    <a:pt x="7440" y="46870"/>
                    <a:pt x="4805" y="49402"/>
                  </a:cubicBezTo>
                  <a:cubicBezTo>
                    <a:pt x="3157" y="50984"/>
                    <a:pt x="1588" y="52657"/>
                    <a:pt x="0" y="54311"/>
                  </a:cubicBezTo>
                  <a:lnTo>
                    <a:pt x="0" y="55326"/>
                  </a:lnTo>
                  <a:cubicBezTo>
                    <a:pt x="1042" y="54373"/>
                    <a:pt x="2080" y="53413"/>
                    <a:pt x="3090" y="52425"/>
                  </a:cubicBezTo>
                  <a:cubicBezTo>
                    <a:pt x="5731" y="49835"/>
                    <a:pt x="8147" y="47010"/>
                    <a:pt x="10784" y="44416"/>
                  </a:cubicBezTo>
                  <a:cubicBezTo>
                    <a:pt x="13421" y="41822"/>
                    <a:pt x="16234" y="39413"/>
                    <a:pt x="18874" y="36823"/>
                  </a:cubicBezTo>
                  <a:cubicBezTo>
                    <a:pt x="21846" y="33904"/>
                    <a:pt x="24834" y="30994"/>
                    <a:pt x="27775" y="28044"/>
                  </a:cubicBezTo>
                  <a:cubicBezTo>
                    <a:pt x="27939" y="27879"/>
                    <a:pt x="28101" y="27713"/>
                    <a:pt x="28263" y="27548"/>
                  </a:cubicBezTo>
                  <a:cubicBezTo>
                    <a:pt x="28310" y="27505"/>
                    <a:pt x="28357" y="27462"/>
                    <a:pt x="28401" y="27420"/>
                  </a:cubicBezTo>
                  <a:cubicBezTo>
                    <a:pt x="30816" y="25084"/>
                    <a:pt x="33152" y="22644"/>
                    <a:pt x="35549" y="20294"/>
                  </a:cubicBezTo>
                  <a:cubicBezTo>
                    <a:pt x="38030" y="17862"/>
                    <a:pt x="40557" y="15484"/>
                    <a:pt x="43043" y="13056"/>
                  </a:cubicBezTo>
                  <a:cubicBezTo>
                    <a:pt x="45528" y="10630"/>
                    <a:pt x="47877" y="8043"/>
                    <a:pt x="50358" y="5611"/>
                  </a:cubicBezTo>
                  <a:cubicBezTo>
                    <a:pt x="52306" y="3703"/>
                    <a:pt x="54325" y="1874"/>
                    <a:pt x="56306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2623750" y="1570525"/>
              <a:ext cx="313550" cy="317975"/>
            </a:xfrm>
            <a:custGeom>
              <a:avLst/>
              <a:gdLst/>
              <a:ahLst/>
              <a:cxnLst/>
              <a:rect l="l" t="t" r="r" b="b"/>
              <a:pathLst>
                <a:path w="12542" h="12719" extrusionOk="0">
                  <a:moveTo>
                    <a:pt x="12377" y="1"/>
                  </a:moveTo>
                  <a:cubicBezTo>
                    <a:pt x="12330" y="1"/>
                    <a:pt x="12264" y="29"/>
                    <a:pt x="12181" y="96"/>
                  </a:cubicBezTo>
                  <a:cubicBezTo>
                    <a:pt x="9930" y="1950"/>
                    <a:pt x="7919" y="4471"/>
                    <a:pt x="5808" y="6555"/>
                  </a:cubicBezTo>
                  <a:cubicBezTo>
                    <a:pt x="3873" y="8466"/>
                    <a:pt x="1941" y="10362"/>
                    <a:pt x="1" y="12254"/>
                  </a:cubicBezTo>
                  <a:lnTo>
                    <a:pt x="1" y="12719"/>
                  </a:lnTo>
                  <a:cubicBezTo>
                    <a:pt x="1377" y="11306"/>
                    <a:pt x="2748" y="9892"/>
                    <a:pt x="4144" y="8491"/>
                  </a:cubicBezTo>
                  <a:cubicBezTo>
                    <a:pt x="6788" y="5841"/>
                    <a:pt x="9432" y="3024"/>
                    <a:pt x="12221" y="575"/>
                  </a:cubicBezTo>
                  <a:cubicBezTo>
                    <a:pt x="12498" y="333"/>
                    <a:pt x="12541" y="1"/>
                    <a:pt x="12377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148575" y="1183250"/>
              <a:ext cx="515275" cy="492475"/>
            </a:xfrm>
            <a:custGeom>
              <a:avLst/>
              <a:gdLst/>
              <a:ahLst/>
              <a:cxnLst/>
              <a:rect l="l" t="t" r="r" b="b"/>
              <a:pathLst>
                <a:path w="20611" h="19699" extrusionOk="0">
                  <a:moveTo>
                    <a:pt x="19405" y="0"/>
                  </a:moveTo>
                  <a:cubicBezTo>
                    <a:pt x="19373" y="28"/>
                    <a:pt x="19344" y="55"/>
                    <a:pt x="19314" y="83"/>
                  </a:cubicBezTo>
                  <a:cubicBezTo>
                    <a:pt x="18816" y="537"/>
                    <a:pt x="18297" y="1012"/>
                    <a:pt x="17775" y="1527"/>
                  </a:cubicBezTo>
                  <a:cubicBezTo>
                    <a:pt x="17261" y="2037"/>
                    <a:pt x="16789" y="2531"/>
                    <a:pt x="16317" y="3027"/>
                  </a:cubicBezTo>
                  <a:cubicBezTo>
                    <a:pt x="15799" y="3572"/>
                    <a:pt x="15293" y="4108"/>
                    <a:pt x="14790" y="4623"/>
                  </a:cubicBezTo>
                  <a:cubicBezTo>
                    <a:pt x="14298" y="5132"/>
                    <a:pt x="13779" y="5637"/>
                    <a:pt x="13260" y="6152"/>
                  </a:cubicBezTo>
                  <a:cubicBezTo>
                    <a:pt x="12222" y="7177"/>
                    <a:pt x="11222" y="8149"/>
                    <a:pt x="10219" y="9132"/>
                  </a:cubicBezTo>
                  <a:cubicBezTo>
                    <a:pt x="9210" y="10131"/>
                    <a:pt x="8302" y="11087"/>
                    <a:pt x="7451" y="11931"/>
                  </a:cubicBezTo>
                  <a:cubicBezTo>
                    <a:pt x="6605" y="12765"/>
                    <a:pt x="5721" y="13599"/>
                    <a:pt x="4956" y="14345"/>
                  </a:cubicBezTo>
                  <a:cubicBezTo>
                    <a:pt x="4184" y="15092"/>
                    <a:pt x="3463" y="15797"/>
                    <a:pt x="2875" y="16390"/>
                  </a:cubicBezTo>
                  <a:cubicBezTo>
                    <a:pt x="2271" y="16991"/>
                    <a:pt x="1734" y="17528"/>
                    <a:pt x="1302" y="17992"/>
                  </a:cubicBezTo>
                  <a:cubicBezTo>
                    <a:pt x="434" y="18916"/>
                    <a:pt x="0" y="19521"/>
                    <a:pt x="148" y="19668"/>
                  </a:cubicBezTo>
                  <a:cubicBezTo>
                    <a:pt x="168" y="19688"/>
                    <a:pt x="196" y="19698"/>
                    <a:pt x="232" y="19698"/>
                  </a:cubicBezTo>
                  <a:cubicBezTo>
                    <a:pt x="459" y="19698"/>
                    <a:pt x="988" y="19301"/>
                    <a:pt x="1791" y="18593"/>
                  </a:cubicBezTo>
                  <a:cubicBezTo>
                    <a:pt x="2257" y="18180"/>
                    <a:pt x="2822" y="17659"/>
                    <a:pt x="3471" y="17026"/>
                  </a:cubicBezTo>
                  <a:cubicBezTo>
                    <a:pt x="4136" y="16375"/>
                    <a:pt x="4823" y="15693"/>
                    <a:pt x="5596" y="14916"/>
                  </a:cubicBezTo>
                  <a:cubicBezTo>
                    <a:pt x="5980" y="14528"/>
                    <a:pt x="6380" y="14126"/>
                    <a:pt x="6795" y="13707"/>
                  </a:cubicBezTo>
                  <a:cubicBezTo>
                    <a:pt x="7206" y="13292"/>
                    <a:pt x="7638" y="12861"/>
                    <a:pt x="8099" y="12378"/>
                  </a:cubicBezTo>
                  <a:cubicBezTo>
                    <a:pt x="9002" y="11434"/>
                    <a:pt x="9881" y="10458"/>
                    <a:pt x="10797" y="9518"/>
                  </a:cubicBezTo>
                  <a:cubicBezTo>
                    <a:pt x="11739" y="8562"/>
                    <a:pt x="12765" y="7539"/>
                    <a:pt x="13790" y="6521"/>
                  </a:cubicBezTo>
                  <a:cubicBezTo>
                    <a:pt x="14047" y="6264"/>
                    <a:pt x="14307" y="6008"/>
                    <a:pt x="14569" y="5750"/>
                  </a:cubicBezTo>
                  <a:cubicBezTo>
                    <a:pt x="14843" y="5482"/>
                    <a:pt x="15111" y="5211"/>
                    <a:pt x="15378" y="4942"/>
                  </a:cubicBezTo>
                  <a:cubicBezTo>
                    <a:pt x="15898" y="4417"/>
                    <a:pt x="16424" y="3887"/>
                    <a:pt x="16950" y="3356"/>
                  </a:cubicBezTo>
                  <a:cubicBezTo>
                    <a:pt x="17415" y="2892"/>
                    <a:pt x="17891" y="2421"/>
                    <a:pt x="18330" y="2011"/>
                  </a:cubicBezTo>
                  <a:cubicBezTo>
                    <a:pt x="18775" y="1597"/>
                    <a:pt x="19248" y="1184"/>
                    <a:pt x="19742" y="757"/>
                  </a:cubicBezTo>
                  <a:cubicBezTo>
                    <a:pt x="20024" y="514"/>
                    <a:pt x="20316" y="261"/>
                    <a:pt x="20610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2623625" y="1792050"/>
              <a:ext cx="407650" cy="430700"/>
            </a:xfrm>
            <a:custGeom>
              <a:avLst/>
              <a:gdLst/>
              <a:ahLst/>
              <a:cxnLst/>
              <a:rect l="l" t="t" r="r" b="b"/>
              <a:pathLst>
                <a:path w="16306" h="17228" extrusionOk="0">
                  <a:moveTo>
                    <a:pt x="16198" y="0"/>
                  </a:moveTo>
                  <a:cubicBezTo>
                    <a:pt x="16093" y="0"/>
                    <a:pt x="15797" y="243"/>
                    <a:pt x="15345" y="671"/>
                  </a:cubicBezTo>
                  <a:cubicBezTo>
                    <a:pt x="14882" y="1108"/>
                    <a:pt x="14256" y="1741"/>
                    <a:pt x="13480" y="2483"/>
                  </a:cubicBezTo>
                  <a:cubicBezTo>
                    <a:pt x="13286" y="2666"/>
                    <a:pt x="13085" y="2859"/>
                    <a:pt x="12872" y="3054"/>
                  </a:cubicBezTo>
                  <a:cubicBezTo>
                    <a:pt x="12668" y="3241"/>
                    <a:pt x="12459" y="3427"/>
                    <a:pt x="12226" y="3628"/>
                  </a:cubicBezTo>
                  <a:cubicBezTo>
                    <a:pt x="11765" y="4029"/>
                    <a:pt x="11236" y="4469"/>
                    <a:pt x="10629" y="4989"/>
                  </a:cubicBezTo>
                  <a:cubicBezTo>
                    <a:pt x="10031" y="5497"/>
                    <a:pt x="9303" y="6155"/>
                    <a:pt x="8636" y="6815"/>
                  </a:cubicBezTo>
                  <a:cubicBezTo>
                    <a:pt x="7962" y="7479"/>
                    <a:pt x="7306" y="8168"/>
                    <a:pt x="6675" y="8822"/>
                  </a:cubicBezTo>
                  <a:cubicBezTo>
                    <a:pt x="6529" y="8972"/>
                    <a:pt x="6346" y="9159"/>
                    <a:pt x="6131" y="9381"/>
                  </a:cubicBezTo>
                  <a:cubicBezTo>
                    <a:pt x="5896" y="9619"/>
                    <a:pt x="5622" y="9894"/>
                    <a:pt x="5314" y="10201"/>
                  </a:cubicBezTo>
                  <a:cubicBezTo>
                    <a:pt x="4700" y="10820"/>
                    <a:pt x="3948" y="11580"/>
                    <a:pt x="3080" y="12457"/>
                  </a:cubicBezTo>
                  <a:cubicBezTo>
                    <a:pt x="2659" y="12880"/>
                    <a:pt x="2146" y="13406"/>
                    <a:pt x="1661" y="13919"/>
                  </a:cubicBezTo>
                  <a:cubicBezTo>
                    <a:pt x="1184" y="14425"/>
                    <a:pt x="681" y="14958"/>
                    <a:pt x="157" y="15516"/>
                  </a:cubicBezTo>
                  <a:cubicBezTo>
                    <a:pt x="106" y="15571"/>
                    <a:pt x="52" y="15626"/>
                    <a:pt x="0" y="15680"/>
                  </a:cubicBezTo>
                  <a:lnTo>
                    <a:pt x="0" y="17228"/>
                  </a:lnTo>
                  <a:cubicBezTo>
                    <a:pt x="373" y="16852"/>
                    <a:pt x="746" y="16479"/>
                    <a:pt x="1108" y="16102"/>
                  </a:cubicBezTo>
                  <a:cubicBezTo>
                    <a:pt x="1642" y="15557"/>
                    <a:pt x="2146" y="15034"/>
                    <a:pt x="2622" y="14539"/>
                  </a:cubicBezTo>
                  <a:cubicBezTo>
                    <a:pt x="3092" y="14053"/>
                    <a:pt x="3501" y="13641"/>
                    <a:pt x="3950" y="13200"/>
                  </a:cubicBezTo>
                  <a:cubicBezTo>
                    <a:pt x="4820" y="12340"/>
                    <a:pt x="5570" y="11595"/>
                    <a:pt x="6185" y="10985"/>
                  </a:cubicBezTo>
                  <a:cubicBezTo>
                    <a:pt x="6492" y="10681"/>
                    <a:pt x="6764" y="10410"/>
                    <a:pt x="7000" y="10176"/>
                  </a:cubicBezTo>
                  <a:cubicBezTo>
                    <a:pt x="7258" y="9917"/>
                    <a:pt x="7467" y="9701"/>
                    <a:pt x="7631" y="9531"/>
                  </a:cubicBezTo>
                  <a:cubicBezTo>
                    <a:pt x="8322" y="8815"/>
                    <a:pt x="8922" y="8174"/>
                    <a:pt x="9486" y="7599"/>
                  </a:cubicBezTo>
                  <a:cubicBezTo>
                    <a:pt x="10053" y="7018"/>
                    <a:pt x="10547" y="6546"/>
                    <a:pt x="11114" y="6021"/>
                  </a:cubicBezTo>
                  <a:cubicBezTo>
                    <a:pt x="11672" y="5505"/>
                    <a:pt x="12242" y="4982"/>
                    <a:pt x="12784" y="4447"/>
                  </a:cubicBezTo>
                  <a:cubicBezTo>
                    <a:pt x="13053" y="4180"/>
                    <a:pt x="13320" y="3908"/>
                    <a:pt x="13564" y="3643"/>
                  </a:cubicBezTo>
                  <a:cubicBezTo>
                    <a:pt x="13798" y="3391"/>
                    <a:pt x="14015" y="3148"/>
                    <a:pt x="14216" y="2917"/>
                  </a:cubicBezTo>
                  <a:cubicBezTo>
                    <a:pt x="15019" y="1989"/>
                    <a:pt x="15555" y="1260"/>
                    <a:pt x="15876" y="766"/>
                  </a:cubicBezTo>
                  <a:cubicBezTo>
                    <a:pt x="16198" y="272"/>
                    <a:pt x="16305" y="10"/>
                    <a:pt x="16205" y="0"/>
                  </a:cubicBezTo>
                  <a:cubicBezTo>
                    <a:pt x="16203" y="0"/>
                    <a:pt x="16201" y="0"/>
                    <a:pt x="1619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343950" y="1183175"/>
              <a:ext cx="240725" cy="217375"/>
            </a:xfrm>
            <a:custGeom>
              <a:avLst/>
              <a:gdLst/>
              <a:ahLst/>
              <a:cxnLst/>
              <a:rect l="l" t="t" r="r" b="b"/>
              <a:pathLst>
                <a:path w="9629" h="8695" extrusionOk="0">
                  <a:moveTo>
                    <a:pt x="8729" y="1"/>
                  </a:moveTo>
                  <a:cubicBezTo>
                    <a:pt x="8469" y="270"/>
                    <a:pt x="8211" y="535"/>
                    <a:pt x="7955" y="782"/>
                  </a:cubicBezTo>
                  <a:cubicBezTo>
                    <a:pt x="7366" y="1344"/>
                    <a:pt x="6732" y="1930"/>
                    <a:pt x="6146" y="2468"/>
                  </a:cubicBezTo>
                  <a:cubicBezTo>
                    <a:pt x="4965" y="3553"/>
                    <a:pt x="3835" y="4572"/>
                    <a:pt x="2950" y="5391"/>
                  </a:cubicBezTo>
                  <a:cubicBezTo>
                    <a:pt x="2040" y="6224"/>
                    <a:pt x="1255" y="6953"/>
                    <a:pt x="740" y="7535"/>
                  </a:cubicBezTo>
                  <a:cubicBezTo>
                    <a:pt x="222" y="8116"/>
                    <a:pt x="1" y="8515"/>
                    <a:pt x="160" y="8652"/>
                  </a:cubicBezTo>
                  <a:cubicBezTo>
                    <a:pt x="194" y="8681"/>
                    <a:pt x="237" y="8695"/>
                    <a:pt x="288" y="8695"/>
                  </a:cubicBezTo>
                  <a:cubicBezTo>
                    <a:pt x="478" y="8695"/>
                    <a:pt x="785" y="8499"/>
                    <a:pt x="1209" y="8155"/>
                  </a:cubicBezTo>
                  <a:cubicBezTo>
                    <a:pt x="1749" y="7714"/>
                    <a:pt x="2507" y="7015"/>
                    <a:pt x="3455" y="6093"/>
                  </a:cubicBezTo>
                  <a:cubicBezTo>
                    <a:pt x="4423" y="5141"/>
                    <a:pt x="5445" y="4110"/>
                    <a:pt x="6607" y="2971"/>
                  </a:cubicBezTo>
                  <a:cubicBezTo>
                    <a:pt x="7191" y="2397"/>
                    <a:pt x="7760" y="1848"/>
                    <a:pt x="8418" y="1213"/>
                  </a:cubicBezTo>
                  <a:cubicBezTo>
                    <a:pt x="8833" y="806"/>
                    <a:pt x="9232" y="401"/>
                    <a:pt x="9629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2840275" y="1183150"/>
              <a:ext cx="660175" cy="634625"/>
            </a:xfrm>
            <a:custGeom>
              <a:avLst/>
              <a:gdLst/>
              <a:ahLst/>
              <a:cxnLst/>
              <a:rect l="l" t="t" r="r" b="b"/>
              <a:pathLst>
                <a:path w="26407" h="25385" extrusionOk="0">
                  <a:moveTo>
                    <a:pt x="25131" y="0"/>
                  </a:moveTo>
                  <a:cubicBezTo>
                    <a:pt x="24797" y="351"/>
                    <a:pt x="24464" y="705"/>
                    <a:pt x="24128" y="1045"/>
                  </a:cubicBezTo>
                  <a:cubicBezTo>
                    <a:pt x="23879" y="1297"/>
                    <a:pt x="23627" y="1551"/>
                    <a:pt x="23375" y="1806"/>
                  </a:cubicBezTo>
                  <a:cubicBezTo>
                    <a:pt x="23114" y="2070"/>
                    <a:pt x="22856" y="2337"/>
                    <a:pt x="22600" y="2601"/>
                  </a:cubicBezTo>
                  <a:cubicBezTo>
                    <a:pt x="22102" y="3123"/>
                    <a:pt x="21600" y="3651"/>
                    <a:pt x="21092" y="4180"/>
                  </a:cubicBezTo>
                  <a:cubicBezTo>
                    <a:pt x="20592" y="4700"/>
                    <a:pt x="20100" y="5205"/>
                    <a:pt x="19593" y="5701"/>
                  </a:cubicBezTo>
                  <a:cubicBezTo>
                    <a:pt x="19088" y="6204"/>
                    <a:pt x="18558" y="6707"/>
                    <a:pt x="18022" y="7221"/>
                  </a:cubicBezTo>
                  <a:cubicBezTo>
                    <a:pt x="17427" y="7788"/>
                    <a:pt x="16820" y="8366"/>
                    <a:pt x="16223" y="8962"/>
                  </a:cubicBezTo>
                  <a:cubicBezTo>
                    <a:pt x="15671" y="9513"/>
                    <a:pt x="15093" y="10062"/>
                    <a:pt x="14514" y="10619"/>
                  </a:cubicBezTo>
                  <a:cubicBezTo>
                    <a:pt x="13931" y="11178"/>
                    <a:pt x="13352" y="11737"/>
                    <a:pt x="12773" y="12332"/>
                  </a:cubicBezTo>
                  <a:cubicBezTo>
                    <a:pt x="12184" y="12939"/>
                    <a:pt x="11666" y="13531"/>
                    <a:pt x="11175" y="14082"/>
                  </a:cubicBezTo>
                  <a:cubicBezTo>
                    <a:pt x="10682" y="14634"/>
                    <a:pt x="10220" y="15145"/>
                    <a:pt x="9760" y="15607"/>
                  </a:cubicBezTo>
                  <a:cubicBezTo>
                    <a:pt x="9255" y="16113"/>
                    <a:pt x="8762" y="16608"/>
                    <a:pt x="8282" y="17089"/>
                  </a:cubicBezTo>
                  <a:cubicBezTo>
                    <a:pt x="7317" y="18048"/>
                    <a:pt x="6428" y="18970"/>
                    <a:pt x="5612" y="19724"/>
                  </a:cubicBezTo>
                  <a:cubicBezTo>
                    <a:pt x="4782" y="20503"/>
                    <a:pt x="3984" y="21226"/>
                    <a:pt x="3271" y="21907"/>
                  </a:cubicBezTo>
                  <a:cubicBezTo>
                    <a:pt x="2618" y="22532"/>
                    <a:pt x="2034" y="23066"/>
                    <a:pt x="1544" y="23531"/>
                  </a:cubicBezTo>
                  <a:cubicBezTo>
                    <a:pt x="566" y="24456"/>
                    <a:pt x="0" y="25084"/>
                    <a:pt x="57" y="25316"/>
                  </a:cubicBezTo>
                  <a:cubicBezTo>
                    <a:pt x="68" y="25362"/>
                    <a:pt x="101" y="25384"/>
                    <a:pt x="157" y="25384"/>
                  </a:cubicBezTo>
                  <a:cubicBezTo>
                    <a:pt x="376" y="25384"/>
                    <a:pt x="940" y="25023"/>
                    <a:pt x="1807" y="24337"/>
                  </a:cubicBezTo>
                  <a:cubicBezTo>
                    <a:pt x="2348" y="23908"/>
                    <a:pt x="3022" y="23337"/>
                    <a:pt x="3775" y="22631"/>
                  </a:cubicBezTo>
                  <a:cubicBezTo>
                    <a:pt x="4459" y="21993"/>
                    <a:pt x="5261" y="21253"/>
                    <a:pt x="6161" y="20381"/>
                  </a:cubicBezTo>
                  <a:cubicBezTo>
                    <a:pt x="7092" y="19486"/>
                    <a:pt x="7970" y="18528"/>
                    <a:pt x="8932" y="17528"/>
                  </a:cubicBezTo>
                  <a:cubicBezTo>
                    <a:pt x="9411" y="17023"/>
                    <a:pt x="9906" y="16504"/>
                    <a:pt x="10413" y="15971"/>
                  </a:cubicBezTo>
                  <a:cubicBezTo>
                    <a:pt x="10970" y="15382"/>
                    <a:pt x="11472" y="14795"/>
                    <a:pt x="11955" y="14233"/>
                  </a:cubicBezTo>
                  <a:cubicBezTo>
                    <a:pt x="12438" y="13670"/>
                    <a:pt x="12906" y="13125"/>
                    <a:pt x="13385" y="12626"/>
                  </a:cubicBezTo>
                  <a:cubicBezTo>
                    <a:pt x="13889" y="12100"/>
                    <a:pt x="14437" y="11565"/>
                    <a:pt x="15005" y="11017"/>
                  </a:cubicBezTo>
                  <a:cubicBezTo>
                    <a:pt x="15572" y="10475"/>
                    <a:pt x="16177" y="9899"/>
                    <a:pt x="16766" y="9321"/>
                  </a:cubicBezTo>
                  <a:cubicBezTo>
                    <a:pt x="17320" y="8783"/>
                    <a:pt x="17902" y="8248"/>
                    <a:pt x="18500" y="7702"/>
                  </a:cubicBezTo>
                  <a:cubicBezTo>
                    <a:pt x="19043" y="7207"/>
                    <a:pt x="19599" y="6704"/>
                    <a:pt x="20159" y="6175"/>
                  </a:cubicBezTo>
                  <a:cubicBezTo>
                    <a:pt x="20726" y="5644"/>
                    <a:pt x="21271" y="5105"/>
                    <a:pt x="21799" y="4579"/>
                  </a:cubicBezTo>
                  <a:cubicBezTo>
                    <a:pt x="22315" y="4063"/>
                    <a:pt x="22827" y="3548"/>
                    <a:pt x="23335" y="3039"/>
                  </a:cubicBezTo>
                  <a:cubicBezTo>
                    <a:pt x="23584" y="2791"/>
                    <a:pt x="23831" y="2548"/>
                    <a:pt x="24074" y="2311"/>
                  </a:cubicBezTo>
                  <a:cubicBezTo>
                    <a:pt x="24334" y="2060"/>
                    <a:pt x="24590" y="1811"/>
                    <a:pt x="24848" y="1564"/>
                  </a:cubicBezTo>
                  <a:cubicBezTo>
                    <a:pt x="25394" y="1027"/>
                    <a:pt x="25911" y="501"/>
                    <a:pt x="26407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623750" y="1939300"/>
              <a:ext cx="121575" cy="130050"/>
            </a:xfrm>
            <a:custGeom>
              <a:avLst/>
              <a:gdLst/>
              <a:ahLst/>
              <a:cxnLst/>
              <a:rect l="l" t="t" r="r" b="b"/>
              <a:pathLst>
                <a:path w="4863" h="5202" extrusionOk="0">
                  <a:moveTo>
                    <a:pt x="4775" y="0"/>
                  </a:moveTo>
                  <a:cubicBezTo>
                    <a:pt x="4676" y="0"/>
                    <a:pt x="4411" y="158"/>
                    <a:pt x="4007" y="442"/>
                  </a:cubicBezTo>
                  <a:cubicBezTo>
                    <a:pt x="3532" y="780"/>
                    <a:pt x="2863" y="1287"/>
                    <a:pt x="1995" y="2003"/>
                  </a:cubicBezTo>
                  <a:cubicBezTo>
                    <a:pt x="1564" y="2358"/>
                    <a:pt x="1066" y="2786"/>
                    <a:pt x="558" y="3248"/>
                  </a:cubicBezTo>
                  <a:cubicBezTo>
                    <a:pt x="379" y="3409"/>
                    <a:pt x="191" y="3584"/>
                    <a:pt x="1" y="3756"/>
                  </a:cubicBezTo>
                  <a:lnTo>
                    <a:pt x="1" y="5201"/>
                  </a:lnTo>
                  <a:cubicBezTo>
                    <a:pt x="415" y="4782"/>
                    <a:pt x="814" y="4377"/>
                    <a:pt x="1183" y="3999"/>
                  </a:cubicBezTo>
                  <a:cubicBezTo>
                    <a:pt x="1631" y="3535"/>
                    <a:pt x="2032" y="3134"/>
                    <a:pt x="2420" y="2745"/>
                  </a:cubicBezTo>
                  <a:cubicBezTo>
                    <a:pt x="3188" y="1975"/>
                    <a:pt x="3831" y="1322"/>
                    <a:pt x="4246" y="847"/>
                  </a:cubicBezTo>
                  <a:cubicBezTo>
                    <a:pt x="4666" y="371"/>
                    <a:pt x="4863" y="78"/>
                    <a:pt x="4812" y="14"/>
                  </a:cubicBezTo>
                  <a:cubicBezTo>
                    <a:pt x="4805" y="5"/>
                    <a:pt x="4792" y="0"/>
                    <a:pt x="4775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688775" y="1183175"/>
              <a:ext cx="1146400" cy="1120975"/>
            </a:xfrm>
            <a:custGeom>
              <a:avLst/>
              <a:gdLst/>
              <a:ahLst/>
              <a:cxnLst/>
              <a:rect l="l" t="t" r="r" b="b"/>
              <a:pathLst>
                <a:path w="45856" h="44839" extrusionOk="0">
                  <a:moveTo>
                    <a:pt x="44681" y="1"/>
                  </a:moveTo>
                  <a:cubicBezTo>
                    <a:pt x="44334" y="320"/>
                    <a:pt x="43983" y="649"/>
                    <a:pt x="43628" y="998"/>
                  </a:cubicBezTo>
                  <a:cubicBezTo>
                    <a:pt x="43114" y="1509"/>
                    <a:pt x="42641" y="2003"/>
                    <a:pt x="42169" y="2498"/>
                  </a:cubicBezTo>
                  <a:cubicBezTo>
                    <a:pt x="41652" y="3043"/>
                    <a:pt x="41147" y="3580"/>
                    <a:pt x="40644" y="4095"/>
                  </a:cubicBezTo>
                  <a:cubicBezTo>
                    <a:pt x="40149" y="4604"/>
                    <a:pt x="39633" y="5109"/>
                    <a:pt x="39112" y="5624"/>
                  </a:cubicBezTo>
                  <a:cubicBezTo>
                    <a:pt x="38075" y="6649"/>
                    <a:pt x="37074" y="7621"/>
                    <a:pt x="36071" y="8603"/>
                  </a:cubicBezTo>
                  <a:cubicBezTo>
                    <a:pt x="35064" y="9602"/>
                    <a:pt x="34155" y="10559"/>
                    <a:pt x="33304" y="11403"/>
                  </a:cubicBezTo>
                  <a:cubicBezTo>
                    <a:pt x="32456" y="12235"/>
                    <a:pt x="31572" y="13069"/>
                    <a:pt x="30808" y="13814"/>
                  </a:cubicBezTo>
                  <a:cubicBezTo>
                    <a:pt x="30036" y="14562"/>
                    <a:pt x="29315" y="15266"/>
                    <a:pt x="28728" y="15859"/>
                  </a:cubicBezTo>
                  <a:cubicBezTo>
                    <a:pt x="28123" y="16462"/>
                    <a:pt x="27587" y="16998"/>
                    <a:pt x="27155" y="17461"/>
                  </a:cubicBezTo>
                  <a:cubicBezTo>
                    <a:pt x="26286" y="18387"/>
                    <a:pt x="25853" y="18990"/>
                    <a:pt x="26001" y="19138"/>
                  </a:cubicBezTo>
                  <a:cubicBezTo>
                    <a:pt x="26008" y="19145"/>
                    <a:pt x="26019" y="19145"/>
                    <a:pt x="26030" y="19149"/>
                  </a:cubicBezTo>
                  <a:cubicBezTo>
                    <a:pt x="25260" y="19909"/>
                    <a:pt x="24489" y="20666"/>
                    <a:pt x="23721" y="21427"/>
                  </a:cubicBezTo>
                  <a:cubicBezTo>
                    <a:pt x="20980" y="24148"/>
                    <a:pt x="18483" y="27113"/>
                    <a:pt x="15749" y="29836"/>
                  </a:cubicBezTo>
                  <a:cubicBezTo>
                    <a:pt x="13051" y="32519"/>
                    <a:pt x="10240" y="35097"/>
                    <a:pt x="7519" y="37753"/>
                  </a:cubicBezTo>
                  <a:cubicBezTo>
                    <a:pt x="6212" y="39029"/>
                    <a:pt x="4871" y="40275"/>
                    <a:pt x="3528" y="41515"/>
                  </a:cubicBezTo>
                  <a:cubicBezTo>
                    <a:pt x="3012" y="41992"/>
                    <a:pt x="1" y="43538"/>
                    <a:pt x="463" y="44593"/>
                  </a:cubicBezTo>
                  <a:cubicBezTo>
                    <a:pt x="538" y="44766"/>
                    <a:pt x="653" y="44839"/>
                    <a:pt x="793" y="44839"/>
                  </a:cubicBezTo>
                  <a:cubicBezTo>
                    <a:pt x="1427" y="44839"/>
                    <a:pt x="2578" y="43355"/>
                    <a:pt x="2904" y="43087"/>
                  </a:cubicBezTo>
                  <a:cubicBezTo>
                    <a:pt x="3849" y="42314"/>
                    <a:pt x="4809" y="41557"/>
                    <a:pt x="5678" y="40697"/>
                  </a:cubicBezTo>
                  <a:cubicBezTo>
                    <a:pt x="8438" y="37965"/>
                    <a:pt x="11215" y="35219"/>
                    <a:pt x="13943" y="32435"/>
                  </a:cubicBezTo>
                  <a:cubicBezTo>
                    <a:pt x="15991" y="30347"/>
                    <a:pt x="17807" y="28059"/>
                    <a:pt x="19829" y="25950"/>
                  </a:cubicBezTo>
                  <a:cubicBezTo>
                    <a:pt x="21849" y="23841"/>
                    <a:pt x="23711" y="21604"/>
                    <a:pt x="25734" y="19496"/>
                  </a:cubicBezTo>
                  <a:cubicBezTo>
                    <a:pt x="25840" y="19385"/>
                    <a:pt x="25957" y="19279"/>
                    <a:pt x="26066" y="19167"/>
                  </a:cubicBezTo>
                  <a:cubicBezTo>
                    <a:pt x="26072" y="19168"/>
                    <a:pt x="26079" y="19168"/>
                    <a:pt x="26086" y="19168"/>
                  </a:cubicBezTo>
                  <a:cubicBezTo>
                    <a:pt x="26311" y="19168"/>
                    <a:pt x="26839" y="18774"/>
                    <a:pt x="27642" y="18065"/>
                  </a:cubicBezTo>
                  <a:cubicBezTo>
                    <a:pt x="28108" y="17652"/>
                    <a:pt x="28673" y="17130"/>
                    <a:pt x="29322" y="16497"/>
                  </a:cubicBezTo>
                  <a:cubicBezTo>
                    <a:pt x="29987" y="15845"/>
                    <a:pt x="30674" y="15164"/>
                    <a:pt x="31447" y="14386"/>
                  </a:cubicBezTo>
                  <a:cubicBezTo>
                    <a:pt x="31831" y="13999"/>
                    <a:pt x="32231" y="13598"/>
                    <a:pt x="32646" y="13179"/>
                  </a:cubicBezTo>
                  <a:cubicBezTo>
                    <a:pt x="33057" y="12762"/>
                    <a:pt x="33489" y="12333"/>
                    <a:pt x="33950" y="11850"/>
                  </a:cubicBezTo>
                  <a:cubicBezTo>
                    <a:pt x="34853" y="10904"/>
                    <a:pt x="35733" y="9930"/>
                    <a:pt x="36648" y="8990"/>
                  </a:cubicBezTo>
                  <a:cubicBezTo>
                    <a:pt x="37590" y="8034"/>
                    <a:pt x="38616" y="7010"/>
                    <a:pt x="39641" y="5991"/>
                  </a:cubicBezTo>
                  <a:cubicBezTo>
                    <a:pt x="39898" y="5735"/>
                    <a:pt x="40158" y="5479"/>
                    <a:pt x="40420" y="5221"/>
                  </a:cubicBezTo>
                  <a:cubicBezTo>
                    <a:pt x="40694" y="4952"/>
                    <a:pt x="40962" y="4683"/>
                    <a:pt x="41229" y="4414"/>
                  </a:cubicBezTo>
                  <a:cubicBezTo>
                    <a:pt x="41749" y="3888"/>
                    <a:pt x="42275" y="3359"/>
                    <a:pt x="42801" y="2826"/>
                  </a:cubicBezTo>
                  <a:cubicBezTo>
                    <a:pt x="43266" y="2364"/>
                    <a:pt x="43742" y="1893"/>
                    <a:pt x="44181" y="1483"/>
                  </a:cubicBezTo>
                  <a:cubicBezTo>
                    <a:pt x="44626" y="1069"/>
                    <a:pt x="45099" y="656"/>
                    <a:pt x="45593" y="229"/>
                  </a:cubicBezTo>
                  <a:cubicBezTo>
                    <a:pt x="45678" y="155"/>
                    <a:pt x="45768" y="76"/>
                    <a:pt x="45856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866150" y="1183225"/>
              <a:ext cx="515325" cy="492425"/>
            </a:xfrm>
            <a:custGeom>
              <a:avLst/>
              <a:gdLst/>
              <a:ahLst/>
              <a:cxnLst/>
              <a:rect l="l" t="t" r="r" b="b"/>
              <a:pathLst>
                <a:path w="20613" h="19697" extrusionOk="0">
                  <a:moveTo>
                    <a:pt x="19405" y="0"/>
                  </a:moveTo>
                  <a:cubicBezTo>
                    <a:pt x="19375" y="28"/>
                    <a:pt x="19346" y="55"/>
                    <a:pt x="19315" y="83"/>
                  </a:cubicBezTo>
                  <a:cubicBezTo>
                    <a:pt x="18818" y="537"/>
                    <a:pt x="18298" y="1012"/>
                    <a:pt x="17777" y="1526"/>
                  </a:cubicBezTo>
                  <a:cubicBezTo>
                    <a:pt x="17263" y="2037"/>
                    <a:pt x="16789" y="2531"/>
                    <a:pt x="16319" y="3026"/>
                  </a:cubicBezTo>
                  <a:cubicBezTo>
                    <a:pt x="15800" y="3571"/>
                    <a:pt x="15295" y="4108"/>
                    <a:pt x="14792" y="4623"/>
                  </a:cubicBezTo>
                  <a:cubicBezTo>
                    <a:pt x="14298" y="5132"/>
                    <a:pt x="13781" y="5637"/>
                    <a:pt x="13261" y="6152"/>
                  </a:cubicBezTo>
                  <a:cubicBezTo>
                    <a:pt x="12224" y="7177"/>
                    <a:pt x="11222" y="8149"/>
                    <a:pt x="10219" y="9131"/>
                  </a:cubicBezTo>
                  <a:cubicBezTo>
                    <a:pt x="9212" y="10130"/>
                    <a:pt x="8304" y="11087"/>
                    <a:pt x="7452" y="11930"/>
                  </a:cubicBezTo>
                  <a:cubicBezTo>
                    <a:pt x="6604" y="12763"/>
                    <a:pt x="5722" y="13597"/>
                    <a:pt x="4958" y="14342"/>
                  </a:cubicBezTo>
                  <a:cubicBezTo>
                    <a:pt x="4185" y="15090"/>
                    <a:pt x="3465" y="15793"/>
                    <a:pt x="2876" y="16387"/>
                  </a:cubicBezTo>
                  <a:cubicBezTo>
                    <a:pt x="2272" y="16989"/>
                    <a:pt x="1735" y="17526"/>
                    <a:pt x="1304" y="17988"/>
                  </a:cubicBezTo>
                  <a:cubicBezTo>
                    <a:pt x="434" y="18915"/>
                    <a:pt x="1" y="19517"/>
                    <a:pt x="149" y="19666"/>
                  </a:cubicBezTo>
                  <a:cubicBezTo>
                    <a:pt x="170" y="19687"/>
                    <a:pt x="198" y="19697"/>
                    <a:pt x="234" y="19697"/>
                  </a:cubicBezTo>
                  <a:cubicBezTo>
                    <a:pt x="459" y="19697"/>
                    <a:pt x="988" y="19300"/>
                    <a:pt x="1793" y="18593"/>
                  </a:cubicBezTo>
                  <a:cubicBezTo>
                    <a:pt x="2258" y="18180"/>
                    <a:pt x="2822" y="17658"/>
                    <a:pt x="3473" y="17025"/>
                  </a:cubicBezTo>
                  <a:cubicBezTo>
                    <a:pt x="4136" y="16373"/>
                    <a:pt x="4823" y="15692"/>
                    <a:pt x="5598" y="14914"/>
                  </a:cubicBezTo>
                  <a:cubicBezTo>
                    <a:pt x="5980" y="14527"/>
                    <a:pt x="6382" y="14125"/>
                    <a:pt x="6797" y="13707"/>
                  </a:cubicBezTo>
                  <a:cubicBezTo>
                    <a:pt x="7208" y="13290"/>
                    <a:pt x="7639" y="12861"/>
                    <a:pt x="8100" y="12378"/>
                  </a:cubicBezTo>
                  <a:cubicBezTo>
                    <a:pt x="9004" y="11432"/>
                    <a:pt x="9882" y="10458"/>
                    <a:pt x="10797" y="9518"/>
                  </a:cubicBezTo>
                  <a:cubicBezTo>
                    <a:pt x="11740" y="8561"/>
                    <a:pt x="12765" y="7538"/>
                    <a:pt x="13790" y="6519"/>
                  </a:cubicBezTo>
                  <a:cubicBezTo>
                    <a:pt x="14049" y="6263"/>
                    <a:pt x="14309" y="6007"/>
                    <a:pt x="14571" y="5748"/>
                  </a:cubicBezTo>
                  <a:cubicBezTo>
                    <a:pt x="14843" y="5480"/>
                    <a:pt x="15112" y="5210"/>
                    <a:pt x="15379" y="4942"/>
                  </a:cubicBezTo>
                  <a:cubicBezTo>
                    <a:pt x="15900" y="4416"/>
                    <a:pt x="16424" y="3886"/>
                    <a:pt x="16952" y="3354"/>
                  </a:cubicBezTo>
                  <a:cubicBezTo>
                    <a:pt x="17415" y="2891"/>
                    <a:pt x="17892" y="2421"/>
                    <a:pt x="18331" y="2011"/>
                  </a:cubicBezTo>
                  <a:cubicBezTo>
                    <a:pt x="18776" y="1596"/>
                    <a:pt x="19250" y="1184"/>
                    <a:pt x="19743" y="757"/>
                  </a:cubicBezTo>
                  <a:cubicBezTo>
                    <a:pt x="20025" y="512"/>
                    <a:pt x="20318" y="260"/>
                    <a:pt x="20612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2963325" y="1183250"/>
              <a:ext cx="375950" cy="360375"/>
            </a:xfrm>
            <a:custGeom>
              <a:avLst/>
              <a:gdLst/>
              <a:ahLst/>
              <a:cxnLst/>
              <a:rect l="l" t="t" r="r" b="b"/>
              <a:pathLst>
                <a:path w="15038" h="14415" extrusionOk="0">
                  <a:moveTo>
                    <a:pt x="14141" y="0"/>
                  </a:moveTo>
                  <a:cubicBezTo>
                    <a:pt x="13850" y="288"/>
                    <a:pt x="13556" y="578"/>
                    <a:pt x="13261" y="872"/>
                  </a:cubicBezTo>
                  <a:cubicBezTo>
                    <a:pt x="12223" y="1897"/>
                    <a:pt x="11222" y="2868"/>
                    <a:pt x="10219" y="3851"/>
                  </a:cubicBezTo>
                  <a:cubicBezTo>
                    <a:pt x="9212" y="4850"/>
                    <a:pt x="8303" y="5807"/>
                    <a:pt x="7452" y="6649"/>
                  </a:cubicBezTo>
                  <a:cubicBezTo>
                    <a:pt x="6604" y="7481"/>
                    <a:pt x="5720" y="8317"/>
                    <a:pt x="4957" y="9061"/>
                  </a:cubicBezTo>
                  <a:cubicBezTo>
                    <a:pt x="4184" y="9809"/>
                    <a:pt x="3463" y="10513"/>
                    <a:pt x="2876" y="11106"/>
                  </a:cubicBezTo>
                  <a:cubicBezTo>
                    <a:pt x="2272" y="11709"/>
                    <a:pt x="1735" y="12245"/>
                    <a:pt x="1303" y="12708"/>
                  </a:cubicBezTo>
                  <a:cubicBezTo>
                    <a:pt x="434" y="13633"/>
                    <a:pt x="1" y="14237"/>
                    <a:pt x="149" y="14385"/>
                  </a:cubicBezTo>
                  <a:cubicBezTo>
                    <a:pt x="170" y="14405"/>
                    <a:pt x="198" y="14415"/>
                    <a:pt x="234" y="14415"/>
                  </a:cubicBezTo>
                  <a:cubicBezTo>
                    <a:pt x="459" y="14415"/>
                    <a:pt x="988" y="14018"/>
                    <a:pt x="1791" y="13310"/>
                  </a:cubicBezTo>
                  <a:cubicBezTo>
                    <a:pt x="2258" y="12897"/>
                    <a:pt x="2822" y="12375"/>
                    <a:pt x="3473" y="11744"/>
                  </a:cubicBezTo>
                  <a:cubicBezTo>
                    <a:pt x="4136" y="11091"/>
                    <a:pt x="4823" y="10410"/>
                    <a:pt x="5596" y="9633"/>
                  </a:cubicBezTo>
                  <a:cubicBezTo>
                    <a:pt x="5980" y="9246"/>
                    <a:pt x="6381" y="8843"/>
                    <a:pt x="6797" y="8424"/>
                  </a:cubicBezTo>
                  <a:cubicBezTo>
                    <a:pt x="7207" y="8009"/>
                    <a:pt x="7639" y="7578"/>
                    <a:pt x="8100" y="7095"/>
                  </a:cubicBezTo>
                  <a:cubicBezTo>
                    <a:pt x="9003" y="6151"/>
                    <a:pt x="9882" y="5175"/>
                    <a:pt x="10797" y="4236"/>
                  </a:cubicBezTo>
                  <a:cubicBezTo>
                    <a:pt x="11740" y="3280"/>
                    <a:pt x="12765" y="2256"/>
                    <a:pt x="13790" y="1238"/>
                  </a:cubicBezTo>
                  <a:cubicBezTo>
                    <a:pt x="14049" y="982"/>
                    <a:pt x="14308" y="724"/>
                    <a:pt x="14569" y="467"/>
                  </a:cubicBezTo>
                  <a:cubicBezTo>
                    <a:pt x="14728" y="311"/>
                    <a:pt x="14882" y="156"/>
                    <a:pt x="15037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623575" y="1792075"/>
              <a:ext cx="1125250" cy="1142225"/>
            </a:xfrm>
            <a:custGeom>
              <a:avLst/>
              <a:gdLst/>
              <a:ahLst/>
              <a:cxnLst/>
              <a:rect l="l" t="t" r="r" b="b"/>
              <a:pathLst>
                <a:path w="45010" h="45689" extrusionOk="0">
                  <a:moveTo>
                    <a:pt x="44903" y="1"/>
                  </a:moveTo>
                  <a:cubicBezTo>
                    <a:pt x="44799" y="1"/>
                    <a:pt x="44504" y="242"/>
                    <a:pt x="44049" y="672"/>
                  </a:cubicBezTo>
                  <a:cubicBezTo>
                    <a:pt x="43587" y="1109"/>
                    <a:pt x="42960" y="1742"/>
                    <a:pt x="42184" y="2484"/>
                  </a:cubicBezTo>
                  <a:cubicBezTo>
                    <a:pt x="41990" y="2668"/>
                    <a:pt x="41789" y="2861"/>
                    <a:pt x="41576" y="3055"/>
                  </a:cubicBezTo>
                  <a:cubicBezTo>
                    <a:pt x="41372" y="3242"/>
                    <a:pt x="41163" y="3428"/>
                    <a:pt x="40931" y="3629"/>
                  </a:cubicBezTo>
                  <a:cubicBezTo>
                    <a:pt x="40470" y="4030"/>
                    <a:pt x="39940" y="4471"/>
                    <a:pt x="39333" y="4990"/>
                  </a:cubicBezTo>
                  <a:cubicBezTo>
                    <a:pt x="38735" y="5497"/>
                    <a:pt x="38007" y="6157"/>
                    <a:pt x="37340" y="6817"/>
                  </a:cubicBezTo>
                  <a:cubicBezTo>
                    <a:pt x="36666" y="7479"/>
                    <a:pt x="36011" y="8169"/>
                    <a:pt x="35379" y="8822"/>
                  </a:cubicBezTo>
                  <a:cubicBezTo>
                    <a:pt x="35233" y="8972"/>
                    <a:pt x="35051" y="9160"/>
                    <a:pt x="34835" y="9381"/>
                  </a:cubicBezTo>
                  <a:cubicBezTo>
                    <a:pt x="34600" y="9619"/>
                    <a:pt x="34326" y="9894"/>
                    <a:pt x="34019" y="10203"/>
                  </a:cubicBezTo>
                  <a:cubicBezTo>
                    <a:pt x="33404" y="10822"/>
                    <a:pt x="32653" y="11580"/>
                    <a:pt x="31784" y="12457"/>
                  </a:cubicBezTo>
                  <a:cubicBezTo>
                    <a:pt x="31363" y="12881"/>
                    <a:pt x="30850" y="13406"/>
                    <a:pt x="30365" y="13920"/>
                  </a:cubicBezTo>
                  <a:cubicBezTo>
                    <a:pt x="29888" y="14425"/>
                    <a:pt x="29386" y="14959"/>
                    <a:pt x="28861" y="15516"/>
                  </a:cubicBezTo>
                  <a:cubicBezTo>
                    <a:pt x="28605" y="15786"/>
                    <a:pt x="28345" y="16058"/>
                    <a:pt x="28082" y="16328"/>
                  </a:cubicBezTo>
                  <a:cubicBezTo>
                    <a:pt x="27803" y="16612"/>
                    <a:pt x="27518" y="16902"/>
                    <a:pt x="27229" y="17198"/>
                  </a:cubicBezTo>
                  <a:cubicBezTo>
                    <a:pt x="26644" y="17794"/>
                    <a:pt x="26037" y="18412"/>
                    <a:pt x="25411" y="19048"/>
                  </a:cubicBezTo>
                  <a:cubicBezTo>
                    <a:pt x="25099" y="19364"/>
                    <a:pt x="24782" y="19688"/>
                    <a:pt x="24463" y="20014"/>
                  </a:cubicBezTo>
                  <a:cubicBezTo>
                    <a:pt x="24163" y="20319"/>
                    <a:pt x="23849" y="20633"/>
                    <a:pt x="23520" y="20952"/>
                  </a:cubicBezTo>
                  <a:cubicBezTo>
                    <a:pt x="22865" y="21596"/>
                    <a:pt x="22158" y="22273"/>
                    <a:pt x="21423" y="23008"/>
                  </a:cubicBezTo>
                  <a:cubicBezTo>
                    <a:pt x="19923" y="24507"/>
                    <a:pt x="18578" y="26072"/>
                    <a:pt x="17210" y="27431"/>
                  </a:cubicBezTo>
                  <a:cubicBezTo>
                    <a:pt x="16514" y="28121"/>
                    <a:pt x="15734" y="28832"/>
                    <a:pt x="14922" y="29620"/>
                  </a:cubicBezTo>
                  <a:cubicBezTo>
                    <a:pt x="14088" y="30422"/>
                    <a:pt x="13317" y="31248"/>
                    <a:pt x="12568" y="32038"/>
                  </a:cubicBezTo>
                  <a:cubicBezTo>
                    <a:pt x="11818" y="32834"/>
                    <a:pt x="11088" y="33618"/>
                    <a:pt x="10344" y="34365"/>
                  </a:cubicBezTo>
                  <a:cubicBezTo>
                    <a:pt x="9596" y="35120"/>
                    <a:pt x="8809" y="35883"/>
                    <a:pt x="8012" y="36669"/>
                  </a:cubicBezTo>
                  <a:cubicBezTo>
                    <a:pt x="7569" y="37108"/>
                    <a:pt x="7136" y="37537"/>
                    <a:pt x="6682" y="38009"/>
                  </a:cubicBezTo>
                  <a:cubicBezTo>
                    <a:pt x="6236" y="38473"/>
                    <a:pt x="5821" y="38934"/>
                    <a:pt x="5416" y="39381"/>
                  </a:cubicBezTo>
                  <a:cubicBezTo>
                    <a:pt x="4606" y="40281"/>
                    <a:pt x="3856" y="41121"/>
                    <a:pt x="3057" y="41891"/>
                  </a:cubicBezTo>
                  <a:cubicBezTo>
                    <a:pt x="2251" y="42676"/>
                    <a:pt x="1385" y="43445"/>
                    <a:pt x="517" y="44265"/>
                  </a:cubicBezTo>
                  <a:cubicBezTo>
                    <a:pt x="343" y="44428"/>
                    <a:pt x="171" y="44594"/>
                    <a:pt x="1" y="44761"/>
                  </a:cubicBezTo>
                  <a:lnTo>
                    <a:pt x="1" y="45688"/>
                  </a:lnTo>
                  <a:cubicBezTo>
                    <a:pt x="337" y="45344"/>
                    <a:pt x="677" y="45006"/>
                    <a:pt x="1040" y="44662"/>
                  </a:cubicBezTo>
                  <a:cubicBezTo>
                    <a:pt x="1848" y="43891"/>
                    <a:pt x="2733" y="43097"/>
                    <a:pt x="3635" y="42208"/>
                  </a:cubicBezTo>
                  <a:cubicBezTo>
                    <a:pt x="4557" y="41301"/>
                    <a:pt x="5385" y="40368"/>
                    <a:pt x="6176" y="39504"/>
                  </a:cubicBezTo>
                  <a:cubicBezTo>
                    <a:pt x="6574" y="39071"/>
                    <a:pt x="6966" y="38650"/>
                    <a:pt x="7358" y="38255"/>
                  </a:cubicBezTo>
                  <a:cubicBezTo>
                    <a:pt x="7757" y="37853"/>
                    <a:pt x="8188" y="37438"/>
                    <a:pt x="8617" y="37026"/>
                  </a:cubicBezTo>
                  <a:cubicBezTo>
                    <a:pt x="9400" y="36278"/>
                    <a:pt x="10212" y="35518"/>
                    <a:pt x="11030" y="34714"/>
                  </a:cubicBezTo>
                  <a:cubicBezTo>
                    <a:pt x="11855" y="33909"/>
                    <a:pt x="12627" y="33104"/>
                    <a:pt x="13379" y="32331"/>
                  </a:cubicBezTo>
                  <a:cubicBezTo>
                    <a:pt x="13755" y="31943"/>
                    <a:pt x="14126" y="31564"/>
                    <a:pt x="14492" y="31197"/>
                  </a:cubicBezTo>
                  <a:cubicBezTo>
                    <a:pt x="14861" y="30827"/>
                    <a:pt x="15195" y="30503"/>
                    <a:pt x="15574" y="30151"/>
                  </a:cubicBezTo>
                  <a:cubicBezTo>
                    <a:pt x="16320" y="29454"/>
                    <a:pt x="17121" y="28742"/>
                    <a:pt x="17941" y="27948"/>
                  </a:cubicBezTo>
                  <a:cubicBezTo>
                    <a:pt x="19577" y="26341"/>
                    <a:pt x="20893" y="24852"/>
                    <a:pt x="22206" y="23593"/>
                  </a:cubicBezTo>
                  <a:cubicBezTo>
                    <a:pt x="22873" y="22945"/>
                    <a:pt x="23568" y="22295"/>
                    <a:pt x="24267" y="21627"/>
                  </a:cubicBezTo>
                  <a:cubicBezTo>
                    <a:pt x="24614" y="21294"/>
                    <a:pt x="24969" y="20951"/>
                    <a:pt x="25311" y="20607"/>
                  </a:cubicBezTo>
                  <a:cubicBezTo>
                    <a:pt x="25634" y="20285"/>
                    <a:pt x="25955" y="19968"/>
                    <a:pt x="26267" y="19657"/>
                  </a:cubicBezTo>
                  <a:cubicBezTo>
                    <a:pt x="27526" y="18398"/>
                    <a:pt x="28692" y="17271"/>
                    <a:pt x="29818" y="16104"/>
                  </a:cubicBezTo>
                  <a:cubicBezTo>
                    <a:pt x="30346" y="15558"/>
                    <a:pt x="30848" y="15035"/>
                    <a:pt x="31326" y="14539"/>
                  </a:cubicBezTo>
                  <a:cubicBezTo>
                    <a:pt x="31797" y="14053"/>
                    <a:pt x="32205" y="13643"/>
                    <a:pt x="32654" y="13200"/>
                  </a:cubicBezTo>
                  <a:cubicBezTo>
                    <a:pt x="33524" y="12340"/>
                    <a:pt x="34274" y="11595"/>
                    <a:pt x="34889" y="10987"/>
                  </a:cubicBezTo>
                  <a:cubicBezTo>
                    <a:pt x="35196" y="10682"/>
                    <a:pt x="35468" y="10410"/>
                    <a:pt x="35705" y="10177"/>
                  </a:cubicBezTo>
                  <a:cubicBezTo>
                    <a:pt x="35962" y="9918"/>
                    <a:pt x="36173" y="9702"/>
                    <a:pt x="36335" y="9531"/>
                  </a:cubicBezTo>
                  <a:cubicBezTo>
                    <a:pt x="37026" y="8815"/>
                    <a:pt x="37626" y="8174"/>
                    <a:pt x="38191" y="7599"/>
                  </a:cubicBezTo>
                  <a:cubicBezTo>
                    <a:pt x="38758" y="7018"/>
                    <a:pt x="39252" y="6546"/>
                    <a:pt x="39820" y="6022"/>
                  </a:cubicBezTo>
                  <a:cubicBezTo>
                    <a:pt x="40377" y="5506"/>
                    <a:pt x="40946" y="4983"/>
                    <a:pt x="41488" y="4447"/>
                  </a:cubicBezTo>
                  <a:cubicBezTo>
                    <a:pt x="41758" y="4182"/>
                    <a:pt x="42025" y="3908"/>
                    <a:pt x="42270" y="3645"/>
                  </a:cubicBezTo>
                  <a:cubicBezTo>
                    <a:pt x="42504" y="3392"/>
                    <a:pt x="42720" y="3150"/>
                    <a:pt x="42921" y="2917"/>
                  </a:cubicBezTo>
                  <a:cubicBezTo>
                    <a:pt x="43723" y="1989"/>
                    <a:pt x="44260" y="1260"/>
                    <a:pt x="44582" y="766"/>
                  </a:cubicBezTo>
                  <a:cubicBezTo>
                    <a:pt x="44902" y="273"/>
                    <a:pt x="45010" y="12"/>
                    <a:pt x="44909" y="1"/>
                  </a:cubicBezTo>
                  <a:cubicBezTo>
                    <a:pt x="44907" y="1"/>
                    <a:pt x="44905" y="1"/>
                    <a:pt x="44903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061550" y="1183175"/>
              <a:ext cx="240725" cy="217375"/>
            </a:xfrm>
            <a:custGeom>
              <a:avLst/>
              <a:gdLst/>
              <a:ahLst/>
              <a:cxnLst/>
              <a:rect l="l" t="t" r="r" b="b"/>
              <a:pathLst>
                <a:path w="9629" h="8695" extrusionOk="0">
                  <a:moveTo>
                    <a:pt x="8728" y="1"/>
                  </a:moveTo>
                  <a:cubicBezTo>
                    <a:pt x="8469" y="270"/>
                    <a:pt x="8211" y="535"/>
                    <a:pt x="7955" y="782"/>
                  </a:cubicBezTo>
                  <a:cubicBezTo>
                    <a:pt x="7366" y="1344"/>
                    <a:pt x="6731" y="1930"/>
                    <a:pt x="6145" y="2468"/>
                  </a:cubicBezTo>
                  <a:cubicBezTo>
                    <a:pt x="4966" y="3553"/>
                    <a:pt x="3834" y="4572"/>
                    <a:pt x="2951" y="5391"/>
                  </a:cubicBezTo>
                  <a:cubicBezTo>
                    <a:pt x="2041" y="6224"/>
                    <a:pt x="1254" y="6953"/>
                    <a:pt x="741" y="7535"/>
                  </a:cubicBezTo>
                  <a:cubicBezTo>
                    <a:pt x="222" y="8116"/>
                    <a:pt x="0" y="8515"/>
                    <a:pt x="160" y="8652"/>
                  </a:cubicBezTo>
                  <a:cubicBezTo>
                    <a:pt x="194" y="8681"/>
                    <a:pt x="237" y="8695"/>
                    <a:pt x="288" y="8695"/>
                  </a:cubicBezTo>
                  <a:cubicBezTo>
                    <a:pt x="479" y="8695"/>
                    <a:pt x="786" y="8499"/>
                    <a:pt x="1210" y="8155"/>
                  </a:cubicBezTo>
                  <a:cubicBezTo>
                    <a:pt x="1748" y="7714"/>
                    <a:pt x="2506" y="7015"/>
                    <a:pt x="3455" y="6093"/>
                  </a:cubicBezTo>
                  <a:cubicBezTo>
                    <a:pt x="4423" y="5141"/>
                    <a:pt x="5445" y="4110"/>
                    <a:pt x="6606" y="2971"/>
                  </a:cubicBezTo>
                  <a:cubicBezTo>
                    <a:pt x="7191" y="2397"/>
                    <a:pt x="7761" y="1848"/>
                    <a:pt x="8417" y="1213"/>
                  </a:cubicBezTo>
                  <a:cubicBezTo>
                    <a:pt x="8834" y="806"/>
                    <a:pt x="9233" y="401"/>
                    <a:pt x="9628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3557725" y="1183150"/>
              <a:ext cx="660350" cy="634600"/>
            </a:xfrm>
            <a:custGeom>
              <a:avLst/>
              <a:gdLst/>
              <a:ahLst/>
              <a:cxnLst/>
              <a:rect l="l" t="t" r="r" b="b"/>
              <a:pathLst>
                <a:path w="26414" h="25384" extrusionOk="0">
                  <a:moveTo>
                    <a:pt x="25137" y="0"/>
                  </a:moveTo>
                  <a:cubicBezTo>
                    <a:pt x="24804" y="351"/>
                    <a:pt x="24469" y="705"/>
                    <a:pt x="24133" y="1045"/>
                  </a:cubicBezTo>
                  <a:cubicBezTo>
                    <a:pt x="23884" y="1297"/>
                    <a:pt x="23634" y="1551"/>
                    <a:pt x="23381" y="1806"/>
                  </a:cubicBezTo>
                  <a:cubicBezTo>
                    <a:pt x="23119" y="2070"/>
                    <a:pt x="22863" y="2337"/>
                    <a:pt x="22606" y="2601"/>
                  </a:cubicBezTo>
                  <a:cubicBezTo>
                    <a:pt x="22108" y="3123"/>
                    <a:pt x="21605" y="3651"/>
                    <a:pt x="21097" y="4180"/>
                  </a:cubicBezTo>
                  <a:cubicBezTo>
                    <a:pt x="20599" y="4700"/>
                    <a:pt x="20105" y="5205"/>
                    <a:pt x="19599" y="5701"/>
                  </a:cubicBezTo>
                  <a:cubicBezTo>
                    <a:pt x="19090" y="6200"/>
                    <a:pt x="18560" y="6702"/>
                    <a:pt x="18022" y="7217"/>
                  </a:cubicBezTo>
                  <a:cubicBezTo>
                    <a:pt x="17428" y="7785"/>
                    <a:pt x="16822" y="8364"/>
                    <a:pt x="16224" y="8958"/>
                  </a:cubicBezTo>
                  <a:cubicBezTo>
                    <a:pt x="15672" y="9509"/>
                    <a:pt x="15094" y="10058"/>
                    <a:pt x="14514" y="10615"/>
                  </a:cubicBezTo>
                  <a:cubicBezTo>
                    <a:pt x="13933" y="11174"/>
                    <a:pt x="13353" y="11732"/>
                    <a:pt x="12773" y="12328"/>
                  </a:cubicBezTo>
                  <a:cubicBezTo>
                    <a:pt x="12185" y="12935"/>
                    <a:pt x="11668" y="13527"/>
                    <a:pt x="11175" y="14078"/>
                  </a:cubicBezTo>
                  <a:cubicBezTo>
                    <a:pt x="10684" y="14629"/>
                    <a:pt x="10220" y="15143"/>
                    <a:pt x="9762" y="15604"/>
                  </a:cubicBezTo>
                  <a:cubicBezTo>
                    <a:pt x="9255" y="16109"/>
                    <a:pt x="8764" y="16604"/>
                    <a:pt x="8284" y="17085"/>
                  </a:cubicBezTo>
                  <a:cubicBezTo>
                    <a:pt x="7319" y="18045"/>
                    <a:pt x="6428" y="18967"/>
                    <a:pt x="5614" y="19720"/>
                  </a:cubicBezTo>
                  <a:cubicBezTo>
                    <a:pt x="4782" y="20499"/>
                    <a:pt x="3984" y="21221"/>
                    <a:pt x="3273" y="21903"/>
                  </a:cubicBezTo>
                  <a:cubicBezTo>
                    <a:pt x="2619" y="22527"/>
                    <a:pt x="2036" y="23063"/>
                    <a:pt x="1546" y="23527"/>
                  </a:cubicBezTo>
                  <a:cubicBezTo>
                    <a:pt x="566" y="24453"/>
                    <a:pt x="0" y="25080"/>
                    <a:pt x="57" y="25313"/>
                  </a:cubicBezTo>
                  <a:cubicBezTo>
                    <a:pt x="69" y="25360"/>
                    <a:pt x="104" y="25384"/>
                    <a:pt x="161" y="25384"/>
                  </a:cubicBezTo>
                  <a:cubicBezTo>
                    <a:pt x="385" y="25384"/>
                    <a:pt x="947" y="25021"/>
                    <a:pt x="1814" y="24337"/>
                  </a:cubicBezTo>
                  <a:cubicBezTo>
                    <a:pt x="2353" y="23908"/>
                    <a:pt x="3028" y="23337"/>
                    <a:pt x="3782" y="22631"/>
                  </a:cubicBezTo>
                  <a:cubicBezTo>
                    <a:pt x="4465" y="21993"/>
                    <a:pt x="5268" y="21253"/>
                    <a:pt x="6168" y="20381"/>
                  </a:cubicBezTo>
                  <a:cubicBezTo>
                    <a:pt x="7099" y="19486"/>
                    <a:pt x="7978" y="18528"/>
                    <a:pt x="8937" y="17528"/>
                  </a:cubicBezTo>
                  <a:cubicBezTo>
                    <a:pt x="9418" y="17023"/>
                    <a:pt x="9913" y="16504"/>
                    <a:pt x="10418" y="15971"/>
                  </a:cubicBezTo>
                  <a:cubicBezTo>
                    <a:pt x="10975" y="15382"/>
                    <a:pt x="11478" y="14795"/>
                    <a:pt x="11962" y="14233"/>
                  </a:cubicBezTo>
                  <a:cubicBezTo>
                    <a:pt x="12445" y="13670"/>
                    <a:pt x="12913" y="13125"/>
                    <a:pt x="13391" y="12626"/>
                  </a:cubicBezTo>
                  <a:cubicBezTo>
                    <a:pt x="13896" y="12100"/>
                    <a:pt x="14442" y="11565"/>
                    <a:pt x="15012" y="11017"/>
                  </a:cubicBezTo>
                  <a:cubicBezTo>
                    <a:pt x="15577" y="10475"/>
                    <a:pt x="16183" y="9899"/>
                    <a:pt x="16773" y="9321"/>
                  </a:cubicBezTo>
                  <a:cubicBezTo>
                    <a:pt x="17325" y="8783"/>
                    <a:pt x="17909" y="8248"/>
                    <a:pt x="18507" y="7702"/>
                  </a:cubicBezTo>
                  <a:cubicBezTo>
                    <a:pt x="19048" y="7207"/>
                    <a:pt x="19604" y="6704"/>
                    <a:pt x="20166" y="6175"/>
                  </a:cubicBezTo>
                  <a:cubicBezTo>
                    <a:pt x="20731" y="5644"/>
                    <a:pt x="21276" y="5105"/>
                    <a:pt x="21805" y="4579"/>
                  </a:cubicBezTo>
                  <a:cubicBezTo>
                    <a:pt x="22321" y="4063"/>
                    <a:pt x="22833" y="3548"/>
                    <a:pt x="23341" y="3039"/>
                  </a:cubicBezTo>
                  <a:cubicBezTo>
                    <a:pt x="23590" y="2791"/>
                    <a:pt x="23836" y="2548"/>
                    <a:pt x="24081" y="2311"/>
                  </a:cubicBezTo>
                  <a:cubicBezTo>
                    <a:pt x="24340" y="2060"/>
                    <a:pt x="24597" y="1811"/>
                    <a:pt x="24853" y="1564"/>
                  </a:cubicBezTo>
                  <a:cubicBezTo>
                    <a:pt x="25399" y="1027"/>
                    <a:pt x="25918" y="501"/>
                    <a:pt x="26414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2623750" y="1939375"/>
              <a:ext cx="839100" cy="834975"/>
            </a:xfrm>
            <a:custGeom>
              <a:avLst/>
              <a:gdLst/>
              <a:ahLst/>
              <a:cxnLst/>
              <a:rect l="l" t="t" r="r" b="b"/>
              <a:pathLst>
                <a:path w="33564" h="33399" extrusionOk="0">
                  <a:moveTo>
                    <a:pt x="33476" y="0"/>
                  </a:moveTo>
                  <a:cubicBezTo>
                    <a:pt x="33376" y="0"/>
                    <a:pt x="33112" y="158"/>
                    <a:pt x="32708" y="444"/>
                  </a:cubicBezTo>
                  <a:cubicBezTo>
                    <a:pt x="32233" y="781"/>
                    <a:pt x="31564" y="1287"/>
                    <a:pt x="30696" y="2003"/>
                  </a:cubicBezTo>
                  <a:cubicBezTo>
                    <a:pt x="30265" y="2358"/>
                    <a:pt x="29767" y="2786"/>
                    <a:pt x="29259" y="3248"/>
                  </a:cubicBezTo>
                  <a:cubicBezTo>
                    <a:pt x="28763" y="3698"/>
                    <a:pt x="28234" y="4184"/>
                    <a:pt x="27671" y="4707"/>
                  </a:cubicBezTo>
                  <a:cubicBezTo>
                    <a:pt x="27109" y="5230"/>
                    <a:pt x="26517" y="5790"/>
                    <a:pt x="25898" y="6379"/>
                  </a:cubicBezTo>
                  <a:cubicBezTo>
                    <a:pt x="25268" y="6976"/>
                    <a:pt x="24581" y="7659"/>
                    <a:pt x="23934" y="8320"/>
                  </a:cubicBezTo>
                  <a:cubicBezTo>
                    <a:pt x="23630" y="8629"/>
                    <a:pt x="23176" y="9094"/>
                    <a:pt x="22591" y="9692"/>
                  </a:cubicBezTo>
                  <a:cubicBezTo>
                    <a:pt x="22056" y="10231"/>
                    <a:pt x="21214" y="11064"/>
                    <a:pt x="20389" y="11935"/>
                  </a:cubicBezTo>
                  <a:cubicBezTo>
                    <a:pt x="19980" y="12361"/>
                    <a:pt x="19541" y="12817"/>
                    <a:pt x="19079" y="13299"/>
                  </a:cubicBezTo>
                  <a:cubicBezTo>
                    <a:pt x="18852" y="13533"/>
                    <a:pt x="18619" y="13769"/>
                    <a:pt x="18384" y="14007"/>
                  </a:cubicBezTo>
                  <a:cubicBezTo>
                    <a:pt x="18171" y="14221"/>
                    <a:pt x="17938" y="14444"/>
                    <a:pt x="17689" y="14678"/>
                  </a:cubicBezTo>
                  <a:cubicBezTo>
                    <a:pt x="17189" y="15146"/>
                    <a:pt x="16618" y="15655"/>
                    <a:pt x="15992" y="16230"/>
                  </a:cubicBezTo>
                  <a:cubicBezTo>
                    <a:pt x="15680" y="16518"/>
                    <a:pt x="15352" y="16823"/>
                    <a:pt x="15015" y="17151"/>
                  </a:cubicBezTo>
                  <a:cubicBezTo>
                    <a:pt x="14670" y="17485"/>
                    <a:pt x="14346" y="17815"/>
                    <a:pt x="14030" y="18144"/>
                  </a:cubicBezTo>
                  <a:cubicBezTo>
                    <a:pt x="13393" y="18804"/>
                    <a:pt x="12779" y="19467"/>
                    <a:pt x="12165" y="20119"/>
                  </a:cubicBezTo>
                  <a:cubicBezTo>
                    <a:pt x="11858" y="20444"/>
                    <a:pt x="11551" y="20767"/>
                    <a:pt x="11243" y="21083"/>
                  </a:cubicBezTo>
                  <a:cubicBezTo>
                    <a:pt x="10940" y="21392"/>
                    <a:pt x="10581" y="21747"/>
                    <a:pt x="10247" y="22082"/>
                  </a:cubicBezTo>
                  <a:cubicBezTo>
                    <a:pt x="8885" y="23447"/>
                    <a:pt x="7460" y="24857"/>
                    <a:pt x="6027" y="26330"/>
                  </a:cubicBezTo>
                  <a:cubicBezTo>
                    <a:pt x="5307" y="27064"/>
                    <a:pt x="4578" y="27805"/>
                    <a:pt x="3844" y="28555"/>
                  </a:cubicBezTo>
                  <a:cubicBezTo>
                    <a:pt x="3145" y="29270"/>
                    <a:pt x="2401" y="29981"/>
                    <a:pt x="1626" y="30731"/>
                  </a:cubicBezTo>
                  <a:cubicBezTo>
                    <a:pt x="1093" y="31246"/>
                    <a:pt x="543" y="31795"/>
                    <a:pt x="1" y="32348"/>
                  </a:cubicBezTo>
                  <a:lnTo>
                    <a:pt x="1" y="33398"/>
                  </a:lnTo>
                  <a:cubicBezTo>
                    <a:pt x="13" y="33386"/>
                    <a:pt x="27" y="33371"/>
                    <a:pt x="39" y="33358"/>
                  </a:cubicBezTo>
                  <a:cubicBezTo>
                    <a:pt x="756" y="32625"/>
                    <a:pt x="1480" y="31937"/>
                    <a:pt x="2252" y="31211"/>
                  </a:cubicBezTo>
                  <a:cubicBezTo>
                    <a:pt x="3013" y="30499"/>
                    <a:pt x="3824" y="29742"/>
                    <a:pt x="4589" y="28978"/>
                  </a:cubicBezTo>
                  <a:cubicBezTo>
                    <a:pt x="5332" y="28243"/>
                    <a:pt x="6067" y="27514"/>
                    <a:pt x="6792" y="26797"/>
                  </a:cubicBezTo>
                  <a:cubicBezTo>
                    <a:pt x="8237" y="25352"/>
                    <a:pt x="9675" y="23975"/>
                    <a:pt x="11042" y="22640"/>
                  </a:cubicBezTo>
                  <a:cubicBezTo>
                    <a:pt x="11709" y="21998"/>
                    <a:pt x="12447" y="21261"/>
                    <a:pt x="13086" y="20597"/>
                  </a:cubicBezTo>
                  <a:cubicBezTo>
                    <a:pt x="13734" y="19925"/>
                    <a:pt x="14334" y="19293"/>
                    <a:pt x="14905" y="18720"/>
                  </a:cubicBezTo>
                  <a:cubicBezTo>
                    <a:pt x="15198" y="18425"/>
                    <a:pt x="15462" y="18164"/>
                    <a:pt x="15725" y="17917"/>
                  </a:cubicBezTo>
                  <a:cubicBezTo>
                    <a:pt x="15994" y="17664"/>
                    <a:pt x="16273" y="17412"/>
                    <a:pt x="16556" y="17159"/>
                  </a:cubicBezTo>
                  <a:cubicBezTo>
                    <a:pt x="17126" y="16650"/>
                    <a:pt x="17717" y="16136"/>
                    <a:pt x="18311" y="15591"/>
                  </a:cubicBezTo>
                  <a:cubicBezTo>
                    <a:pt x="18607" y="15322"/>
                    <a:pt x="18911" y="15033"/>
                    <a:pt x="19196" y="14752"/>
                  </a:cubicBezTo>
                  <a:cubicBezTo>
                    <a:pt x="19466" y="14489"/>
                    <a:pt x="19720" y="14233"/>
                    <a:pt x="19967" y="13985"/>
                  </a:cubicBezTo>
                  <a:cubicBezTo>
                    <a:pt x="20443" y="13498"/>
                    <a:pt x="20896" y="13039"/>
                    <a:pt x="21317" y="12609"/>
                  </a:cubicBezTo>
                  <a:cubicBezTo>
                    <a:pt x="22145" y="11756"/>
                    <a:pt x="22788" y="11134"/>
                    <a:pt x="23448" y="10479"/>
                  </a:cubicBezTo>
                  <a:cubicBezTo>
                    <a:pt x="24065" y="9861"/>
                    <a:pt x="24526" y="9392"/>
                    <a:pt x="24833" y="9081"/>
                  </a:cubicBezTo>
                  <a:cubicBezTo>
                    <a:pt x="25487" y="8415"/>
                    <a:pt x="26061" y="7830"/>
                    <a:pt x="26658" y="7243"/>
                  </a:cubicBezTo>
                  <a:cubicBezTo>
                    <a:pt x="27262" y="6645"/>
                    <a:pt x="27836" y="6074"/>
                    <a:pt x="28375" y="5531"/>
                  </a:cubicBezTo>
                  <a:cubicBezTo>
                    <a:pt x="28913" y="4989"/>
                    <a:pt x="29417" y="4477"/>
                    <a:pt x="29882" y="3998"/>
                  </a:cubicBezTo>
                  <a:cubicBezTo>
                    <a:pt x="30332" y="3534"/>
                    <a:pt x="30731" y="3134"/>
                    <a:pt x="31121" y="2745"/>
                  </a:cubicBezTo>
                  <a:cubicBezTo>
                    <a:pt x="31889" y="1975"/>
                    <a:pt x="32531" y="1322"/>
                    <a:pt x="32947" y="847"/>
                  </a:cubicBezTo>
                  <a:cubicBezTo>
                    <a:pt x="33367" y="371"/>
                    <a:pt x="33564" y="79"/>
                    <a:pt x="33513" y="14"/>
                  </a:cubicBezTo>
                  <a:cubicBezTo>
                    <a:pt x="33505" y="5"/>
                    <a:pt x="33493" y="0"/>
                    <a:pt x="33476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2623750" y="2839350"/>
              <a:ext cx="227425" cy="232725"/>
            </a:xfrm>
            <a:custGeom>
              <a:avLst/>
              <a:gdLst/>
              <a:ahLst/>
              <a:cxnLst/>
              <a:rect l="l" t="t" r="r" b="b"/>
              <a:pathLst>
                <a:path w="9097" h="9309" extrusionOk="0">
                  <a:moveTo>
                    <a:pt x="8749" y="1"/>
                  </a:moveTo>
                  <a:cubicBezTo>
                    <a:pt x="8333" y="1"/>
                    <a:pt x="7560" y="526"/>
                    <a:pt x="7231" y="854"/>
                  </a:cubicBezTo>
                  <a:cubicBezTo>
                    <a:pt x="6461" y="1617"/>
                    <a:pt x="5826" y="2505"/>
                    <a:pt x="5073" y="3287"/>
                  </a:cubicBezTo>
                  <a:cubicBezTo>
                    <a:pt x="3789" y="4623"/>
                    <a:pt x="2518" y="5970"/>
                    <a:pt x="1223" y="7296"/>
                  </a:cubicBezTo>
                  <a:cubicBezTo>
                    <a:pt x="811" y="7715"/>
                    <a:pt x="407" y="8141"/>
                    <a:pt x="1" y="8564"/>
                  </a:cubicBezTo>
                  <a:lnTo>
                    <a:pt x="1" y="9309"/>
                  </a:lnTo>
                  <a:cubicBezTo>
                    <a:pt x="1479" y="7865"/>
                    <a:pt x="2979" y="6446"/>
                    <a:pt x="4472" y="5018"/>
                  </a:cubicBezTo>
                  <a:cubicBezTo>
                    <a:pt x="5307" y="4217"/>
                    <a:pt x="6140" y="3415"/>
                    <a:pt x="6964" y="2603"/>
                  </a:cubicBezTo>
                  <a:cubicBezTo>
                    <a:pt x="7520" y="2055"/>
                    <a:pt x="8658" y="1539"/>
                    <a:pt x="8934" y="741"/>
                  </a:cubicBezTo>
                  <a:cubicBezTo>
                    <a:pt x="9096" y="274"/>
                    <a:pt x="9030" y="64"/>
                    <a:pt x="8851" y="14"/>
                  </a:cubicBezTo>
                  <a:cubicBezTo>
                    <a:pt x="8820" y="5"/>
                    <a:pt x="8786" y="1"/>
                    <a:pt x="8749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988925" y="1183225"/>
              <a:ext cx="1554225" cy="1514425"/>
            </a:xfrm>
            <a:custGeom>
              <a:avLst/>
              <a:gdLst/>
              <a:ahLst/>
              <a:cxnLst/>
              <a:rect l="l" t="t" r="r" b="b"/>
              <a:pathLst>
                <a:path w="62169" h="60577" extrusionOk="0">
                  <a:moveTo>
                    <a:pt x="60936" y="0"/>
                  </a:moveTo>
                  <a:cubicBezTo>
                    <a:pt x="60895" y="44"/>
                    <a:pt x="60852" y="89"/>
                    <a:pt x="60811" y="132"/>
                  </a:cubicBezTo>
                  <a:cubicBezTo>
                    <a:pt x="60383" y="582"/>
                    <a:pt x="59979" y="998"/>
                    <a:pt x="59535" y="1415"/>
                  </a:cubicBezTo>
                  <a:cubicBezTo>
                    <a:pt x="59091" y="1837"/>
                    <a:pt x="58613" y="2271"/>
                    <a:pt x="58115" y="2722"/>
                  </a:cubicBezTo>
                  <a:cubicBezTo>
                    <a:pt x="57618" y="3178"/>
                    <a:pt x="57100" y="3651"/>
                    <a:pt x="56578" y="4166"/>
                  </a:cubicBezTo>
                  <a:cubicBezTo>
                    <a:pt x="56063" y="4676"/>
                    <a:pt x="55590" y="5170"/>
                    <a:pt x="55119" y="5666"/>
                  </a:cubicBezTo>
                  <a:cubicBezTo>
                    <a:pt x="54602" y="6211"/>
                    <a:pt x="54095" y="6748"/>
                    <a:pt x="53593" y="7262"/>
                  </a:cubicBezTo>
                  <a:cubicBezTo>
                    <a:pt x="53098" y="7771"/>
                    <a:pt x="52581" y="8278"/>
                    <a:pt x="52063" y="8793"/>
                  </a:cubicBezTo>
                  <a:cubicBezTo>
                    <a:pt x="51025" y="9818"/>
                    <a:pt x="50023" y="10790"/>
                    <a:pt x="49021" y="11771"/>
                  </a:cubicBezTo>
                  <a:cubicBezTo>
                    <a:pt x="48012" y="12771"/>
                    <a:pt x="47104" y="13728"/>
                    <a:pt x="46254" y="14570"/>
                  </a:cubicBezTo>
                  <a:cubicBezTo>
                    <a:pt x="45689" y="15125"/>
                    <a:pt x="45113" y="15676"/>
                    <a:pt x="44562" y="16206"/>
                  </a:cubicBezTo>
                  <a:cubicBezTo>
                    <a:pt x="44502" y="16216"/>
                    <a:pt x="44419" y="16264"/>
                    <a:pt x="44343" y="16354"/>
                  </a:cubicBezTo>
                  <a:cubicBezTo>
                    <a:pt x="44235" y="16484"/>
                    <a:pt x="44121" y="16611"/>
                    <a:pt x="44010" y="16739"/>
                  </a:cubicBezTo>
                  <a:cubicBezTo>
                    <a:pt x="43925" y="16820"/>
                    <a:pt x="43840" y="16904"/>
                    <a:pt x="43759" y="16984"/>
                  </a:cubicBezTo>
                  <a:cubicBezTo>
                    <a:pt x="42987" y="17733"/>
                    <a:pt x="42265" y="18436"/>
                    <a:pt x="41678" y="19029"/>
                  </a:cubicBezTo>
                  <a:cubicBezTo>
                    <a:pt x="41074" y="19632"/>
                    <a:pt x="40537" y="20168"/>
                    <a:pt x="40105" y="20631"/>
                  </a:cubicBezTo>
                  <a:cubicBezTo>
                    <a:pt x="40098" y="20638"/>
                    <a:pt x="40092" y="20643"/>
                    <a:pt x="40088" y="20650"/>
                  </a:cubicBezTo>
                  <a:cubicBezTo>
                    <a:pt x="39246" y="21421"/>
                    <a:pt x="38402" y="22189"/>
                    <a:pt x="37588" y="22984"/>
                  </a:cubicBezTo>
                  <a:cubicBezTo>
                    <a:pt x="35232" y="25282"/>
                    <a:pt x="33012" y="27753"/>
                    <a:pt x="30697" y="30088"/>
                  </a:cubicBezTo>
                  <a:cubicBezTo>
                    <a:pt x="28274" y="32534"/>
                    <a:pt x="25766" y="34880"/>
                    <a:pt x="23310" y="37297"/>
                  </a:cubicBezTo>
                  <a:cubicBezTo>
                    <a:pt x="20856" y="39712"/>
                    <a:pt x="18461" y="42199"/>
                    <a:pt x="16016" y="44621"/>
                  </a:cubicBezTo>
                  <a:cubicBezTo>
                    <a:pt x="13566" y="47049"/>
                    <a:pt x="11098" y="49450"/>
                    <a:pt x="8632" y="51858"/>
                  </a:cubicBezTo>
                  <a:cubicBezTo>
                    <a:pt x="6167" y="54267"/>
                    <a:pt x="3661" y="56619"/>
                    <a:pt x="1184" y="59016"/>
                  </a:cubicBezTo>
                  <a:cubicBezTo>
                    <a:pt x="791" y="59397"/>
                    <a:pt x="394" y="59778"/>
                    <a:pt x="1" y="60158"/>
                  </a:cubicBezTo>
                  <a:cubicBezTo>
                    <a:pt x="233" y="60176"/>
                    <a:pt x="444" y="60355"/>
                    <a:pt x="510" y="60577"/>
                  </a:cubicBezTo>
                  <a:cubicBezTo>
                    <a:pt x="2837" y="58327"/>
                    <a:pt x="5250" y="56170"/>
                    <a:pt x="7566" y="53901"/>
                  </a:cubicBezTo>
                  <a:cubicBezTo>
                    <a:pt x="10048" y="51469"/>
                    <a:pt x="12476" y="48970"/>
                    <a:pt x="14953" y="46531"/>
                  </a:cubicBezTo>
                  <a:cubicBezTo>
                    <a:pt x="17430" y="44090"/>
                    <a:pt x="19861" y="41608"/>
                    <a:pt x="22324" y="39155"/>
                  </a:cubicBezTo>
                  <a:cubicBezTo>
                    <a:pt x="24789" y="36699"/>
                    <a:pt x="27390" y="34370"/>
                    <a:pt x="29831" y="31898"/>
                  </a:cubicBezTo>
                  <a:cubicBezTo>
                    <a:pt x="32538" y="29158"/>
                    <a:pt x="35130" y="26327"/>
                    <a:pt x="37820" y="23575"/>
                  </a:cubicBezTo>
                  <a:cubicBezTo>
                    <a:pt x="38225" y="23162"/>
                    <a:pt x="38634" y="22749"/>
                    <a:pt x="39046" y="22336"/>
                  </a:cubicBezTo>
                  <a:cubicBezTo>
                    <a:pt x="39275" y="22328"/>
                    <a:pt x="39801" y="21935"/>
                    <a:pt x="40596" y="21234"/>
                  </a:cubicBezTo>
                  <a:cubicBezTo>
                    <a:pt x="41063" y="20821"/>
                    <a:pt x="41627" y="20299"/>
                    <a:pt x="42278" y="19666"/>
                  </a:cubicBezTo>
                  <a:cubicBezTo>
                    <a:pt x="42941" y="19014"/>
                    <a:pt x="43628" y="18333"/>
                    <a:pt x="44403" y="17555"/>
                  </a:cubicBezTo>
                  <a:cubicBezTo>
                    <a:pt x="44785" y="17168"/>
                    <a:pt x="45187" y="16765"/>
                    <a:pt x="45601" y="16348"/>
                  </a:cubicBezTo>
                  <a:cubicBezTo>
                    <a:pt x="46013" y="15931"/>
                    <a:pt x="46444" y="15502"/>
                    <a:pt x="46905" y="15017"/>
                  </a:cubicBezTo>
                  <a:cubicBezTo>
                    <a:pt x="47809" y="14073"/>
                    <a:pt x="48687" y="13097"/>
                    <a:pt x="49602" y="12159"/>
                  </a:cubicBezTo>
                  <a:cubicBezTo>
                    <a:pt x="50545" y="11202"/>
                    <a:pt x="51570" y="10178"/>
                    <a:pt x="52595" y="9160"/>
                  </a:cubicBezTo>
                  <a:cubicBezTo>
                    <a:pt x="52854" y="8904"/>
                    <a:pt x="53113" y="8648"/>
                    <a:pt x="53374" y="8389"/>
                  </a:cubicBezTo>
                  <a:cubicBezTo>
                    <a:pt x="53648" y="8121"/>
                    <a:pt x="53916" y="7851"/>
                    <a:pt x="54183" y="7583"/>
                  </a:cubicBezTo>
                  <a:cubicBezTo>
                    <a:pt x="54705" y="7056"/>
                    <a:pt x="55229" y="6526"/>
                    <a:pt x="55755" y="5995"/>
                  </a:cubicBezTo>
                  <a:cubicBezTo>
                    <a:pt x="56220" y="5532"/>
                    <a:pt x="56696" y="5060"/>
                    <a:pt x="57135" y="4652"/>
                  </a:cubicBezTo>
                  <a:cubicBezTo>
                    <a:pt x="57581" y="4237"/>
                    <a:pt x="58053" y="3825"/>
                    <a:pt x="58547" y="3398"/>
                  </a:cubicBezTo>
                  <a:cubicBezTo>
                    <a:pt x="59040" y="2971"/>
                    <a:pt x="59552" y="2528"/>
                    <a:pt x="60075" y="2052"/>
                  </a:cubicBezTo>
                  <a:cubicBezTo>
                    <a:pt x="60606" y="1569"/>
                    <a:pt x="61119" y="1065"/>
                    <a:pt x="61589" y="592"/>
                  </a:cubicBezTo>
                  <a:cubicBezTo>
                    <a:pt x="61788" y="391"/>
                    <a:pt x="61980" y="194"/>
                    <a:pt x="6216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623650" y="1183225"/>
              <a:ext cx="2085300" cy="2019625"/>
            </a:xfrm>
            <a:custGeom>
              <a:avLst/>
              <a:gdLst/>
              <a:ahLst/>
              <a:cxnLst/>
              <a:rect l="l" t="t" r="r" b="b"/>
              <a:pathLst>
                <a:path w="83412" h="80785" extrusionOk="0">
                  <a:moveTo>
                    <a:pt x="82550" y="0"/>
                  </a:moveTo>
                  <a:cubicBezTo>
                    <a:pt x="81938" y="615"/>
                    <a:pt x="81332" y="1233"/>
                    <a:pt x="80718" y="1843"/>
                  </a:cubicBezTo>
                  <a:cubicBezTo>
                    <a:pt x="78268" y="4269"/>
                    <a:pt x="75799" y="6671"/>
                    <a:pt x="73334" y="9079"/>
                  </a:cubicBezTo>
                  <a:cubicBezTo>
                    <a:pt x="70868" y="11487"/>
                    <a:pt x="68362" y="13839"/>
                    <a:pt x="65885" y="16238"/>
                  </a:cubicBezTo>
                  <a:cubicBezTo>
                    <a:pt x="63429" y="18616"/>
                    <a:pt x="60949" y="20993"/>
                    <a:pt x="58489" y="23383"/>
                  </a:cubicBezTo>
                  <a:cubicBezTo>
                    <a:pt x="56030" y="25776"/>
                    <a:pt x="53704" y="28314"/>
                    <a:pt x="51312" y="30760"/>
                  </a:cubicBezTo>
                  <a:cubicBezTo>
                    <a:pt x="50517" y="31573"/>
                    <a:pt x="49730" y="32397"/>
                    <a:pt x="48945" y="33222"/>
                  </a:cubicBezTo>
                  <a:cubicBezTo>
                    <a:pt x="47602" y="34544"/>
                    <a:pt x="46260" y="35867"/>
                    <a:pt x="44910" y="37181"/>
                  </a:cubicBezTo>
                  <a:cubicBezTo>
                    <a:pt x="42223" y="39795"/>
                    <a:pt x="39399" y="42196"/>
                    <a:pt x="36665" y="44753"/>
                  </a:cubicBezTo>
                  <a:cubicBezTo>
                    <a:pt x="33913" y="47328"/>
                    <a:pt x="31271" y="50087"/>
                    <a:pt x="28539" y="52676"/>
                  </a:cubicBezTo>
                  <a:cubicBezTo>
                    <a:pt x="25802" y="55270"/>
                    <a:pt x="23137" y="57954"/>
                    <a:pt x="20421" y="60570"/>
                  </a:cubicBezTo>
                  <a:cubicBezTo>
                    <a:pt x="17703" y="63187"/>
                    <a:pt x="14814" y="65586"/>
                    <a:pt x="12115" y="68234"/>
                  </a:cubicBezTo>
                  <a:cubicBezTo>
                    <a:pt x="9423" y="70875"/>
                    <a:pt x="6716" y="73530"/>
                    <a:pt x="4042" y="76209"/>
                  </a:cubicBezTo>
                  <a:cubicBezTo>
                    <a:pt x="2654" y="77599"/>
                    <a:pt x="1338" y="79055"/>
                    <a:pt x="1" y="80489"/>
                  </a:cubicBezTo>
                  <a:lnTo>
                    <a:pt x="1" y="80785"/>
                  </a:lnTo>
                  <a:cubicBezTo>
                    <a:pt x="709" y="80054"/>
                    <a:pt x="1422" y="79326"/>
                    <a:pt x="2146" y="78612"/>
                  </a:cubicBezTo>
                  <a:cubicBezTo>
                    <a:pt x="4781" y="76018"/>
                    <a:pt x="7488" y="73502"/>
                    <a:pt x="10135" y="70929"/>
                  </a:cubicBezTo>
                  <a:cubicBezTo>
                    <a:pt x="12783" y="68355"/>
                    <a:pt x="15508" y="65887"/>
                    <a:pt x="18179" y="63343"/>
                  </a:cubicBezTo>
                  <a:cubicBezTo>
                    <a:pt x="20869" y="60780"/>
                    <a:pt x="23549" y="58203"/>
                    <a:pt x="26234" y="55642"/>
                  </a:cubicBezTo>
                  <a:cubicBezTo>
                    <a:pt x="28923" y="53076"/>
                    <a:pt x="31673" y="50603"/>
                    <a:pt x="34353" y="48033"/>
                  </a:cubicBezTo>
                  <a:cubicBezTo>
                    <a:pt x="36019" y="46436"/>
                    <a:pt x="37655" y="44796"/>
                    <a:pt x="39294" y="43161"/>
                  </a:cubicBezTo>
                  <a:cubicBezTo>
                    <a:pt x="40467" y="42167"/>
                    <a:pt x="41639" y="41171"/>
                    <a:pt x="42747" y="40096"/>
                  </a:cubicBezTo>
                  <a:cubicBezTo>
                    <a:pt x="45158" y="37759"/>
                    <a:pt x="47492" y="35320"/>
                    <a:pt x="49891" y="32969"/>
                  </a:cubicBezTo>
                  <a:cubicBezTo>
                    <a:pt x="52371" y="30537"/>
                    <a:pt x="54899" y="28159"/>
                    <a:pt x="57384" y="25731"/>
                  </a:cubicBezTo>
                  <a:cubicBezTo>
                    <a:pt x="59870" y="23305"/>
                    <a:pt x="62217" y="20717"/>
                    <a:pt x="64700" y="18286"/>
                  </a:cubicBezTo>
                  <a:cubicBezTo>
                    <a:pt x="67183" y="15855"/>
                    <a:pt x="69782" y="13556"/>
                    <a:pt x="72265" y="11121"/>
                  </a:cubicBezTo>
                  <a:cubicBezTo>
                    <a:pt x="74748" y="8689"/>
                    <a:pt x="77175" y="6192"/>
                    <a:pt x="79653" y="3752"/>
                  </a:cubicBezTo>
                  <a:cubicBezTo>
                    <a:pt x="80915" y="2507"/>
                    <a:pt x="82164" y="1255"/>
                    <a:pt x="83411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4511975" y="1258175"/>
              <a:ext cx="408800" cy="417550"/>
            </a:xfrm>
            <a:custGeom>
              <a:avLst/>
              <a:gdLst/>
              <a:ahLst/>
              <a:cxnLst/>
              <a:rect l="l" t="t" r="r" b="b"/>
              <a:pathLst>
                <a:path w="16352" h="16702" extrusionOk="0">
                  <a:moveTo>
                    <a:pt x="16351" y="1"/>
                  </a:moveTo>
                  <a:cubicBezTo>
                    <a:pt x="16340" y="10"/>
                    <a:pt x="16329" y="23"/>
                    <a:pt x="16320" y="32"/>
                  </a:cubicBezTo>
                  <a:cubicBezTo>
                    <a:pt x="15802" y="579"/>
                    <a:pt x="15296" y="1116"/>
                    <a:pt x="14793" y="1629"/>
                  </a:cubicBezTo>
                  <a:cubicBezTo>
                    <a:pt x="14299" y="2138"/>
                    <a:pt x="13782" y="2644"/>
                    <a:pt x="13263" y="3159"/>
                  </a:cubicBezTo>
                  <a:cubicBezTo>
                    <a:pt x="12225" y="4184"/>
                    <a:pt x="11224" y="5156"/>
                    <a:pt x="10222" y="6139"/>
                  </a:cubicBezTo>
                  <a:cubicBezTo>
                    <a:pt x="9213" y="7138"/>
                    <a:pt x="8305" y="8094"/>
                    <a:pt x="7454" y="8937"/>
                  </a:cubicBezTo>
                  <a:cubicBezTo>
                    <a:pt x="6605" y="9768"/>
                    <a:pt x="5723" y="10602"/>
                    <a:pt x="4958" y="11348"/>
                  </a:cubicBezTo>
                  <a:cubicBezTo>
                    <a:pt x="4186" y="12095"/>
                    <a:pt x="3465" y="12800"/>
                    <a:pt x="2876" y="13393"/>
                  </a:cubicBezTo>
                  <a:cubicBezTo>
                    <a:pt x="2271" y="13994"/>
                    <a:pt x="1736" y="14531"/>
                    <a:pt x="1304" y="14995"/>
                  </a:cubicBezTo>
                  <a:cubicBezTo>
                    <a:pt x="435" y="15919"/>
                    <a:pt x="1" y="16524"/>
                    <a:pt x="149" y="16671"/>
                  </a:cubicBezTo>
                  <a:cubicBezTo>
                    <a:pt x="170" y="16691"/>
                    <a:pt x="198" y="16701"/>
                    <a:pt x="234" y="16701"/>
                  </a:cubicBezTo>
                  <a:cubicBezTo>
                    <a:pt x="460" y="16701"/>
                    <a:pt x="988" y="16304"/>
                    <a:pt x="1792" y="15596"/>
                  </a:cubicBezTo>
                  <a:cubicBezTo>
                    <a:pt x="2259" y="15183"/>
                    <a:pt x="2822" y="14662"/>
                    <a:pt x="3473" y="14029"/>
                  </a:cubicBezTo>
                  <a:cubicBezTo>
                    <a:pt x="4137" y="13378"/>
                    <a:pt x="4823" y="12696"/>
                    <a:pt x="5598" y="11919"/>
                  </a:cubicBezTo>
                  <a:cubicBezTo>
                    <a:pt x="5982" y="11531"/>
                    <a:pt x="6382" y="11129"/>
                    <a:pt x="6796" y="10710"/>
                  </a:cubicBezTo>
                  <a:cubicBezTo>
                    <a:pt x="7208" y="10295"/>
                    <a:pt x="7640" y="9864"/>
                    <a:pt x="8101" y="9381"/>
                  </a:cubicBezTo>
                  <a:cubicBezTo>
                    <a:pt x="9004" y="8437"/>
                    <a:pt x="9883" y="7461"/>
                    <a:pt x="10798" y="6521"/>
                  </a:cubicBezTo>
                  <a:cubicBezTo>
                    <a:pt x="11740" y="5565"/>
                    <a:pt x="12765" y="4542"/>
                    <a:pt x="13792" y="3524"/>
                  </a:cubicBezTo>
                  <a:cubicBezTo>
                    <a:pt x="14049" y="3267"/>
                    <a:pt x="14309" y="3011"/>
                    <a:pt x="14571" y="2753"/>
                  </a:cubicBezTo>
                  <a:cubicBezTo>
                    <a:pt x="14843" y="2485"/>
                    <a:pt x="15111" y="2214"/>
                    <a:pt x="15378" y="1945"/>
                  </a:cubicBezTo>
                  <a:cubicBezTo>
                    <a:pt x="15700" y="1621"/>
                    <a:pt x="16025" y="1292"/>
                    <a:pt x="16351" y="966"/>
                  </a:cubicBezTo>
                  <a:lnTo>
                    <a:pt x="16351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143575" y="1792175"/>
              <a:ext cx="1251100" cy="1267875"/>
            </a:xfrm>
            <a:custGeom>
              <a:avLst/>
              <a:gdLst/>
              <a:ahLst/>
              <a:cxnLst/>
              <a:rect l="l" t="t" r="r" b="b"/>
              <a:pathLst>
                <a:path w="50044" h="50715" extrusionOk="0">
                  <a:moveTo>
                    <a:pt x="49938" y="1"/>
                  </a:moveTo>
                  <a:cubicBezTo>
                    <a:pt x="49831" y="1"/>
                    <a:pt x="49537" y="242"/>
                    <a:pt x="49085" y="671"/>
                  </a:cubicBezTo>
                  <a:cubicBezTo>
                    <a:pt x="48622" y="1109"/>
                    <a:pt x="47996" y="1742"/>
                    <a:pt x="47220" y="2482"/>
                  </a:cubicBezTo>
                  <a:cubicBezTo>
                    <a:pt x="47026" y="2667"/>
                    <a:pt x="46823" y="2859"/>
                    <a:pt x="46610" y="3053"/>
                  </a:cubicBezTo>
                  <a:cubicBezTo>
                    <a:pt x="46408" y="3242"/>
                    <a:pt x="46197" y="3428"/>
                    <a:pt x="45966" y="3629"/>
                  </a:cubicBezTo>
                  <a:cubicBezTo>
                    <a:pt x="45505" y="4029"/>
                    <a:pt x="44975" y="4470"/>
                    <a:pt x="44367" y="4990"/>
                  </a:cubicBezTo>
                  <a:cubicBezTo>
                    <a:pt x="43771" y="5496"/>
                    <a:pt x="43043" y="6155"/>
                    <a:pt x="42376" y="6816"/>
                  </a:cubicBezTo>
                  <a:cubicBezTo>
                    <a:pt x="41701" y="7478"/>
                    <a:pt x="41046" y="8169"/>
                    <a:pt x="40414" y="8822"/>
                  </a:cubicBezTo>
                  <a:cubicBezTo>
                    <a:pt x="40269" y="8971"/>
                    <a:pt x="40086" y="9160"/>
                    <a:pt x="39871" y="9381"/>
                  </a:cubicBezTo>
                  <a:cubicBezTo>
                    <a:pt x="39636" y="9618"/>
                    <a:pt x="39362" y="9893"/>
                    <a:pt x="39053" y="10201"/>
                  </a:cubicBezTo>
                  <a:cubicBezTo>
                    <a:pt x="38440" y="10821"/>
                    <a:pt x="37688" y="11579"/>
                    <a:pt x="36818" y="12457"/>
                  </a:cubicBezTo>
                  <a:cubicBezTo>
                    <a:pt x="36397" y="12880"/>
                    <a:pt x="35885" y="13407"/>
                    <a:pt x="35400" y="13919"/>
                  </a:cubicBezTo>
                  <a:cubicBezTo>
                    <a:pt x="34923" y="14425"/>
                    <a:pt x="34421" y="14958"/>
                    <a:pt x="33897" y="15515"/>
                  </a:cubicBezTo>
                  <a:cubicBezTo>
                    <a:pt x="33641" y="15786"/>
                    <a:pt x="33381" y="16057"/>
                    <a:pt x="33118" y="16327"/>
                  </a:cubicBezTo>
                  <a:cubicBezTo>
                    <a:pt x="32838" y="16612"/>
                    <a:pt x="32554" y="16902"/>
                    <a:pt x="32265" y="17198"/>
                  </a:cubicBezTo>
                  <a:cubicBezTo>
                    <a:pt x="31680" y="17793"/>
                    <a:pt x="31071" y="18411"/>
                    <a:pt x="30445" y="19048"/>
                  </a:cubicBezTo>
                  <a:cubicBezTo>
                    <a:pt x="30134" y="19364"/>
                    <a:pt x="29818" y="19688"/>
                    <a:pt x="29498" y="20012"/>
                  </a:cubicBezTo>
                  <a:cubicBezTo>
                    <a:pt x="29198" y="20319"/>
                    <a:pt x="28883" y="20632"/>
                    <a:pt x="28554" y="20952"/>
                  </a:cubicBezTo>
                  <a:cubicBezTo>
                    <a:pt x="27899" y="21595"/>
                    <a:pt x="27193" y="22274"/>
                    <a:pt x="26458" y="23007"/>
                  </a:cubicBezTo>
                  <a:cubicBezTo>
                    <a:pt x="24958" y="24506"/>
                    <a:pt x="23612" y="26072"/>
                    <a:pt x="22246" y="27430"/>
                  </a:cubicBezTo>
                  <a:cubicBezTo>
                    <a:pt x="21548" y="28120"/>
                    <a:pt x="20769" y="28833"/>
                    <a:pt x="19957" y="29618"/>
                  </a:cubicBezTo>
                  <a:cubicBezTo>
                    <a:pt x="19123" y="30422"/>
                    <a:pt x="18352" y="31248"/>
                    <a:pt x="17604" y="32038"/>
                  </a:cubicBezTo>
                  <a:cubicBezTo>
                    <a:pt x="16854" y="32833"/>
                    <a:pt x="16123" y="33616"/>
                    <a:pt x="15380" y="34365"/>
                  </a:cubicBezTo>
                  <a:cubicBezTo>
                    <a:pt x="14631" y="35120"/>
                    <a:pt x="13844" y="35882"/>
                    <a:pt x="13047" y="36669"/>
                  </a:cubicBezTo>
                  <a:cubicBezTo>
                    <a:pt x="12603" y="37106"/>
                    <a:pt x="12172" y="37537"/>
                    <a:pt x="11716" y="38008"/>
                  </a:cubicBezTo>
                  <a:cubicBezTo>
                    <a:pt x="11272" y="38473"/>
                    <a:pt x="10855" y="38934"/>
                    <a:pt x="10450" y="39381"/>
                  </a:cubicBezTo>
                  <a:cubicBezTo>
                    <a:pt x="9641" y="40281"/>
                    <a:pt x="8891" y="41121"/>
                    <a:pt x="8093" y="41891"/>
                  </a:cubicBezTo>
                  <a:cubicBezTo>
                    <a:pt x="7285" y="42676"/>
                    <a:pt x="6421" y="43444"/>
                    <a:pt x="5551" y="44265"/>
                  </a:cubicBezTo>
                  <a:cubicBezTo>
                    <a:pt x="4670" y="45087"/>
                    <a:pt x="3822" y="45980"/>
                    <a:pt x="3066" y="46792"/>
                  </a:cubicBezTo>
                  <a:cubicBezTo>
                    <a:pt x="2684" y="47201"/>
                    <a:pt x="2313" y="47600"/>
                    <a:pt x="1948" y="47983"/>
                  </a:cubicBezTo>
                  <a:cubicBezTo>
                    <a:pt x="1574" y="48375"/>
                    <a:pt x="1246" y="48706"/>
                    <a:pt x="849" y="49099"/>
                  </a:cubicBezTo>
                  <a:cubicBezTo>
                    <a:pt x="712" y="49235"/>
                    <a:pt x="583" y="49366"/>
                    <a:pt x="449" y="49499"/>
                  </a:cubicBezTo>
                  <a:cubicBezTo>
                    <a:pt x="540" y="49637"/>
                    <a:pt x="561" y="49817"/>
                    <a:pt x="449" y="50007"/>
                  </a:cubicBezTo>
                  <a:cubicBezTo>
                    <a:pt x="312" y="50248"/>
                    <a:pt x="159" y="50483"/>
                    <a:pt x="1" y="50714"/>
                  </a:cubicBezTo>
                  <a:cubicBezTo>
                    <a:pt x="76" y="50671"/>
                    <a:pt x="163" y="50650"/>
                    <a:pt x="250" y="50650"/>
                  </a:cubicBezTo>
                  <a:cubicBezTo>
                    <a:pt x="286" y="50650"/>
                    <a:pt x="322" y="50654"/>
                    <a:pt x="357" y="50661"/>
                  </a:cubicBezTo>
                  <a:cubicBezTo>
                    <a:pt x="736" y="50266"/>
                    <a:pt x="1117" y="49869"/>
                    <a:pt x="1502" y="49474"/>
                  </a:cubicBezTo>
                  <a:cubicBezTo>
                    <a:pt x="2302" y="48665"/>
                    <a:pt x="3079" y="47799"/>
                    <a:pt x="3816" y="46993"/>
                  </a:cubicBezTo>
                  <a:cubicBezTo>
                    <a:pt x="4566" y="46169"/>
                    <a:pt x="5270" y="45424"/>
                    <a:pt x="6082" y="44660"/>
                  </a:cubicBezTo>
                  <a:cubicBezTo>
                    <a:pt x="6890" y="43890"/>
                    <a:pt x="7774" y="43097"/>
                    <a:pt x="8678" y="42208"/>
                  </a:cubicBezTo>
                  <a:cubicBezTo>
                    <a:pt x="9600" y="41301"/>
                    <a:pt x="10427" y="40367"/>
                    <a:pt x="11218" y="39504"/>
                  </a:cubicBezTo>
                  <a:cubicBezTo>
                    <a:pt x="11616" y="39072"/>
                    <a:pt x="12008" y="38649"/>
                    <a:pt x="12400" y="38254"/>
                  </a:cubicBezTo>
                  <a:cubicBezTo>
                    <a:pt x="12799" y="37854"/>
                    <a:pt x="13229" y="37437"/>
                    <a:pt x="13660" y="37027"/>
                  </a:cubicBezTo>
                  <a:cubicBezTo>
                    <a:pt x="14441" y="36278"/>
                    <a:pt x="15253" y="35517"/>
                    <a:pt x="16071" y="34714"/>
                  </a:cubicBezTo>
                  <a:cubicBezTo>
                    <a:pt x="16890" y="33907"/>
                    <a:pt x="17662" y="33102"/>
                    <a:pt x="18414" y="32330"/>
                  </a:cubicBezTo>
                  <a:cubicBezTo>
                    <a:pt x="18789" y="31943"/>
                    <a:pt x="19160" y="31564"/>
                    <a:pt x="19526" y="31196"/>
                  </a:cubicBezTo>
                  <a:cubicBezTo>
                    <a:pt x="19894" y="30827"/>
                    <a:pt x="20231" y="30503"/>
                    <a:pt x="20609" y="30150"/>
                  </a:cubicBezTo>
                  <a:cubicBezTo>
                    <a:pt x="21354" y="29453"/>
                    <a:pt x="22155" y="28742"/>
                    <a:pt x="22974" y="27946"/>
                  </a:cubicBezTo>
                  <a:cubicBezTo>
                    <a:pt x="24610" y="26342"/>
                    <a:pt x="25926" y="24851"/>
                    <a:pt x="27239" y="23592"/>
                  </a:cubicBezTo>
                  <a:cubicBezTo>
                    <a:pt x="27906" y="22944"/>
                    <a:pt x="28601" y="22296"/>
                    <a:pt x="29300" y="21625"/>
                  </a:cubicBezTo>
                  <a:cubicBezTo>
                    <a:pt x="29647" y="21292"/>
                    <a:pt x="30002" y="20950"/>
                    <a:pt x="30343" y="20606"/>
                  </a:cubicBezTo>
                  <a:cubicBezTo>
                    <a:pt x="30667" y="20284"/>
                    <a:pt x="30987" y="19967"/>
                    <a:pt x="31300" y="19656"/>
                  </a:cubicBezTo>
                  <a:cubicBezTo>
                    <a:pt x="32559" y="18397"/>
                    <a:pt x="33725" y="17270"/>
                    <a:pt x="34850" y="16104"/>
                  </a:cubicBezTo>
                  <a:cubicBezTo>
                    <a:pt x="35379" y="15556"/>
                    <a:pt x="35881" y="15033"/>
                    <a:pt x="36360" y="14538"/>
                  </a:cubicBezTo>
                  <a:cubicBezTo>
                    <a:pt x="36829" y="14053"/>
                    <a:pt x="37238" y="13642"/>
                    <a:pt x="37688" y="13200"/>
                  </a:cubicBezTo>
                  <a:cubicBezTo>
                    <a:pt x="38557" y="12340"/>
                    <a:pt x="39307" y="11596"/>
                    <a:pt x="39922" y="10986"/>
                  </a:cubicBezTo>
                  <a:cubicBezTo>
                    <a:pt x="40229" y="10682"/>
                    <a:pt x="40503" y="10409"/>
                    <a:pt x="40738" y="10175"/>
                  </a:cubicBezTo>
                  <a:cubicBezTo>
                    <a:pt x="40995" y="9918"/>
                    <a:pt x="41206" y="9700"/>
                    <a:pt x="41371" y="9531"/>
                  </a:cubicBezTo>
                  <a:cubicBezTo>
                    <a:pt x="42060" y="8816"/>
                    <a:pt x="42660" y="8173"/>
                    <a:pt x="43225" y="7599"/>
                  </a:cubicBezTo>
                  <a:cubicBezTo>
                    <a:pt x="43793" y="7017"/>
                    <a:pt x="44287" y="6546"/>
                    <a:pt x="44854" y="6022"/>
                  </a:cubicBezTo>
                  <a:cubicBezTo>
                    <a:pt x="45411" y="5506"/>
                    <a:pt x="45981" y="4983"/>
                    <a:pt x="46523" y="4447"/>
                  </a:cubicBezTo>
                  <a:cubicBezTo>
                    <a:pt x="46793" y="4181"/>
                    <a:pt x="47060" y="3907"/>
                    <a:pt x="47304" y="3644"/>
                  </a:cubicBezTo>
                  <a:cubicBezTo>
                    <a:pt x="47538" y="3391"/>
                    <a:pt x="47755" y="3148"/>
                    <a:pt x="47956" y="2916"/>
                  </a:cubicBezTo>
                  <a:cubicBezTo>
                    <a:pt x="48757" y="1990"/>
                    <a:pt x="49294" y="1260"/>
                    <a:pt x="49616" y="766"/>
                  </a:cubicBezTo>
                  <a:cubicBezTo>
                    <a:pt x="49938" y="272"/>
                    <a:pt x="50044" y="11"/>
                    <a:pt x="49945" y="1"/>
                  </a:cubicBezTo>
                  <a:cubicBezTo>
                    <a:pt x="49942" y="1"/>
                    <a:pt x="49940" y="1"/>
                    <a:pt x="49938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2809575" y="3163875"/>
              <a:ext cx="226175" cy="224350"/>
            </a:xfrm>
            <a:custGeom>
              <a:avLst/>
              <a:gdLst/>
              <a:ahLst/>
              <a:cxnLst/>
              <a:rect l="l" t="t" r="r" b="b"/>
              <a:pathLst>
                <a:path w="9047" h="8974" extrusionOk="0">
                  <a:moveTo>
                    <a:pt x="8731" y="0"/>
                  </a:moveTo>
                  <a:cubicBezTo>
                    <a:pt x="8556" y="0"/>
                    <a:pt x="8293" y="139"/>
                    <a:pt x="7958" y="472"/>
                  </a:cubicBezTo>
                  <a:cubicBezTo>
                    <a:pt x="7645" y="781"/>
                    <a:pt x="7340" y="1083"/>
                    <a:pt x="7043" y="1379"/>
                  </a:cubicBezTo>
                  <a:cubicBezTo>
                    <a:pt x="6774" y="1643"/>
                    <a:pt x="6499" y="1904"/>
                    <a:pt x="6221" y="2162"/>
                  </a:cubicBezTo>
                  <a:cubicBezTo>
                    <a:pt x="5636" y="2694"/>
                    <a:pt x="5083" y="3201"/>
                    <a:pt x="4563" y="3676"/>
                  </a:cubicBezTo>
                  <a:cubicBezTo>
                    <a:pt x="4023" y="4174"/>
                    <a:pt x="3496" y="4680"/>
                    <a:pt x="3028" y="5171"/>
                  </a:cubicBezTo>
                  <a:cubicBezTo>
                    <a:pt x="2567" y="5657"/>
                    <a:pt x="2179" y="6099"/>
                    <a:pt x="1845" y="6487"/>
                  </a:cubicBezTo>
                  <a:cubicBezTo>
                    <a:pt x="1181" y="7267"/>
                    <a:pt x="716" y="7850"/>
                    <a:pt x="405" y="8267"/>
                  </a:cubicBezTo>
                  <a:cubicBezTo>
                    <a:pt x="138" y="8627"/>
                    <a:pt x="1" y="8862"/>
                    <a:pt x="13" y="8974"/>
                  </a:cubicBezTo>
                  <a:lnTo>
                    <a:pt x="258" y="8974"/>
                  </a:lnTo>
                  <a:cubicBezTo>
                    <a:pt x="391" y="8898"/>
                    <a:pt x="577" y="8763"/>
                    <a:pt x="813" y="8562"/>
                  </a:cubicBezTo>
                  <a:cubicBezTo>
                    <a:pt x="1265" y="8180"/>
                    <a:pt x="1875" y="7570"/>
                    <a:pt x="2571" y="6844"/>
                  </a:cubicBezTo>
                  <a:cubicBezTo>
                    <a:pt x="2921" y="6480"/>
                    <a:pt x="3290" y="6095"/>
                    <a:pt x="3682" y="5703"/>
                  </a:cubicBezTo>
                  <a:cubicBezTo>
                    <a:pt x="4067" y="5320"/>
                    <a:pt x="4504" y="4911"/>
                    <a:pt x="5013" y="4449"/>
                  </a:cubicBezTo>
                  <a:cubicBezTo>
                    <a:pt x="5518" y="3988"/>
                    <a:pt x="6093" y="3479"/>
                    <a:pt x="6722" y="2891"/>
                  </a:cubicBezTo>
                  <a:cubicBezTo>
                    <a:pt x="7305" y="2348"/>
                    <a:pt x="8138" y="1859"/>
                    <a:pt x="8622" y="1167"/>
                  </a:cubicBezTo>
                  <a:cubicBezTo>
                    <a:pt x="8965" y="678"/>
                    <a:pt x="9046" y="260"/>
                    <a:pt x="8917" y="86"/>
                  </a:cubicBezTo>
                  <a:cubicBezTo>
                    <a:pt x="8876" y="31"/>
                    <a:pt x="8813" y="0"/>
                    <a:pt x="8731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707375" y="1188025"/>
              <a:ext cx="213425" cy="212525"/>
            </a:xfrm>
            <a:custGeom>
              <a:avLst/>
              <a:gdLst/>
              <a:ahLst/>
              <a:cxnLst/>
              <a:rect l="l" t="t" r="r" b="b"/>
              <a:pathLst>
                <a:path w="8537" h="8501" extrusionOk="0">
                  <a:moveTo>
                    <a:pt x="8537" y="1"/>
                  </a:moveTo>
                  <a:cubicBezTo>
                    <a:pt x="8343" y="200"/>
                    <a:pt x="8147" y="403"/>
                    <a:pt x="7955" y="588"/>
                  </a:cubicBezTo>
                  <a:cubicBezTo>
                    <a:pt x="7367" y="1150"/>
                    <a:pt x="6732" y="1736"/>
                    <a:pt x="6145" y="2274"/>
                  </a:cubicBezTo>
                  <a:cubicBezTo>
                    <a:pt x="4965" y="3359"/>
                    <a:pt x="3836" y="4378"/>
                    <a:pt x="2951" y="5197"/>
                  </a:cubicBezTo>
                  <a:cubicBezTo>
                    <a:pt x="2041" y="6030"/>
                    <a:pt x="1255" y="6759"/>
                    <a:pt x="740" y="7341"/>
                  </a:cubicBezTo>
                  <a:cubicBezTo>
                    <a:pt x="223" y="7922"/>
                    <a:pt x="0" y="8321"/>
                    <a:pt x="161" y="8458"/>
                  </a:cubicBezTo>
                  <a:cubicBezTo>
                    <a:pt x="195" y="8487"/>
                    <a:pt x="238" y="8501"/>
                    <a:pt x="289" y="8501"/>
                  </a:cubicBezTo>
                  <a:cubicBezTo>
                    <a:pt x="478" y="8501"/>
                    <a:pt x="785" y="8305"/>
                    <a:pt x="1210" y="7961"/>
                  </a:cubicBezTo>
                  <a:cubicBezTo>
                    <a:pt x="1748" y="7520"/>
                    <a:pt x="2506" y="6821"/>
                    <a:pt x="3454" y="5899"/>
                  </a:cubicBezTo>
                  <a:cubicBezTo>
                    <a:pt x="4423" y="4947"/>
                    <a:pt x="5446" y="3916"/>
                    <a:pt x="6606" y="2777"/>
                  </a:cubicBezTo>
                  <a:cubicBezTo>
                    <a:pt x="7191" y="2203"/>
                    <a:pt x="7761" y="1654"/>
                    <a:pt x="8418" y="1019"/>
                  </a:cubicBezTo>
                  <a:cubicBezTo>
                    <a:pt x="8457" y="979"/>
                    <a:pt x="8495" y="939"/>
                    <a:pt x="8537" y="901"/>
                  </a:cubicBezTo>
                  <a:lnTo>
                    <a:pt x="8537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203650" y="1183150"/>
              <a:ext cx="660225" cy="634625"/>
            </a:xfrm>
            <a:custGeom>
              <a:avLst/>
              <a:gdLst/>
              <a:ahLst/>
              <a:cxnLst/>
              <a:rect l="l" t="t" r="r" b="b"/>
              <a:pathLst>
                <a:path w="26409" h="25385" extrusionOk="0">
                  <a:moveTo>
                    <a:pt x="25131" y="0"/>
                  </a:moveTo>
                  <a:cubicBezTo>
                    <a:pt x="24798" y="351"/>
                    <a:pt x="24463" y="705"/>
                    <a:pt x="24128" y="1045"/>
                  </a:cubicBezTo>
                  <a:cubicBezTo>
                    <a:pt x="23879" y="1297"/>
                    <a:pt x="23628" y="1551"/>
                    <a:pt x="23375" y="1806"/>
                  </a:cubicBezTo>
                  <a:cubicBezTo>
                    <a:pt x="23113" y="2070"/>
                    <a:pt x="22857" y="2337"/>
                    <a:pt x="22600" y="2601"/>
                  </a:cubicBezTo>
                  <a:cubicBezTo>
                    <a:pt x="22102" y="3123"/>
                    <a:pt x="21598" y="3651"/>
                    <a:pt x="21092" y="4180"/>
                  </a:cubicBezTo>
                  <a:cubicBezTo>
                    <a:pt x="20594" y="4700"/>
                    <a:pt x="20100" y="5205"/>
                    <a:pt x="19593" y="5701"/>
                  </a:cubicBezTo>
                  <a:cubicBezTo>
                    <a:pt x="19089" y="6204"/>
                    <a:pt x="18560" y="6707"/>
                    <a:pt x="18021" y="7221"/>
                  </a:cubicBezTo>
                  <a:cubicBezTo>
                    <a:pt x="17428" y="7788"/>
                    <a:pt x="16821" y="8366"/>
                    <a:pt x="16224" y="8962"/>
                  </a:cubicBezTo>
                  <a:cubicBezTo>
                    <a:pt x="15671" y="9513"/>
                    <a:pt x="15093" y="10062"/>
                    <a:pt x="14514" y="10619"/>
                  </a:cubicBezTo>
                  <a:cubicBezTo>
                    <a:pt x="13933" y="11178"/>
                    <a:pt x="13353" y="11737"/>
                    <a:pt x="12773" y="12332"/>
                  </a:cubicBezTo>
                  <a:cubicBezTo>
                    <a:pt x="12185" y="12939"/>
                    <a:pt x="11668" y="13531"/>
                    <a:pt x="11175" y="14082"/>
                  </a:cubicBezTo>
                  <a:cubicBezTo>
                    <a:pt x="10682" y="14634"/>
                    <a:pt x="10220" y="15145"/>
                    <a:pt x="9760" y="15607"/>
                  </a:cubicBezTo>
                  <a:cubicBezTo>
                    <a:pt x="9255" y="16113"/>
                    <a:pt x="8762" y="16608"/>
                    <a:pt x="8283" y="17089"/>
                  </a:cubicBezTo>
                  <a:cubicBezTo>
                    <a:pt x="7317" y="18048"/>
                    <a:pt x="6428" y="18970"/>
                    <a:pt x="5614" y="19724"/>
                  </a:cubicBezTo>
                  <a:cubicBezTo>
                    <a:pt x="4782" y="20503"/>
                    <a:pt x="3984" y="21226"/>
                    <a:pt x="3271" y="21907"/>
                  </a:cubicBezTo>
                  <a:cubicBezTo>
                    <a:pt x="2618" y="22532"/>
                    <a:pt x="2035" y="23066"/>
                    <a:pt x="1544" y="23531"/>
                  </a:cubicBezTo>
                  <a:cubicBezTo>
                    <a:pt x="566" y="24456"/>
                    <a:pt x="0" y="25084"/>
                    <a:pt x="56" y="25316"/>
                  </a:cubicBezTo>
                  <a:cubicBezTo>
                    <a:pt x="68" y="25362"/>
                    <a:pt x="101" y="25384"/>
                    <a:pt x="156" y="25384"/>
                  </a:cubicBezTo>
                  <a:cubicBezTo>
                    <a:pt x="376" y="25384"/>
                    <a:pt x="940" y="25023"/>
                    <a:pt x="1808" y="24337"/>
                  </a:cubicBezTo>
                  <a:cubicBezTo>
                    <a:pt x="2348" y="23908"/>
                    <a:pt x="3022" y="23337"/>
                    <a:pt x="3776" y="22631"/>
                  </a:cubicBezTo>
                  <a:cubicBezTo>
                    <a:pt x="4459" y="21993"/>
                    <a:pt x="5263" y="21253"/>
                    <a:pt x="6161" y="20381"/>
                  </a:cubicBezTo>
                  <a:cubicBezTo>
                    <a:pt x="7093" y="19486"/>
                    <a:pt x="7970" y="18528"/>
                    <a:pt x="8932" y="17528"/>
                  </a:cubicBezTo>
                  <a:cubicBezTo>
                    <a:pt x="9412" y="17023"/>
                    <a:pt x="9907" y="16504"/>
                    <a:pt x="10412" y="15971"/>
                  </a:cubicBezTo>
                  <a:cubicBezTo>
                    <a:pt x="10970" y="15382"/>
                    <a:pt x="11472" y="14795"/>
                    <a:pt x="11955" y="14233"/>
                  </a:cubicBezTo>
                  <a:cubicBezTo>
                    <a:pt x="12440" y="13670"/>
                    <a:pt x="12907" y="13125"/>
                    <a:pt x="13385" y="12626"/>
                  </a:cubicBezTo>
                  <a:cubicBezTo>
                    <a:pt x="13889" y="12100"/>
                    <a:pt x="14436" y="11565"/>
                    <a:pt x="15006" y="11017"/>
                  </a:cubicBezTo>
                  <a:cubicBezTo>
                    <a:pt x="15572" y="10475"/>
                    <a:pt x="16177" y="9899"/>
                    <a:pt x="16768" y="9321"/>
                  </a:cubicBezTo>
                  <a:cubicBezTo>
                    <a:pt x="17320" y="8783"/>
                    <a:pt x="17903" y="8248"/>
                    <a:pt x="18502" y="7702"/>
                  </a:cubicBezTo>
                  <a:cubicBezTo>
                    <a:pt x="19043" y="7207"/>
                    <a:pt x="19599" y="6704"/>
                    <a:pt x="20160" y="6175"/>
                  </a:cubicBezTo>
                  <a:cubicBezTo>
                    <a:pt x="20726" y="5644"/>
                    <a:pt x="21271" y="5105"/>
                    <a:pt x="21799" y="4579"/>
                  </a:cubicBezTo>
                  <a:cubicBezTo>
                    <a:pt x="22315" y="4063"/>
                    <a:pt x="22827" y="3548"/>
                    <a:pt x="23335" y="3039"/>
                  </a:cubicBezTo>
                  <a:cubicBezTo>
                    <a:pt x="23584" y="2791"/>
                    <a:pt x="23830" y="2548"/>
                    <a:pt x="24075" y="2311"/>
                  </a:cubicBezTo>
                  <a:cubicBezTo>
                    <a:pt x="24334" y="2060"/>
                    <a:pt x="24591" y="1811"/>
                    <a:pt x="24847" y="1564"/>
                  </a:cubicBezTo>
                  <a:cubicBezTo>
                    <a:pt x="25394" y="1027"/>
                    <a:pt x="25913" y="501"/>
                    <a:pt x="26408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2633400" y="2700225"/>
              <a:ext cx="710675" cy="687975"/>
            </a:xfrm>
            <a:custGeom>
              <a:avLst/>
              <a:gdLst/>
              <a:ahLst/>
              <a:cxnLst/>
              <a:rect l="l" t="t" r="r" b="b"/>
              <a:pathLst>
                <a:path w="28427" h="27519" extrusionOk="0">
                  <a:moveTo>
                    <a:pt x="27560" y="0"/>
                  </a:moveTo>
                  <a:cubicBezTo>
                    <a:pt x="27476" y="0"/>
                    <a:pt x="27391" y="17"/>
                    <a:pt x="27315" y="48"/>
                  </a:cubicBezTo>
                  <a:cubicBezTo>
                    <a:pt x="27099" y="135"/>
                    <a:pt x="26932" y="310"/>
                    <a:pt x="26773" y="479"/>
                  </a:cubicBezTo>
                  <a:cubicBezTo>
                    <a:pt x="24576" y="2809"/>
                    <a:pt x="22425" y="5190"/>
                    <a:pt x="20101" y="7396"/>
                  </a:cubicBezTo>
                  <a:cubicBezTo>
                    <a:pt x="19255" y="8203"/>
                    <a:pt x="18365" y="9039"/>
                    <a:pt x="17525" y="9955"/>
                  </a:cubicBezTo>
                  <a:cubicBezTo>
                    <a:pt x="16704" y="10844"/>
                    <a:pt x="15986" y="11698"/>
                    <a:pt x="15266" y="12456"/>
                  </a:cubicBezTo>
                  <a:cubicBezTo>
                    <a:pt x="14564" y="13203"/>
                    <a:pt x="13801" y="13883"/>
                    <a:pt x="12990" y="14599"/>
                  </a:cubicBezTo>
                  <a:cubicBezTo>
                    <a:pt x="12585" y="14957"/>
                    <a:pt x="12173" y="15318"/>
                    <a:pt x="11758" y="15702"/>
                  </a:cubicBezTo>
                  <a:cubicBezTo>
                    <a:pt x="11341" y="16086"/>
                    <a:pt x="10917" y="16505"/>
                    <a:pt x="10536" y="16897"/>
                  </a:cubicBezTo>
                  <a:cubicBezTo>
                    <a:pt x="9768" y="17690"/>
                    <a:pt x="9080" y="18455"/>
                    <a:pt x="8428" y="19148"/>
                  </a:cubicBezTo>
                  <a:cubicBezTo>
                    <a:pt x="7774" y="19849"/>
                    <a:pt x="7174" y="20442"/>
                    <a:pt x="6512" y="21049"/>
                  </a:cubicBezTo>
                  <a:cubicBezTo>
                    <a:pt x="5861" y="21652"/>
                    <a:pt x="5194" y="22244"/>
                    <a:pt x="4535" y="22860"/>
                  </a:cubicBezTo>
                  <a:cubicBezTo>
                    <a:pt x="3171" y="24139"/>
                    <a:pt x="2101" y="25317"/>
                    <a:pt x="1164" y="26303"/>
                  </a:cubicBezTo>
                  <a:cubicBezTo>
                    <a:pt x="743" y="26751"/>
                    <a:pt x="376" y="27133"/>
                    <a:pt x="0" y="27519"/>
                  </a:cubicBezTo>
                  <a:lnTo>
                    <a:pt x="1197" y="27519"/>
                  </a:lnTo>
                  <a:cubicBezTo>
                    <a:pt x="1430" y="27281"/>
                    <a:pt x="1672" y="27031"/>
                    <a:pt x="1907" y="26785"/>
                  </a:cubicBezTo>
                  <a:cubicBezTo>
                    <a:pt x="2901" y="25754"/>
                    <a:pt x="3944" y="24598"/>
                    <a:pt x="5073" y="23525"/>
                  </a:cubicBezTo>
                  <a:cubicBezTo>
                    <a:pt x="5663" y="22961"/>
                    <a:pt x="6329" y="22354"/>
                    <a:pt x="7045" y="21671"/>
                  </a:cubicBezTo>
                  <a:cubicBezTo>
                    <a:pt x="7756" y="20997"/>
                    <a:pt x="8539" y="20189"/>
                    <a:pt x="9219" y="19432"/>
                  </a:cubicBezTo>
                  <a:cubicBezTo>
                    <a:pt x="9909" y="18672"/>
                    <a:pt x="10561" y="17924"/>
                    <a:pt x="11230" y="17220"/>
                  </a:cubicBezTo>
                  <a:cubicBezTo>
                    <a:pt x="11875" y="16530"/>
                    <a:pt x="12592" y="15881"/>
                    <a:pt x="13417" y="15137"/>
                  </a:cubicBezTo>
                  <a:cubicBezTo>
                    <a:pt x="14220" y="14413"/>
                    <a:pt x="15145" y="13561"/>
                    <a:pt x="15975" y="12649"/>
                  </a:cubicBezTo>
                  <a:cubicBezTo>
                    <a:pt x="16791" y="11760"/>
                    <a:pt x="17509" y="10899"/>
                    <a:pt x="18239" y="10116"/>
                  </a:cubicBezTo>
                  <a:cubicBezTo>
                    <a:pt x="19663" y="8593"/>
                    <a:pt x="21522" y="7025"/>
                    <a:pt x="23258" y="5227"/>
                  </a:cubicBezTo>
                  <a:cubicBezTo>
                    <a:pt x="24241" y="4208"/>
                    <a:pt x="25465" y="3253"/>
                    <a:pt x="26510" y="2227"/>
                  </a:cubicBezTo>
                  <a:cubicBezTo>
                    <a:pt x="26851" y="1889"/>
                    <a:pt x="28427" y="786"/>
                    <a:pt x="27952" y="171"/>
                  </a:cubicBezTo>
                  <a:cubicBezTo>
                    <a:pt x="27901" y="103"/>
                    <a:pt x="27831" y="56"/>
                    <a:pt x="27751" y="32"/>
                  </a:cubicBezTo>
                  <a:cubicBezTo>
                    <a:pt x="27691" y="10"/>
                    <a:pt x="27626" y="0"/>
                    <a:pt x="27560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643575" y="1939325"/>
              <a:ext cx="465175" cy="441125"/>
            </a:xfrm>
            <a:custGeom>
              <a:avLst/>
              <a:gdLst/>
              <a:ahLst/>
              <a:cxnLst/>
              <a:rect l="l" t="t" r="r" b="b"/>
              <a:pathLst>
                <a:path w="18607" h="17645" extrusionOk="0">
                  <a:moveTo>
                    <a:pt x="18520" y="1"/>
                  </a:moveTo>
                  <a:cubicBezTo>
                    <a:pt x="18420" y="1"/>
                    <a:pt x="18155" y="159"/>
                    <a:pt x="17751" y="443"/>
                  </a:cubicBezTo>
                  <a:cubicBezTo>
                    <a:pt x="17277" y="780"/>
                    <a:pt x="16608" y="1288"/>
                    <a:pt x="15739" y="2003"/>
                  </a:cubicBezTo>
                  <a:cubicBezTo>
                    <a:pt x="15309" y="2358"/>
                    <a:pt x="14811" y="2786"/>
                    <a:pt x="14303" y="3249"/>
                  </a:cubicBezTo>
                  <a:cubicBezTo>
                    <a:pt x="13807" y="3698"/>
                    <a:pt x="13277" y="4185"/>
                    <a:pt x="12715" y="4708"/>
                  </a:cubicBezTo>
                  <a:cubicBezTo>
                    <a:pt x="12152" y="5231"/>
                    <a:pt x="11560" y="5789"/>
                    <a:pt x="10941" y="6380"/>
                  </a:cubicBezTo>
                  <a:cubicBezTo>
                    <a:pt x="10312" y="6977"/>
                    <a:pt x="9625" y="7660"/>
                    <a:pt x="8978" y="8320"/>
                  </a:cubicBezTo>
                  <a:cubicBezTo>
                    <a:pt x="8674" y="8630"/>
                    <a:pt x="8220" y="9095"/>
                    <a:pt x="7635" y="9691"/>
                  </a:cubicBezTo>
                  <a:cubicBezTo>
                    <a:pt x="7100" y="10232"/>
                    <a:pt x="6256" y="11064"/>
                    <a:pt x="5433" y="11934"/>
                  </a:cubicBezTo>
                  <a:cubicBezTo>
                    <a:pt x="5023" y="12361"/>
                    <a:pt x="4584" y="12818"/>
                    <a:pt x="4122" y="13299"/>
                  </a:cubicBezTo>
                  <a:cubicBezTo>
                    <a:pt x="3894" y="13533"/>
                    <a:pt x="3663" y="13770"/>
                    <a:pt x="3427" y="14008"/>
                  </a:cubicBezTo>
                  <a:cubicBezTo>
                    <a:pt x="3213" y="14221"/>
                    <a:pt x="2982" y="14444"/>
                    <a:pt x="2732" y="14678"/>
                  </a:cubicBezTo>
                  <a:cubicBezTo>
                    <a:pt x="2115" y="15256"/>
                    <a:pt x="1187" y="15602"/>
                    <a:pt x="626" y="16282"/>
                  </a:cubicBezTo>
                  <a:cubicBezTo>
                    <a:pt x="1" y="17035"/>
                    <a:pt x="127" y="17645"/>
                    <a:pt x="634" y="17645"/>
                  </a:cubicBezTo>
                  <a:cubicBezTo>
                    <a:pt x="880" y="17645"/>
                    <a:pt x="1217" y="17501"/>
                    <a:pt x="1600" y="17160"/>
                  </a:cubicBezTo>
                  <a:cubicBezTo>
                    <a:pt x="2170" y="16650"/>
                    <a:pt x="2759" y="16137"/>
                    <a:pt x="3355" y="15592"/>
                  </a:cubicBezTo>
                  <a:cubicBezTo>
                    <a:pt x="3651" y="15322"/>
                    <a:pt x="3955" y="15033"/>
                    <a:pt x="4239" y="14753"/>
                  </a:cubicBezTo>
                  <a:cubicBezTo>
                    <a:pt x="4510" y="14490"/>
                    <a:pt x="4764" y="14234"/>
                    <a:pt x="5009" y="13985"/>
                  </a:cubicBezTo>
                  <a:cubicBezTo>
                    <a:pt x="5487" y="13499"/>
                    <a:pt x="5938" y="13039"/>
                    <a:pt x="6361" y="12608"/>
                  </a:cubicBezTo>
                  <a:cubicBezTo>
                    <a:pt x="7189" y="11755"/>
                    <a:pt x="7830" y="11135"/>
                    <a:pt x="8491" y="10479"/>
                  </a:cubicBezTo>
                  <a:cubicBezTo>
                    <a:pt x="9109" y="9862"/>
                    <a:pt x="9569" y="9392"/>
                    <a:pt x="9877" y="9081"/>
                  </a:cubicBezTo>
                  <a:cubicBezTo>
                    <a:pt x="10529" y="8415"/>
                    <a:pt x="11104" y="7830"/>
                    <a:pt x="11702" y="7244"/>
                  </a:cubicBezTo>
                  <a:cubicBezTo>
                    <a:pt x="12304" y="6645"/>
                    <a:pt x="12880" y="6074"/>
                    <a:pt x="13418" y="5532"/>
                  </a:cubicBezTo>
                  <a:cubicBezTo>
                    <a:pt x="13956" y="4990"/>
                    <a:pt x="14461" y="4478"/>
                    <a:pt x="14925" y="3999"/>
                  </a:cubicBezTo>
                  <a:cubicBezTo>
                    <a:pt x="15376" y="3535"/>
                    <a:pt x="15775" y="3133"/>
                    <a:pt x="16163" y="2745"/>
                  </a:cubicBezTo>
                  <a:cubicBezTo>
                    <a:pt x="16933" y="1976"/>
                    <a:pt x="17574" y="1322"/>
                    <a:pt x="17991" y="847"/>
                  </a:cubicBezTo>
                  <a:cubicBezTo>
                    <a:pt x="18411" y="371"/>
                    <a:pt x="18606" y="78"/>
                    <a:pt x="18557" y="15"/>
                  </a:cubicBezTo>
                  <a:cubicBezTo>
                    <a:pt x="18549" y="5"/>
                    <a:pt x="18537" y="1"/>
                    <a:pt x="18520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3119025" y="1654300"/>
              <a:ext cx="1782925" cy="1733900"/>
            </a:xfrm>
            <a:custGeom>
              <a:avLst/>
              <a:gdLst/>
              <a:ahLst/>
              <a:cxnLst/>
              <a:rect l="l" t="t" r="r" b="b"/>
              <a:pathLst>
                <a:path w="71317" h="69356" extrusionOk="0">
                  <a:moveTo>
                    <a:pt x="71237" y="1"/>
                  </a:moveTo>
                  <a:cubicBezTo>
                    <a:pt x="71194" y="1"/>
                    <a:pt x="71129" y="33"/>
                    <a:pt x="71055" y="107"/>
                  </a:cubicBezTo>
                  <a:cubicBezTo>
                    <a:pt x="68484" y="2706"/>
                    <a:pt x="65732" y="5120"/>
                    <a:pt x="63127" y="7679"/>
                  </a:cubicBezTo>
                  <a:cubicBezTo>
                    <a:pt x="60520" y="10243"/>
                    <a:pt x="58040" y="12934"/>
                    <a:pt x="55413" y="15473"/>
                  </a:cubicBezTo>
                  <a:cubicBezTo>
                    <a:pt x="52786" y="18009"/>
                    <a:pt x="50128" y="20511"/>
                    <a:pt x="47492" y="23039"/>
                  </a:cubicBezTo>
                  <a:cubicBezTo>
                    <a:pt x="44856" y="25567"/>
                    <a:pt x="42166" y="28028"/>
                    <a:pt x="39530" y="30560"/>
                  </a:cubicBezTo>
                  <a:cubicBezTo>
                    <a:pt x="36921" y="33069"/>
                    <a:pt x="34510" y="35804"/>
                    <a:pt x="31909" y="38325"/>
                  </a:cubicBezTo>
                  <a:cubicBezTo>
                    <a:pt x="29308" y="40843"/>
                    <a:pt x="26590" y="43228"/>
                    <a:pt x="23985" y="45743"/>
                  </a:cubicBezTo>
                  <a:cubicBezTo>
                    <a:pt x="21366" y="48264"/>
                    <a:pt x="18770" y="50800"/>
                    <a:pt x="16161" y="53319"/>
                  </a:cubicBezTo>
                  <a:cubicBezTo>
                    <a:pt x="13550" y="55837"/>
                    <a:pt x="11090" y="58475"/>
                    <a:pt x="8545" y="61074"/>
                  </a:cubicBezTo>
                  <a:cubicBezTo>
                    <a:pt x="5764" y="63913"/>
                    <a:pt x="2887" y="66620"/>
                    <a:pt x="0" y="69356"/>
                  </a:cubicBezTo>
                  <a:lnTo>
                    <a:pt x="387" y="69356"/>
                  </a:lnTo>
                  <a:cubicBezTo>
                    <a:pt x="2326" y="67598"/>
                    <a:pt x="4293" y="65883"/>
                    <a:pt x="6174" y="64049"/>
                  </a:cubicBezTo>
                  <a:cubicBezTo>
                    <a:pt x="8768" y="61519"/>
                    <a:pt x="11117" y="58694"/>
                    <a:pt x="13748" y="56203"/>
                  </a:cubicBezTo>
                  <a:cubicBezTo>
                    <a:pt x="16378" y="53712"/>
                    <a:pt x="19275" y="51549"/>
                    <a:pt x="21889" y="49039"/>
                  </a:cubicBezTo>
                  <a:cubicBezTo>
                    <a:pt x="24556" y="46479"/>
                    <a:pt x="27054" y="43725"/>
                    <a:pt x="29704" y="41146"/>
                  </a:cubicBezTo>
                  <a:cubicBezTo>
                    <a:pt x="32355" y="38567"/>
                    <a:pt x="35176" y="36172"/>
                    <a:pt x="37817" y="33584"/>
                  </a:cubicBezTo>
                  <a:cubicBezTo>
                    <a:pt x="40458" y="30995"/>
                    <a:pt x="42874" y="28168"/>
                    <a:pt x="45511" y="25574"/>
                  </a:cubicBezTo>
                  <a:cubicBezTo>
                    <a:pt x="48148" y="22980"/>
                    <a:pt x="50961" y="20572"/>
                    <a:pt x="53601" y="17982"/>
                  </a:cubicBezTo>
                  <a:cubicBezTo>
                    <a:pt x="56573" y="15063"/>
                    <a:pt x="59561" y="12152"/>
                    <a:pt x="62502" y="9204"/>
                  </a:cubicBezTo>
                  <a:cubicBezTo>
                    <a:pt x="65444" y="6256"/>
                    <a:pt x="68288" y="3211"/>
                    <a:pt x="71190" y="224"/>
                  </a:cubicBezTo>
                  <a:cubicBezTo>
                    <a:pt x="71316" y="95"/>
                    <a:pt x="71310" y="1"/>
                    <a:pt x="71237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2941625" y="1436325"/>
              <a:ext cx="1979075" cy="1951900"/>
            </a:xfrm>
            <a:custGeom>
              <a:avLst/>
              <a:gdLst/>
              <a:ahLst/>
              <a:cxnLst/>
              <a:rect l="l" t="t" r="r" b="b"/>
              <a:pathLst>
                <a:path w="79163" h="78076" extrusionOk="0">
                  <a:moveTo>
                    <a:pt x="79163" y="1"/>
                  </a:moveTo>
                  <a:cubicBezTo>
                    <a:pt x="78596" y="555"/>
                    <a:pt x="78033" y="1106"/>
                    <a:pt x="77473" y="1655"/>
                  </a:cubicBezTo>
                  <a:cubicBezTo>
                    <a:pt x="76464" y="2654"/>
                    <a:pt x="75556" y="3611"/>
                    <a:pt x="74704" y="4453"/>
                  </a:cubicBezTo>
                  <a:cubicBezTo>
                    <a:pt x="73856" y="5285"/>
                    <a:pt x="72974" y="6121"/>
                    <a:pt x="72210" y="6865"/>
                  </a:cubicBezTo>
                  <a:cubicBezTo>
                    <a:pt x="71438" y="7614"/>
                    <a:pt x="70717" y="8317"/>
                    <a:pt x="70128" y="8910"/>
                  </a:cubicBezTo>
                  <a:cubicBezTo>
                    <a:pt x="69525" y="9513"/>
                    <a:pt x="68988" y="10050"/>
                    <a:pt x="68556" y="10512"/>
                  </a:cubicBezTo>
                  <a:cubicBezTo>
                    <a:pt x="67812" y="11305"/>
                    <a:pt x="67388" y="11861"/>
                    <a:pt x="67375" y="12096"/>
                  </a:cubicBezTo>
                  <a:cubicBezTo>
                    <a:pt x="64931" y="14596"/>
                    <a:pt x="62644" y="17252"/>
                    <a:pt x="60167" y="19718"/>
                  </a:cubicBezTo>
                  <a:cubicBezTo>
                    <a:pt x="57469" y="22401"/>
                    <a:pt x="54658" y="24978"/>
                    <a:pt x="51937" y="27634"/>
                  </a:cubicBezTo>
                  <a:cubicBezTo>
                    <a:pt x="49215" y="30291"/>
                    <a:pt x="46365" y="32800"/>
                    <a:pt x="43606" y="35416"/>
                  </a:cubicBezTo>
                  <a:cubicBezTo>
                    <a:pt x="40826" y="38052"/>
                    <a:pt x="38065" y="40706"/>
                    <a:pt x="35289" y="43342"/>
                  </a:cubicBezTo>
                  <a:cubicBezTo>
                    <a:pt x="32513" y="45979"/>
                    <a:pt x="29632" y="48490"/>
                    <a:pt x="26865" y="51138"/>
                  </a:cubicBezTo>
                  <a:cubicBezTo>
                    <a:pt x="24099" y="53786"/>
                    <a:pt x="21465" y="56591"/>
                    <a:pt x="18717" y="59259"/>
                  </a:cubicBezTo>
                  <a:cubicBezTo>
                    <a:pt x="15971" y="61926"/>
                    <a:pt x="13164" y="64535"/>
                    <a:pt x="10439" y="67234"/>
                  </a:cubicBezTo>
                  <a:cubicBezTo>
                    <a:pt x="7531" y="70115"/>
                    <a:pt x="4816" y="73128"/>
                    <a:pt x="1956" y="76049"/>
                  </a:cubicBezTo>
                  <a:cubicBezTo>
                    <a:pt x="1304" y="76714"/>
                    <a:pt x="654" y="77392"/>
                    <a:pt x="0" y="78076"/>
                  </a:cubicBezTo>
                  <a:lnTo>
                    <a:pt x="371" y="78076"/>
                  </a:lnTo>
                  <a:cubicBezTo>
                    <a:pt x="2884" y="75567"/>
                    <a:pt x="5387" y="73084"/>
                    <a:pt x="7922" y="70611"/>
                  </a:cubicBezTo>
                  <a:cubicBezTo>
                    <a:pt x="10689" y="67913"/>
                    <a:pt x="13403" y="65156"/>
                    <a:pt x="16165" y="62459"/>
                  </a:cubicBezTo>
                  <a:cubicBezTo>
                    <a:pt x="18929" y="59761"/>
                    <a:pt x="21923" y="57354"/>
                    <a:pt x="24760" y="54737"/>
                  </a:cubicBezTo>
                  <a:cubicBezTo>
                    <a:pt x="27617" y="52100"/>
                    <a:pt x="30282" y="49210"/>
                    <a:pt x="33106" y="46551"/>
                  </a:cubicBezTo>
                  <a:cubicBezTo>
                    <a:pt x="35939" y="43887"/>
                    <a:pt x="38651" y="41097"/>
                    <a:pt x="41452" y="38401"/>
                  </a:cubicBezTo>
                  <a:cubicBezTo>
                    <a:pt x="44252" y="35704"/>
                    <a:pt x="47331" y="33312"/>
                    <a:pt x="50100" y="30573"/>
                  </a:cubicBezTo>
                  <a:cubicBezTo>
                    <a:pt x="52861" y="27842"/>
                    <a:pt x="55636" y="25096"/>
                    <a:pt x="58365" y="22313"/>
                  </a:cubicBezTo>
                  <a:cubicBezTo>
                    <a:pt x="60412" y="20224"/>
                    <a:pt x="62228" y="17937"/>
                    <a:pt x="64250" y="15827"/>
                  </a:cubicBezTo>
                  <a:cubicBezTo>
                    <a:pt x="65384" y="14644"/>
                    <a:pt x="66470" y="13422"/>
                    <a:pt x="67560" y="12204"/>
                  </a:cubicBezTo>
                  <a:cubicBezTo>
                    <a:pt x="67816" y="12136"/>
                    <a:pt x="68315" y="11754"/>
                    <a:pt x="69043" y="11112"/>
                  </a:cubicBezTo>
                  <a:cubicBezTo>
                    <a:pt x="69508" y="10699"/>
                    <a:pt x="70073" y="10178"/>
                    <a:pt x="70724" y="9545"/>
                  </a:cubicBezTo>
                  <a:cubicBezTo>
                    <a:pt x="71387" y="8894"/>
                    <a:pt x="72074" y="8213"/>
                    <a:pt x="72849" y="7435"/>
                  </a:cubicBezTo>
                  <a:cubicBezTo>
                    <a:pt x="73231" y="7047"/>
                    <a:pt x="73633" y="6645"/>
                    <a:pt x="74047" y="6227"/>
                  </a:cubicBezTo>
                  <a:cubicBezTo>
                    <a:pt x="74459" y="5811"/>
                    <a:pt x="74889" y="5380"/>
                    <a:pt x="75350" y="4897"/>
                  </a:cubicBezTo>
                  <a:cubicBezTo>
                    <a:pt x="76255" y="3953"/>
                    <a:pt x="77133" y="2978"/>
                    <a:pt x="78048" y="2038"/>
                  </a:cubicBezTo>
                  <a:cubicBezTo>
                    <a:pt x="78408" y="1673"/>
                    <a:pt x="78783" y="1297"/>
                    <a:pt x="79163" y="915"/>
                  </a:cubicBezTo>
                  <a:lnTo>
                    <a:pt x="79163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527175" y="1962550"/>
              <a:ext cx="1393525" cy="1425750"/>
            </a:xfrm>
            <a:custGeom>
              <a:avLst/>
              <a:gdLst/>
              <a:ahLst/>
              <a:cxnLst/>
              <a:rect l="l" t="t" r="r" b="b"/>
              <a:pathLst>
                <a:path w="55741" h="57030" extrusionOk="0">
                  <a:moveTo>
                    <a:pt x="55741" y="1"/>
                  </a:moveTo>
                  <a:lnTo>
                    <a:pt x="55738" y="5"/>
                  </a:lnTo>
                  <a:cubicBezTo>
                    <a:pt x="55063" y="667"/>
                    <a:pt x="54408" y="1357"/>
                    <a:pt x="53777" y="2010"/>
                  </a:cubicBezTo>
                  <a:cubicBezTo>
                    <a:pt x="53631" y="2160"/>
                    <a:pt x="53448" y="2347"/>
                    <a:pt x="53233" y="2569"/>
                  </a:cubicBezTo>
                  <a:cubicBezTo>
                    <a:pt x="52998" y="2807"/>
                    <a:pt x="52724" y="3082"/>
                    <a:pt x="52416" y="3391"/>
                  </a:cubicBezTo>
                  <a:cubicBezTo>
                    <a:pt x="51802" y="4010"/>
                    <a:pt x="51050" y="4768"/>
                    <a:pt x="50181" y="5645"/>
                  </a:cubicBezTo>
                  <a:cubicBezTo>
                    <a:pt x="49760" y="6069"/>
                    <a:pt x="49248" y="6594"/>
                    <a:pt x="48762" y="7108"/>
                  </a:cubicBezTo>
                  <a:cubicBezTo>
                    <a:pt x="48286" y="7613"/>
                    <a:pt x="47783" y="8147"/>
                    <a:pt x="47259" y="8704"/>
                  </a:cubicBezTo>
                  <a:cubicBezTo>
                    <a:pt x="47002" y="8974"/>
                    <a:pt x="46743" y="9246"/>
                    <a:pt x="46479" y="9516"/>
                  </a:cubicBezTo>
                  <a:cubicBezTo>
                    <a:pt x="46201" y="9800"/>
                    <a:pt x="45914" y="10090"/>
                    <a:pt x="45625" y="10386"/>
                  </a:cubicBezTo>
                  <a:cubicBezTo>
                    <a:pt x="45041" y="10982"/>
                    <a:pt x="44434" y="11600"/>
                    <a:pt x="43807" y="12235"/>
                  </a:cubicBezTo>
                  <a:cubicBezTo>
                    <a:pt x="43496" y="12552"/>
                    <a:pt x="43180" y="12875"/>
                    <a:pt x="42859" y="13202"/>
                  </a:cubicBezTo>
                  <a:cubicBezTo>
                    <a:pt x="42561" y="13507"/>
                    <a:pt x="42245" y="13821"/>
                    <a:pt x="41917" y="14140"/>
                  </a:cubicBezTo>
                  <a:cubicBezTo>
                    <a:pt x="41262" y="14784"/>
                    <a:pt x="40554" y="15461"/>
                    <a:pt x="39821" y="16196"/>
                  </a:cubicBezTo>
                  <a:cubicBezTo>
                    <a:pt x="38321" y="17695"/>
                    <a:pt x="36975" y="19260"/>
                    <a:pt x="35607" y="20619"/>
                  </a:cubicBezTo>
                  <a:cubicBezTo>
                    <a:pt x="34910" y="21309"/>
                    <a:pt x="34131" y="22020"/>
                    <a:pt x="33319" y="22807"/>
                  </a:cubicBezTo>
                  <a:cubicBezTo>
                    <a:pt x="32485" y="23610"/>
                    <a:pt x="31715" y="24436"/>
                    <a:pt x="30967" y="25225"/>
                  </a:cubicBezTo>
                  <a:cubicBezTo>
                    <a:pt x="30217" y="26022"/>
                    <a:pt x="29487" y="26805"/>
                    <a:pt x="28744" y="27553"/>
                  </a:cubicBezTo>
                  <a:cubicBezTo>
                    <a:pt x="27995" y="28308"/>
                    <a:pt x="27208" y="29071"/>
                    <a:pt x="26411" y="29856"/>
                  </a:cubicBezTo>
                  <a:cubicBezTo>
                    <a:pt x="25966" y="30295"/>
                    <a:pt x="25536" y="30725"/>
                    <a:pt x="25081" y="31197"/>
                  </a:cubicBezTo>
                  <a:cubicBezTo>
                    <a:pt x="24636" y="31661"/>
                    <a:pt x="24219" y="32122"/>
                    <a:pt x="23815" y="32569"/>
                  </a:cubicBezTo>
                  <a:cubicBezTo>
                    <a:pt x="23005" y="33469"/>
                    <a:pt x="22255" y="34308"/>
                    <a:pt x="21457" y="35079"/>
                  </a:cubicBezTo>
                  <a:cubicBezTo>
                    <a:pt x="20650" y="35864"/>
                    <a:pt x="19784" y="36633"/>
                    <a:pt x="18916" y="37453"/>
                  </a:cubicBezTo>
                  <a:cubicBezTo>
                    <a:pt x="18035" y="38276"/>
                    <a:pt x="17186" y="39168"/>
                    <a:pt x="16429" y="39980"/>
                  </a:cubicBezTo>
                  <a:cubicBezTo>
                    <a:pt x="16048" y="40390"/>
                    <a:pt x="15676" y="40789"/>
                    <a:pt x="15312" y="41170"/>
                  </a:cubicBezTo>
                  <a:cubicBezTo>
                    <a:pt x="14939" y="41562"/>
                    <a:pt x="14610" y="41896"/>
                    <a:pt x="14212" y="42286"/>
                  </a:cubicBezTo>
                  <a:cubicBezTo>
                    <a:pt x="13439" y="43060"/>
                    <a:pt x="12702" y="43811"/>
                    <a:pt x="11994" y="44528"/>
                  </a:cubicBezTo>
                  <a:cubicBezTo>
                    <a:pt x="10597" y="45940"/>
                    <a:pt x="9201" y="47288"/>
                    <a:pt x="7956" y="48527"/>
                  </a:cubicBezTo>
                  <a:cubicBezTo>
                    <a:pt x="7645" y="48837"/>
                    <a:pt x="7338" y="49139"/>
                    <a:pt x="7041" y="49434"/>
                  </a:cubicBezTo>
                  <a:cubicBezTo>
                    <a:pt x="6772" y="49700"/>
                    <a:pt x="6497" y="49962"/>
                    <a:pt x="6221" y="50217"/>
                  </a:cubicBezTo>
                  <a:cubicBezTo>
                    <a:pt x="5636" y="50750"/>
                    <a:pt x="5081" y="51257"/>
                    <a:pt x="4562" y="51731"/>
                  </a:cubicBezTo>
                  <a:cubicBezTo>
                    <a:pt x="4021" y="52229"/>
                    <a:pt x="3496" y="52736"/>
                    <a:pt x="3028" y="53227"/>
                  </a:cubicBezTo>
                  <a:cubicBezTo>
                    <a:pt x="2567" y="53713"/>
                    <a:pt x="2177" y="54155"/>
                    <a:pt x="1844" y="54544"/>
                  </a:cubicBezTo>
                  <a:cubicBezTo>
                    <a:pt x="1180" y="55323"/>
                    <a:pt x="716" y="55907"/>
                    <a:pt x="403" y="56322"/>
                  </a:cubicBezTo>
                  <a:cubicBezTo>
                    <a:pt x="138" y="56684"/>
                    <a:pt x="0" y="56920"/>
                    <a:pt x="11" y="57030"/>
                  </a:cubicBezTo>
                  <a:lnTo>
                    <a:pt x="256" y="57030"/>
                  </a:lnTo>
                  <a:cubicBezTo>
                    <a:pt x="392" y="56951"/>
                    <a:pt x="575" y="56816"/>
                    <a:pt x="813" y="56615"/>
                  </a:cubicBezTo>
                  <a:cubicBezTo>
                    <a:pt x="1266" y="56233"/>
                    <a:pt x="1874" y="55623"/>
                    <a:pt x="2571" y="54897"/>
                  </a:cubicBezTo>
                  <a:cubicBezTo>
                    <a:pt x="2920" y="54533"/>
                    <a:pt x="3291" y="54148"/>
                    <a:pt x="3683" y="53756"/>
                  </a:cubicBezTo>
                  <a:cubicBezTo>
                    <a:pt x="4068" y="53373"/>
                    <a:pt x="4503" y="52964"/>
                    <a:pt x="5012" y="52502"/>
                  </a:cubicBezTo>
                  <a:cubicBezTo>
                    <a:pt x="5519" y="52041"/>
                    <a:pt x="6093" y="51532"/>
                    <a:pt x="6723" y="50944"/>
                  </a:cubicBezTo>
                  <a:cubicBezTo>
                    <a:pt x="7037" y="50650"/>
                    <a:pt x="7370" y="50332"/>
                    <a:pt x="7707" y="49992"/>
                  </a:cubicBezTo>
                  <a:cubicBezTo>
                    <a:pt x="8005" y="49689"/>
                    <a:pt x="8314" y="49379"/>
                    <a:pt x="8626" y="49063"/>
                  </a:cubicBezTo>
                  <a:cubicBezTo>
                    <a:pt x="9877" y="47790"/>
                    <a:pt x="11240" y="46434"/>
                    <a:pt x="12693" y="44916"/>
                  </a:cubicBezTo>
                  <a:cubicBezTo>
                    <a:pt x="13408" y="44169"/>
                    <a:pt x="14127" y="43412"/>
                    <a:pt x="14863" y="42661"/>
                  </a:cubicBezTo>
                  <a:cubicBezTo>
                    <a:pt x="15663" y="41851"/>
                    <a:pt x="16440" y="40986"/>
                    <a:pt x="17177" y="40179"/>
                  </a:cubicBezTo>
                  <a:cubicBezTo>
                    <a:pt x="17927" y="39356"/>
                    <a:pt x="18630" y="38611"/>
                    <a:pt x="19440" y="37847"/>
                  </a:cubicBezTo>
                  <a:cubicBezTo>
                    <a:pt x="20248" y="37076"/>
                    <a:pt x="21133" y="36283"/>
                    <a:pt x="22036" y="35394"/>
                  </a:cubicBezTo>
                  <a:cubicBezTo>
                    <a:pt x="22958" y="34487"/>
                    <a:pt x="23785" y="33553"/>
                    <a:pt x="24576" y="32690"/>
                  </a:cubicBezTo>
                  <a:cubicBezTo>
                    <a:pt x="24974" y="32258"/>
                    <a:pt x="25366" y="31837"/>
                    <a:pt x="25759" y="31440"/>
                  </a:cubicBezTo>
                  <a:cubicBezTo>
                    <a:pt x="26158" y="31040"/>
                    <a:pt x="26588" y="30623"/>
                    <a:pt x="27018" y="30213"/>
                  </a:cubicBezTo>
                  <a:cubicBezTo>
                    <a:pt x="27801" y="29464"/>
                    <a:pt x="28613" y="28703"/>
                    <a:pt x="29430" y="27901"/>
                  </a:cubicBezTo>
                  <a:cubicBezTo>
                    <a:pt x="30249" y="27094"/>
                    <a:pt x="31021" y="26289"/>
                    <a:pt x="31773" y="25516"/>
                  </a:cubicBezTo>
                  <a:cubicBezTo>
                    <a:pt x="32148" y="25129"/>
                    <a:pt x="32520" y="24751"/>
                    <a:pt x="32886" y="24383"/>
                  </a:cubicBezTo>
                  <a:cubicBezTo>
                    <a:pt x="33252" y="24013"/>
                    <a:pt x="33589" y="23690"/>
                    <a:pt x="33968" y="23336"/>
                  </a:cubicBezTo>
                  <a:cubicBezTo>
                    <a:pt x="34712" y="22640"/>
                    <a:pt x="35514" y="21928"/>
                    <a:pt x="36335" y="21133"/>
                  </a:cubicBezTo>
                  <a:cubicBezTo>
                    <a:pt x="37971" y="19528"/>
                    <a:pt x="39287" y="18038"/>
                    <a:pt x="40600" y="16778"/>
                  </a:cubicBezTo>
                  <a:cubicBezTo>
                    <a:pt x="41267" y="16130"/>
                    <a:pt x="41962" y="15482"/>
                    <a:pt x="42660" y="14813"/>
                  </a:cubicBezTo>
                  <a:cubicBezTo>
                    <a:pt x="43008" y="14479"/>
                    <a:pt x="43362" y="14136"/>
                    <a:pt x="43704" y="13792"/>
                  </a:cubicBezTo>
                  <a:cubicBezTo>
                    <a:pt x="44028" y="13471"/>
                    <a:pt x="44348" y="13155"/>
                    <a:pt x="44661" y="12842"/>
                  </a:cubicBezTo>
                  <a:cubicBezTo>
                    <a:pt x="45920" y="11583"/>
                    <a:pt x="47084" y="10457"/>
                    <a:pt x="48211" y="9290"/>
                  </a:cubicBezTo>
                  <a:cubicBezTo>
                    <a:pt x="48740" y="8744"/>
                    <a:pt x="49244" y="8221"/>
                    <a:pt x="49720" y="7726"/>
                  </a:cubicBezTo>
                  <a:cubicBezTo>
                    <a:pt x="50190" y="7240"/>
                    <a:pt x="50599" y="6828"/>
                    <a:pt x="51048" y="6387"/>
                  </a:cubicBezTo>
                  <a:cubicBezTo>
                    <a:pt x="51917" y="5526"/>
                    <a:pt x="52668" y="4782"/>
                    <a:pt x="53283" y="4172"/>
                  </a:cubicBezTo>
                  <a:cubicBezTo>
                    <a:pt x="53590" y="3868"/>
                    <a:pt x="53862" y="3597"/>
                    <a:pt x="54099" y="3363"/>
                  </a:cubicBezTo>
                  <a:cubicBezTo>
                    <a:pt x="54356" y="3104"/>
                    <a:pt x="54567" y="2888"/>
                    <a:pt x="54729" y="2718"/>
                  </a:cubicBezTo>
                  <a:cubicBezTo>
                    <a:pt x="55090" y="2345"/>
                    <a:pt x="55423" y="1994"/>
                    <a:pt x="55741" y="1659"/>
                  </a:cubicBezTo>
                  <a:lnTo>
                    <a:pt x="55741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3350950" y="1939325"/>
              <a:ext cx="1475350" cy="1448975"/>
            </a:xfrm>
            <a:custGeom>
              <a:avLst/>
              <a:gdLst/>
              <a:ahLst/>
              <a:cxnLst/>
              <a:rect l="l" t="t" r="r" b="b"/>
              <a:pathLst>
                <a:path w="59014" h="57959" extrusionOk="0">
                  <a:moveTo>
                    <a:pt x="58927" y="1"/>
                  </a:moveTo>
                  <a:cubicBezTo>
                    <a:pt x="58827" y="1"/>
                    <a:pt x="58563" y="159"/>
                    <a:pt x="58159" y="443"/>
                  </a:cubicBezTo>
                  <a:cubicBezTo>
                    <a:pt x="57684" y="780"/>
                    <a:pt x="57015" y="1288"/>
                    <a:pt x="56147" y="2003"/>
                  </a:cubicBezTo>
                  <a:cubicBezTo>
                    <a:pt x="55716" y="2358"/>
                    <a:pt x="55218" y="2786"/>
                    <a:pt x="54710" y="3249"/>
                  </a:cubicBezTo>
                  <a:cubicBezTo>
                    <a:pt x="54214" y="3698"/>
                    <a:pt x="53685" y="4185"/>
                    <a:pt x="53122" y="4708"/>
                  </a:cubicBezTo>
                  <a:cubicBezTo>
                    <a:pt x="52560" y="5231"/>
                    <a:pt x="51968" y="5789"/>
                    <a:pt x="51349" y="6380"/>
                  </a:cubicBezTo>
                  <a:cubicBezTo>
                    <a:pt x="50719" y="6977"/>
                    <a:pt x="50032" y="7660"/>
                    <a:pt x="49385" y="8320"/>
                  </a:cubicBezTo>
                  <a:cubicBezTo>
                    <a:pt x="49081" y="8630"/>
                    <a:pt x="48627" y="9095"/>
                    <a:pt x="48042" y="9691"/>
                  </a:cubicBezTo>
                  <a:cubicBezTo>
                    <a:pt x="47507" y="10232"/>
                    <a:pt x="46666" y="11064"/>
                    <a:pt x="45840" y="11934"/>
                  </a:cubicBezTo>
                  <a:cubicBezTo>
                    <a:pt x="45431" y="12361"/>
                    <a:pt x="44992" y="12818"/>
                    <a:pt x="44529" y="13299"/>
                  </a:cubicBezTo>
                  <a:cubicBezTo>
                    <a:pt x="44302" y="13533"/>
                    <a:pt x="44070" y="13770"/>
                    <a:pt x="43834" y="14008"/>
                  </a:cubicBezTo>
                  <a:cubicBezTo>
                    <a:pt x="43620" y="14221"/>
                    <a:pt x="43389" y="14444"/>
                    <a:pt x="43139" y="14678"/>
                  </a:cubicBezTo>
                  <a:cubicBezTo>
                    <a:pt x="42641" y="15146"/>
                    <a:pt x="42069" y="15655"/>
                    <a:pt x="41443" y="16231"/>
                  </a:cubicBezTo>
                  <a:cubicBezTo>
                    <a:pt x="41129" y="16517"/>
                    <a:pt x="40803" y="16824"/>
                    <a:pt x="40466" y="17150"/>
                  </a:cubicBezTo>
                  <a:cubicBezTo>
                    <a:pt x="40121" y="17486"/>
                    <a:pt x="39797" y="17816"/>
                    <a:pt x="39481" y="18145"/>
                  </a:cubicBezTo>
                  <a:cubicBezTo>
                    <a:pt x="38844" y="18804"/>
                    <a:pt x="38230" y="19467"/>
                    <a:pt x="37616" y="20120"/>
                  </a:cubicBezTo>
                  <a:cubicBezTo>
                    <a:pt x="37309" y="20445"/>
                    <a:pt x="37002" y="20768"/>
                    <a:pt x="36694" y="21083"/>
                  </a:cubicBezTo>
                  <a:cubicBezTo>
                    <a:pt x="36391" y="21393"/>
                    <a:pt x="36032" y="21746"/>
                    <a:pt x="35698" y="22082"/>
                  </a:cubicBezTo>
                  <a:cubicBezTo>
                    <a:pt x="34337" y="23446"/>
                    <a:pt x="32911" y="24857"/>
                    <a:pt x="31478" y="26329"/>
                  </a:cubicBezTo>
                  <a:cubicBezTo>
                    <a:pt x="30758" y="27064"/>
                    <a:pt x="30029" y="27806"/>
                    <a:pt x="29295" y="28556"/>
                  </a:cubicBezTo>
                  <a:cubicBezTo>
                    <a:pt x="28596" y="29270"/>
                    <a:pt x="27852" y="29982"/>
                    <a:pt x="27077" y="30732"/>
                  </a:cubicBezTo>
                  <a:cubicBezTo>
                    <a:pt x="26310" y="31474"/>
                    <a:pt x="25497" y="32279"/>
                    <a:pt x="24743" y="33080"/>
                  </a:cubicBezTo>
                  <a:cubicBezTo>
                    <a:pt x="23987" y="33878"/>
                    <a:pt x="23270" y="34665"/>
                    <a:pt x="22555" y="35415"/>
                  </a:cubicBezTo>
                  <a:cubicBezTo>
                    <a:pt x="21772" y="36242"/>
                    <a:pt x="20960" y="37020"/>
                    <a:pt x="20102" y="37834"/>
                  </a:cubicBezTo>
                  <a:cubicBezTo>
                    <a:pt x="19256" y="38644"/>
                    <a:pt x="18366" y="39478"/>
                    <a:pt x="17525" y="40394"/>
                  </a:cubicBezTo>
                  <a:cubicBezTo>
                    <a:pt x="16705" y="41285"/>
                    <a:pt x="15988" y="42138"/>
                    <a:pt x="15266" y="42896"/>
                  </a:cubicBezTo>
                  <a:cubicBezTo>
                    <a:pt x="14565" y="43642"/>
                    <a:pt x="13801" y="44322"/>
                    <a:pt x="12990" y="45037"/>
                  </a:cubicBezTo>
                  <a:cubicBezTo>
                    <a:pt x="12586" y="45395"/>
                    <a:pt x="12173" y="45759"/>
                    <a:pt x="11758" y="46143"/>
                  </a:cubicBezTo>
                  <a:cubicBezTo>
                    <a:pt x="11343" y="46525"/>
                    <a:pt x="10918" y="46944"/>
                    <a:pt x="10538" y="47336"/>
                  </a:cubicBezTo>
                  <a:cubicBezTo>
                    <a:pt x="9768" y="48128"/>
                    <a:pt x="9080" y="48895"/>
                    <a:pt x="8428" y="49587"/>
                  </a:cubicBezTo>
                  <a:cubicBezTo>
                    <a:pt x="7774" y="50288"/>
                    <a:pt x="7174" y="50881"/>
                    <a:pt x="6514" y="51489"/>
                  </a:cubicBezTo>
                  <a:cubicBezTo>
                    <a:pt x="5861" y="52091"/>
                    <a:pt x="5194" y="52682"/>
                    <a:pt x="4535" y="53300"/>
                  </a:cubicBezTo>
                  <a:cubicBezTo>
                    <a:pt x="3171" y="54579"/>
                    <a:pt x="2103" y="55757"/>
                    <a:pt x="1164" y="56742"/>
                  </a:cubicBezTo>
                  <a:cubicBezTo>
                    <a:pt x="743" y="57189"/>
                    <a:pt x="376" y="57573"/>
                    <a:pt x="0" y="57959"/>
                  </a:cubicBezTo>
                  <a:lnTo>
                    <a:pt x="1197" y="57959"/>
                  </a:lnTo>
                  <a:cubicBezTo>
                    <a:pt x="1430" y="57717"/>
                    <a:pt x="1672" y="57467"/>
                    <a:pt x="1909" y="57221"/>
                  </a:cubicBezTo>
                  <a:cubicBezTo>
                    <a:pt x="2901" y="56190"/>
                    <a:pt x="3946" y="55034"/>
                    <a:pt x="5074" y="53961"/>
                  </a:cubicBezTo>
                  <a:cubicBezTo>
                    <a:pt x="5663" y="53397"/>
                    <a:pt x="6329" y="52790"/>
                    <a:pt x="7045" y="52107"/>
                  </a:cubicBezTo>
                  <a:cubicBezTo>
                    <a:pt x="7758" y="51433"/>
                    <a:pt x="8540" y="50625"/>
                    <a:pt x="9219" y="49868"/>
                  </a:cubicBezTo>
                  <a:cubicBezTo>
                    <a:pt x="9909" y="49108"/>
                    <a:pt x="10561" y="48360"/>
                    <a:pt x="11230" y="47656"/>
                  </a:cubicBezTo>
                  <a:cubicBezTo>
                    <a:pt x="11875" y="46966"/>
                    <a:pt x="12592" y="46317"/>
                    <a:pt x="13417" y="45573"/>
                  </a:cubicBezTo>
                  <a:cubicBezTo>
                    <a:pt x="14221" y="44849"/>
                    <a:pt x="15145" y="43997"/>
                    <a:pt x="15975" y="43085"/>
                  </a:cubicBezTo>
                  <a:cubicBezTo>
                    <a:pt x="16793" y="42196"/>
                    <a:pt x="17510" y="41335"/>
                    <a:pt x="18239" y="40552"/>
                  </a:cubicBezTo>
                  <a:cubicBezTo>
                    <a:pt x="19663" y="39029"/>
                    <a:pt x="21523" y="37461"/>
                    <a:pt x="23258" y="35663"/>
                  </a:cubicBezTo>
                  <a:cubicBezTo>
                    <a:pt x="24033" y="34871"/>
                    <a:pt x="24768" y="34094"/>
                    <a:pt x="25490" y="33358"/>
                  </a:cubicBezTo>
                  <a:cubicBezTo>
                    <a:pt x="26207" y="32624"/>
                    <a:pt x="26931" y="31936"/>
                    <a:pt x="27703" y="31212"/>
                  </a:cubicBezTo>
                  <a:cubicBezTo>
                    <a:pt x="28464" y="30498"/>
                    <a:pt x="29275" y="29741"/>
                    <a:pt x="30040" y="28977"/>
                  </a:cubicBezTo>
                  <a:cubicBezTo>
                    <a:pt x="30783" y="28242"/>
                    <a:pt x="31518" y="27513"/>
                    <a:pt x="32243" y="26796"/>
                  </a:cubicBezTo>
                  <a:cubicBezTo>
                    <a:pt x="33688" y="25351"/>
                    <a:pt x="35126" y="23975"/>
                    <a:pt x="36493" y="22640"/>
                  </a:cubicBezTo>
                  <a:cubicBezTo>
                    <a:pt x="37160" y="21998"/>
                    <a:pt x="37898" y="21262"/>
                    <a:pt x="38537" y="20596"/>
                  </a:cubicBezTo>
                  <a:cubicBezTo>
                    <a:pt x="39185" y="19926"/>
                    <a:pt x="39785" y="19294"/>
                    <a:pt x="40356" y="18719"/>
                  </a:cubicBezTo>
                  <a:cubicBezTo>
                    <a:pt x="40649" y="18426"/>
                    <a:pt x="40913" y="18164"/>
                    <a:pt x="41176" y="17918"/>
                  </a:cubicBezTo>
                  <a:cubicBezTo>
                    <a:pt x="41445" y="17665"/>
                    <a:pt x="41724" y="17411"/>
                    <a:pt x="42007" y="17160"/>
                  </a:cubicBezTo>
                  <a:cubicBezTo>
                    <a:pt x="42577" y="16650"/>
                    <a:pt x="43168" y="16137"/>
                    <a:pt x="43762" y="15592"/>
                  </a:cubicBezTo>
                  <a:cubicBezTo>
                    <a:pt x="44058" y="15322"/>
                    <a:pt x="44362" y="15033"/>
                    <a:pt x="44647" y="14753"/>
                  </a:cubicBezTo>
                  <a:cubicBezTo>
                    <a:pt x="44917" y="14490"/>
                    <a:pt x="45171" y="14232"/>
                    <a:pt x="45416" y="13985"/>
                  </a:cubicBezTo>
                  <a:cubicBezTo>
                    <a:pt x="45894" y="13499"/>
                    <a:pt x="46345" y="13039"/>
                    <a:pt x="46768" y="12608"/>
                  </a:cubicBezTo>
                  <a:cubicBezTo>
                    <a:pt x="47596" y="11755"/>
                    <a:pt x="48238" y="11135"/>
                    <a:pt x="48898" y="10479"/>
                  </a:cubicBezTo>
                  <a:cubicBezTo>
                    <a:pt x="49516" y="9862"/>
                    <a:pt x="49977" y="9392"/>
                    <a:pt x="50284" y="9081"/>
                  </a:cubicBezTo>
                  <a:cubicBezTo>
                    <a:pt x="50938" y="8415"/>
                    <a:pt x="51512" y="7830"/>
                    <a:pt x="52109" y="7244"/>
                  </a:cubicBezTo>
                  <a:cubicBezTo>
                    <a:pt x="52713" y="6645"/>
                    <a:pt x="53287" y="6074"/>
                    <a:pt x="53825" y="5532"/>
                  </a:cubicBezTo>
                  <a:cubicBezTo>
                    <a:pt x="54364" y="4990"/>
                    <a:pt x="54868" y="4478"/>
                    <a:pt x="55332" y="3999"/>
                  </a:cubicBezTo>
                  <a:cubicBezTo>
                    <a:pt x="55783" y="3535"/>
                    <a:pt x="56182" y="3133"/>
                    <a:pt x="56570" y="2745"/>
                  </a:cubicBezTo>
                  <a:cubicBezTo>
                    <a:pt x="57340" y="1976"/>
                    <a:pt x="57981" y="1322"/>
                    <a:pt x="58398" y="847"/>
                  </a:cubicBezTo>
                  <a:cubicBezTo>
                    <a:pt x="58818" y="371"/>
                    <a:pt x="59013" y="78"/>
                    <a:pt x="58964" y="15"/>
                  </a:cubicBezTo>
                  <a:cubicBezTo>
                    <a:pt x="58956" y="5"/>
                    <a:pt x="58944" y="1"/>
                    <a:pt x="58927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845500" y="2183825"/>
              <a:ext cx="75300" cy="89450"/>
            </a:xfrm>
            <a:custGeom>
              <a:avLst/>
              <a:gdLst/>
              <a:ahLst/>
              <a:cxnLst/>
              <a:rect l="l" t="t" r="r" b="b"/>
              <a:pathLst>
                <a:path w="3012" h="3578" extrusionOk="0">
                  <a:moveTo>
                    <a:pt x="3012" y="0"/>
                  </a:moveTo>
                  <a:cubicBezTo>
                    <a:pt x="2007" y="1015"/>
                    <a:pt x="1005" y="2033"/>
                    <a:pt x="1" y="3045"/>
                  </a:cubicBezTo>
                  <a:cubicBezTo>
                    <a:pt x="5" y="3051"/>
                    <a:pt x="5" y="3061"/>
                    <a:pt x="7" y="3071"/>
                  </a:cubicBezTo>
                  <a:cubicBezTo>
                    <a:pt x="186" y="3170"/>
                    <a:pt x="320" y="3367"/>
                    <a:pt x="314" y="3577"/>
                  </a:cubicBezTo>
                  <a:cubicBezTo>
                    <a:pt x="1212" y="2676"/>
                    <a:pt x="2112" y="1777"/>
                    <a:pt x="3012" y="874"/>
                  </a:cubicBezTo>
                  <a:lnTo>
                    <a:pt x="3012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700250" y="2407450"/>
              <a:ext cx="1012100" cy="980725"/>
            </a:xfrm>
            <a:custGeom>
              <a:avLst/>
              <a:gdLst/>
              <a:ahLst/>
              <a:cxnLst/>
              <a:rect l="l" t="t" r="r" b="b"/>
              <a:pathLst>
                <a:path w="40484" h="39229" extrusionOk="0">
                  <a:moveTo>
                    <a:pt x="40335" y="1"/>
                  </a:moveTo>
                  <a:cubicBezTo>
                    <a:pt x="40083" y="167"/>
                    <a:pt x="39825" y="328"/>
                    <a:pt x="39564" y="481"/>
                  </a:cubicBezTo>
                  <a:cubicBezTo>
                    <a:pt x="39472" y="535"/>
                    <a:pt x="39381" y="558"/>
                    <a:pt x="39294" y="558"/>
                  </a:cubicBezTo>
                  <a:cubicBezTo>
                    <a:pt x="39281" y="558"/>
                    <a:pt x="39268" y="558"/>
                    <a:pt x="39254" y="557"/>
                  </a:cubicBezTo>
                  <a:cubicBezTo>
                    <a:pt x="38460" y="1334"/>
                    <a:pt x="37668" y="2113"/>
                    <a:pt x="36871" y="2889"/>
                  </a:cubicBezTo>
                  <a:cubicBezTo>
                    <a:pt x="34406" y="5298"/>
                    <a:pt x="31898" y="7650"/>
                    <a:pt x="29421" y="10047"/>
                  </a:cubicBezTo>
                  <a:cubicBezTo>
                    <a:pt x="26965" y="12427"/>
                    <a:pt x="24485" y="14802"/>
                    <a:pt x="22027" y="17194"/>
                  </a:cubicBezTo>
                  <a:cubicBezTo>
                    <a:pt x="19566" y="19587"/>
                    <a:pt x="17241" y="22123"/>
                    <a:pt x="14850" y="24570"/>
                  </a:cubicBezTo>
                  <a:cubicBezTo>
                    <a:pt x="12191" y="27290"/>
                    <a:pt x="9630" y="30090"/>
                    <a:pt x="6967" y="32801"/>
                  </a:cubicBezTo>
                  <a:cubicBezTo>
                    <a:pt x="4756" y="35053"/>
                    <a:pt x="2262" y="37030"/>
                    <a:pt x="1" y="39228"/>
                  </a:cubicBezTo>
                  <a:lnTo>
                    <a:pt x="211" y="39228"/>
                  </a:lnTo>
                  <a:cubicBezTo>
                    <a:pt x="2218" y="37431"/>
                    <a:pt x="4343" y="35782"/>
                    <a:pt x="6280" y="33905"/>
                  </a:cubicBezTo>
                  <a:cubicBezTo>
                    <a:pt x="8694" y="31570"/>
                    <a:pt x="11030" y="29131"/>
                    <a:pt x="13427" y="26779"/>
                  </a:cubicBezTo>
                  <a:cubicBezTo>
                    <a:pt x="15908" y="24347"/>
                    <a:pt x="18435" y="21969"/>
                    <a:pt x="20920" y="19542"/>
                  </a:cubicBezTo>
                  <a:cubicBezTo>
                    <a:pt x="23406" y="17115"/>
                    <a:pt x="25755" y="14528"/>
                    <a:pt x="28236" y="12096"/>
                  </a:cubicBezTo>
                  <a:cubicBezTo>
                    <a:pt x="30719" y="9666"/>
                    <a:pt x="33319" y="7366"/>
                    <a:pt x="35803" y="4932"/>
                  </a:cubicBezTo>
                  <a:cubicBezTo>
                    <a:pt x="37376" y="3390"/>
                    <a:pt x="38928" y="1823"/>
                    <a:pt x="40483" y="261"/>
                  </a:cubicBezTo>
                  <a:cubicBezTo>
                    <a:pt x="40413" y="189"/>
                    <a:pt x="40359" y="98"/>
                    <a:pt x="40335" y="1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857650" y="3069500"/>
              <a:ext cx="313975" cy="318675"/>
            </a:xfrm>
            <a:custGeom>
              <a:avLst/>
              <a:gdLst/>
              <a:ahLst/>
              <a:cxnLst/>
              <a:rect l="l" t="t" r="r" b="b"/>
              <a:pathLst>
                <a:path w="12559" h="12747" extrusionOk="0">
                  <a:moveTo>
                    <a:pt x="12475" y="0"/>
                  </a:moveTo>
                  <a:cubicBezTo>
                    <a:pt x="10980" y="0"/>
                    <a:pt x="9821" y="2369"/>
                    <a:pt x="8919" y="3311"/>
                  </a:cubicBezTo>
                  <a:cubicBezTo>
                    <a:pt x="7772" y="4505"/>
                    <a:pt x="6685" y="5759"/>
                    <a:pt x="5526" y="6939"/>
                  </a:cubicBezTo>
                  <a:cubicBezTo>
                    <a:pt x="3649" y="8849"/>
                    <a:pt x="1866" y="10831"/>
                    <a:pt x="1" y="12746"/>
                  </a:cubicBezTo>
                  <a:lnTo>
                    <a:pt x="57" y="12746"/>
                  </a:lnTo>
                  <a:cubicBezTo>
                    <a:pt x="579" y="12237"/>
                    <a:pt x="1098" y="11728"/>
                    <a:pt x="1619" y="11219"/>
                  </a:cubicBezTo>
                  <a:cubicBezTo>
                    <a:pt x="4291" y="8593"/>
                    <a:pt x="6809" y="5792"/>
                    <a:pt x="9482" y="3160"/>
                  </a:cubicBezTo>
                  <a:cubicBezTo>
                    <a:pt x="10382" y="2272"/>
                    <a:pt x="12022" y="1211"/>
                    <a:pt x="12559" y="3"/>
                  </a:cubicBezTo>
                  <a:cubicBezTo>
                    <a:pt x="12531" y="1"/>
                    <a:pt x="12503" y="0"/>
                    <a:pt x="12475" y="0"/>
                  </a:cubicBez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349025" y="2337300"/>
              <a:ext cx="571775" cy="546825"/>
            </a:xfrm>
            <a:custGeom>
              <a:avLst/>
              <a:gdLst/>
              <a:ahLst/>
              <a:cxnLst/>
              <a:rect l="l" t="t" r="r" b="b"/>
              <a:pathLst>
                <a:path w="22871" h="21873" extrusionOk="0">
                  <a:moveTo>
                    <a:pt x="22871" y="1"/>
                  </a:moveTo>
                  <a:cubicBezTo>
                    <a:pt x="20641" y="2157"/>
                    <a:pt x="18459" y="4388"/>
                    <a:pt x="16218" y="6511"/>
                  </a:cubicBezTo>
                  <a:cubicBezTo>
                    <a:pt x="13479" y="9107"/>
                    <a:pt x="10817" y="11791"/>
                    <a:pt x="8100" y="14407"/>
                  </a:cubicBezTo>
                  <a:cubicBezTo>
                    <a:pt x="5451" y="16958"/>
                    <a:pt x="2640" y="19305"/>
                    <a:pt x="1" y="21873"/>
                  </a:cubicBezTo>
                  <a:cubicBezTo>
                    <a:pt x="59" y="21827"/>
                    <a:pt x="114" y="21776"/>
                    <a:pt x="170" y="21731"/>
                  </a:cubicBezTo>
                  <a:cubicBezTo>
                    <a:pt x="293" y="21630"/>
                    <a:pt x="440" y="21567"/>
                    <a:pt x="587" y="21567"/>
                  </a:cubicBezTo>
                  <a:cubicBezTo>
                    <a:pt x="707" y="21567"/>
                    <a:pt x="826" y="21610"/>
                    <a:pt x="930" y="21710"/>
                  </a:cubicBezTo>
                  <a:cubicBezTo>
                    <a:pt x="946" y="21725"/>
                    <a:pt x="960" y="21742"/>
                    <a:pt x="974" y="21760"/>
                  </a:cubicBezTo>
                  <a:cubicBezTo>
                    <a:pt x="2602" y="20234"/>
                    <a:pt x="4238" y="18720"/>
                    <a:pt x="5855" y="17178"/>
                  </a:cubicBezTo>
                  <a:cubicBezTo>
                    <a:pt x="8546" y="14616"/>
                    <a:pt x="11224" y="12038"/>
                    <a:pt x="13910" y="9477"/>
                  </a:cubicBezTo>
                  <a:cubicBezTo>
                    <a:pt x="16598" y="6912"/>
                    <a:pt x="19349" y="4439"/>
                    <a:pt x="22030" y="1868"/>
                  </a:cubicBezTo>
                  <a:cubicBezTo>
                    <a:pt x="22312" y="1598"/>
                    <a:pt x="22590" y="1322"/>
                    <a:pt x="22871" y="1049"/>
                  </a:cubicBezTo>
                  <a:lnTo>
                    <a:pt x="22871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226825" y="2675775"/>
              <a:ext cx="693950" cy="712500"/>
            </a:xfrm>
            <a:custGeom>
              <a:avLst/>
              <a:gdLst/>
              <a:ahLst/>
              <a:cxnLst/>
              <a:rect l="l" t="t" r="r" b="b"/>
              <a:pathLst>
                <a:path w="27758" h="28500" extrusionOk="0">
                  <a:moveTo>
                    <a:pt x="27757" y="1"/>
                  </a:moveTo>
                  <a:cubicBezTo>
                    <a:pt x="27313" y="437"/>
                    <a:pt x="26864" y="877"/>
                    <a:pt x="26411" y="1326"/>
                  </a:cubicBezTo>
                  <a:cubicBezTo>
                    <a:pt x="25968" y="1765"/>
                    <a:pt x="25536" y="2194"/>
                    <a:pt x="25082" y="2666"/>
                  </a:cubicBezTo>
                  <a:cubicBezTo>
                    <a:pt x="24636" y="3130"/>
                    <a:pt x="24220" y="3591"/>
                    <a:pt x="23816" y="4039"/>
                  </a:cubicBezTo>
                  <a:cubicBezTo>
                    <a:pt x="23005" y="4939"/>
                    <a:pt x="22255" y="5778"/>
                    <a:pt x="21457" y="6549"/>
                  </a:cubicBezTo>
                  <a:cubicBezTo>
                    <a:pt x="20651" y="7333"/>
                    <a:pt x="19785" y="8103"/>
                    <a:pt x="18917" y="8923"/>
                  </a:cubicBezTo>
                  <a:cubicBezTo>
                    <a:pt x="18036" y="9744"/>
                    <a:pt x="17188" y="10638"/>
                    <a:pt x="16431" y="11449"/>
                  </a:cubicBezTo>
                  <a:cubicBezTo>
                    <a:pt x="16049" y="11858"/>
                    <a:pt x="15677" y="12257"/>
                    <a:pt x="15312" y="12640"/>
                  </a:cubicBezTo>
                  <a:cubicBezTo>
                    <a:pt x="14939" y="13032"/>
                    <a:pt x="14610" y="13364"/>
                    <a:pt x="14213" y="13756"/>
                  </a:cubicBezTo>
                  <a:cubicBezTo>
                    <a:pt x="13439" y="14528"/>
                    <a:pt x="12703" y="15281"/>
                    <a:pt x="11994" y="15998"/>
                  </a:cubicBezTo>
                  <a:cubicBezTo>
                    <a:pt x="10597" y="17410"/>
                    <a:pt x="9202" y="18757"/>
                    <a:pt x="7956" y="19997"/>
                  </a:cubicBezTo>
                  <a:cubicBezTo>
                    <a:pt x="7645" y="20307"/>
                    <a:pt x="7339" y="20608"/>
                    <a:pt x="7041" y="20904"/>
                  </a:cubicBezTo>
                  <a:cubicBezTo>
                    <a:pt x="6773" y="21168"/>
                    <a:pt x="6498" y="21430"/>
                    <a:pt x="6221" y="21687"/>
                  </a:cubicBezTo>
                  <a:cubicBezTo>
                    <a:pt x="5636" y="22220"/>
                    <a:pt x="5082" y="22726"/>
                    <a:pt x="4563" y="23201"/>
                  </a:cubicBezTo>
                  <a:cubicBezTo>
                    <a:pt x="4022" y="23699"/>
                    <a:pt x="3496" y="24206"/>
                    <a:pt x="3028" y="24697"/>
                  </a:cubicBezTo>
                  <a:cubicBezTo>
                    <a:pt x="2567" y="25183"/>
                    <a:pt x="2178" y="25624"/>
                    <a:pt x="1845" y="26013"/>
                  </a:cubicBezTo>
                  <a:cubicBezTo>
                    <a:pt x="1180" y="26793"/>
                    <a:pt x="716" y="27375"/>
                    <a:pt x="404" y="27792"/>
                  </a:cubicBezTo>
                  <a:cubicBezTo>
                    <a:pt x="138" y="28153"/>
                    <a:pt x="1" y="28389"/>
                    <a:pt x="13" y="28499"/>
                  </a:cubicBezTo>
                  <a:lnTo>
                    <a:pt x="257" y="28499"/>
                  </a:lnTo>
                  <a:cubicBezTo>
                    <a:pt x="391" y="28422"/>
                    <a:pt x="577" y="28287"/>
                    <a:pt x="813" y="28086"/>
                  </a:cubicBezTo>
                  <a:cubicBezTo>
                    <a:pt x="1264" y="27704"/>
                    <a:pt x="1874" y="27094"/>
                    <a:pt x="2570" y="26368"/>
                  </a:cubicBezTo>
                  <a:cubicBezTo>
                    <a:pt x="2920" y="26004"/>
                    <a:pt x="3290" y="25619"/>
                    <a:pt x="3682" y="25227"/>
                  </a:cubicBezTo>
                  <a:cubicBezTo>
                    <a:pt x="4067" y="24844"/>
                    <a:pt x="4502" y="24435"/>
                    <a:pt x="5011" y="23973"/>
                  </a:cubicBezTo>
                  <a:cubicBezTo>
                    <a:pt x="5518" y="23512"/>
                    <a:pt x="6092" y="23003"/>
                    <a:pt x="6722" y="22415"/>
                  </a:cubicBezTo>
                  <a:cubicBezTo>
                    <a:pt x="7036" y="22121"/>
                    <a:pt x="7369" y="21803"/>
                    <a:pt x="7706" y="21463"/>
                  </a:cubicBezTo>
                  <a:cubicBezTo>
                    <a:pt x="8005" y="21160"/>
                    <a:pt x="8313" y="20850"/>
                    <a:pt x="8625" y="20534"/>
                  </a:cubicBezTo>
                  <a:cubicBezTo>
                    <a:pt x="9876" y="19261"/>
                    <a:pt x="11239" y="17905"/>
                    <a:pt x="12692" y="16387"/>
                  </a:cubicBezTo>
                  <a:cubicBezTo>
                    <a:pt x="13408" y="15640"/>
                    <a:pt x="14125" y="14883"/>
                    <a:pt x="14862" y="14132"/>
                  </a:cubicBezTo>
                  <a:cubicBezTo>
                    <a:pt x="15662" y="13322"/>
                    <a:pt x="16441" y="12457"/>
                    <a:pt x="17176" y="11650"/>
                  </a:cubicBezTo>
                  <a:cubicBezTo>
                    <a:pt x="17926" y="10827"/>
                    <a:pt x="18629" y="10082"/>
                    <a:pt x="19440" y="9318"/>
                  </a:cubicBezTo>
                  <a:cubicBezTo>
                    <a:pt x="20247" y="8547"/>
                    <a:pt x="21132" y="7754"/>
                    <a:pt x="22035" y="6865"/>
                  </a:cubicBezTo>
                  <a:cubicBezTo>
                    <a:pt x="22957" y="5958"/>
                    <a:pt x="23784" y="5024"/>
                    <a:pt x="24576" y="4161"/>
                  </a:cubicBezTo>
                  <a:cubicBezTo>
                    <a:pt x="24973" y="3729"/>
                    <a:pt x="25365" y="3308"/>
                    <a:pt x="25758" y="2911"/>
                  </a:cubicBezTo>
                  <a:cubicBezTo>
                    <a:pt x="26157" y="2511"/>
                    <a:pt x="26588" y="2094"/>
                    <a:pt x="27017" y="1684"/>
                  </a:cubicBezTo>
                  <a:cubicBezTo>
                    <a:pt x="27259" y="1451"/>
                    <a:pt x="27510" y="1216"/>
                    <a:pt x="27757" y="981"/>
                  </a:cubicBezTo>
                  <a:lnTo>
                    <a:pt x="27757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050575" y="2513500"/>
              <a:ext cx="870275" cy="874700"/>
            </a:xfrm>
            <a:custGeom>
              <a:avLst/>
              <a:gdLst/>
              <a:ahLst/>
              <a:cxnLst/>
              <a:rect l="l" t="t" r="r" b="b"/>
              <a:pathLst>
                <a:path w="34811" h="34988" extrusionOk="0">
                  <a:moveTo>
                    <a:pt x="34810" y="0"/>
                  </a:moveTo>
                  <a:cubicBezTo>
                    <a:pt x="33720" y="1089"/>
                    <a:pt x="32607" y="2199"/>
                    <a:pt x="31478" y="3360"/>
                  </a:cubicBezTo>
                  <a:cubicBezTo>
                    <a:pt x="30759" y="4094"/>
                    <a:pt x="30029" y="4836"/>
                    <a:pt x="29296" y="5585"/>
                  </a:cubicBezTo>
                  <a:cubicBezTo>
                    <a:pt x="28597" y="6299"/>
                    <a:pt x="27852" y="7012"/>
                    <a:pt x="27077" y="7762"/>
                  </a:cubicBezTo>
                  <a:cubicBezTo>
                    <a:pt x="26311" y="8504"/>
                    <a:pt x="25497" y="9308"/>
                    <a:pt x="24743" y="10110"/>
                  </a:cubicBezTo>
                  <a:cubicBezTo>
                    <a:pt x="23988" y="10908"/>
                    <a:pt x="23271" y="11694"/>
                    <a:pt x="22555" y="12444"/>
                  </a:cubicBezTo>
                  <a:cubicBezTo>
                    <a:pt x="21772" y="13271"/>
                    <a:pt x="20960" y="14049"/>
                    <a:pt x="20103" y="14865"/>
                  </a:cubicBezTo>
                  <a:cubicBezTo>
                    <a:pt x="19255" y="15672"/>
                    <a:pt x="18366" y="16508"/>
                    <a:pt x="17525" y="17424"/>
                  </a:cubicBezTo>
                  <a:cubicBezTo>
                    <a:pt x="16705" y="18313"/>
                    <a:pt x="15988" y="19167"/>
                    <a:pt x="15267" y="19925"/>
                  </a:cubicBezTo>
                  <a:cubicBezTo>
                    <a:pt x="14565" y="20672"/>
                    <a:pt x="13801" y="21352"/>
                    <a:pt x="12990" y="22068"/>
                  </a:cubicBezTo>
                  <a:cubicBezTo>
                    <a:pt x="12586" y="22426"/>
                    <a:pt x="12173" y="22787"/>
                    <a:pt x="11759" y="23171"/>
                  </a:cubicBezTo>
                  <a:cubicBezTo>
                    <a:pt x="11343" y="23555"/>
                    <a:pt x="10918" y="23974"/>
                    <a:pt x="10538" y="24366"/>
                  </a:cubicBezTo>
                  <a:cubicBezTo>
                    <a:pt x="9769" y="25159"/>
                    <a:pt x="9081" y="25924"/>
                    <a:pt x="8428" y="26617"/>
                  </a:cubicBezTo>
                  <a:cubicBezTo>
                    <a:pt x="7775" y="27318"/>
                    <a:pt x="7174" y="27911"/>
                    <a:pt x="6514" y="28518"/>
                  </a:cubicBezTo>
                  <a:cubicBezTo>
                    <a:pt x="5862" y="29121"/>
                    <a:pt x="5194" y="29713"/>
                    <a:pt x="4535" y="30329"/>
                  </a:cubicBezTo>
                  <a:cubicBezTo>
                    <a:pt x="3171" y="31608"/>
                    <a:pt x="2103" y="32786"/>
                    <a:pt x="1166" y="33772"/>
                  </a:cubicBezTo>
                  <a:cubicBezTo>
                    <a:pt x="743" y="34220"/>
                    <a:pt x="376" y="34602"/>
                    <a:pt x="0" y="34988"/>
                  </a:cubicBezTo>
                  <a:lnTo>
                    <a:pt x="1198" y="34988"/>
                  </a:lnTo>
                  <a:cubicBezTo>
                    <a:pt x="1432" y="34750"/>
                    <a:pt x="1675" y="34500"/>
                    <a:pt x="1910" y="34254"/>
                  </a:cubicBezTo>
                  <a:cubicBezTo>
                    <a:pt x="2903" y="33223"/>
                    <a:pt x="3947" y="32067"/>
                    <a:pt x="5076" y="30994"/>
                  </a:cubicBezTo>
                  <a:cubicBezTo>
                    <a:pt x="5665" y="30430"/>
                    <a:pt x="6331" y="29823"/>
                    <a:pt x="7046" y="29140"/>
                  </a:cubicBezTo>
                  <a:cubicBezTo>
                    <a:pt x="7759" y="28466"/>
                    <a:pt x="8542" y="27658"/>
                    <a:pt x="9221" y="26901"/>
                  </a:cubicBezTo>
                  <a:cubicBezTo>
                    <a:pt x="9912" y="26141"/>
                    <a:pt x="10563" y="25393"/>
                    <a:pt x="11232" y="24689"/>
                  </a:cubicBezTo>
                  <a:cubicBezTo>
                    <a:pt x="11877" y="23999"/>
                    <a:pt x="12595" y="23350"/>
                    <a:pt x="13418" y="22606"/>
                  </a:cubicBezTo>
                  <a:cubicBezTo>
                    <a:pt x="14222" y="21882"/>
                    <a:pt x="15148" y="21030"/>
                    <a:pt x="15977" y="20118"/>
                  </a:cubicBezTo>
                  <a:cubicBezTo>
                    <a:pt x="16794" y="19229"/>
                    <a:pt x="17511" y="18368"/>
                    <a:pt x="18241" y="17585"/>
                  </a:cubicBezTo>
                  <a:cubicBezTo>
                    <a:pt x="19665" y="16062"/>
                    <a:pt x="21524" y="14494"/>
                    <a:pt x="23261" y="12696"/>
                  </a:cubicBezTo>
                  <a:cubicBezTo>
                    <a:pt x="24034" y="11904"/>
                    <a:pt x="24769" y="11127"/>
                    <a:pt x="25492" y="10391"/>
                  </a:cubicBezTo>
                  <a:cubicBezTo>
                    <a:pt x="26209" y="9657"/>
                    <a:pt x="26933" y="8969"/>
                    <a:pt x="27706" y="8245"/>
                  </a:cubicBezTo>
                  <a:cubicBezTo>
                    <a:pt x="28466" y="7531"/>
                    <a:pt x="29276" y="6774"/>
                    <a:pt x="30042" y="6010"/>
                  </a:cubicBezTo>
                  <a:cubicBezTo>
                    <a:pt x="30785" y="5275"/>
                    <a:pt x="31520" y="4546"/>
                    <a:pt x="32245" y="3829"/>
                  </a:cubicBezTo>
                  <a:cubicBezTo>
                    <a:pt x="33109" y="2966"/>
                    <a:pt x="33965" y="2131"/>
                    <a:pt x="34810" y="1310"/>
                  </a:cubicBezTo>
                  <a:lnTo>
                    <a:pt x="34810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536300" y="2999850"/>
              <a:ext cx="384500" cy="388375"/>
            </a:xfrm>
            <a:custGeom>
              <a:avLst/>
              <a:gdLst/>
              <a:ahLst/>
              <a:cxnLst/>
              <a:rect l="l" t="t" r="r" b="b"/>
              <a:pathLst>
                <a:path w="15380" h="15535" extrusionOk="0">
                  <a:moveTo>
                    <a:pt x="15380" y="0"/>
                  </a:moveTo>
                  <a:cubicBezTo>
                    <a:pt x="14396" y="984"/>
                    <a:pt x="13244" y="2400"/>
                    <a:pt x="13061" y="2589"/>
                  </a:cubicBezTo>
                  <a:cubicBezTo>
                    <a:pt x="11548" y="4137"/>
                    <a:pt x="10057" y="5706"/>
                    <a:pt x="8543" y="7252"/>
                  </a:cubicBezTo>
                  <a:cubicBezTo>
                    <a:pt x="5761" y="10092"/>
                    <a:pt x="2885" y="12798"/>
                    <a:pt x="1" y="15535"/>
                  </a:cubicBezTo>
                  <a:lnTo>
                    <a:pt x="387" y="15535"/>
                  </a:lnTo>
                  <a:cubicBezTo>
                    <a:pt x="2326" y="13776"/>
                    <a:pt x="4292" y="12061"/>
                    <a:pt x="6174" y="10227"/>
                  </a:cubicBezTo>
                  <a:cubicBezTo>
                    <a:pt x="8767" y="7697"/>
                    <a:pt x="11115" y="4872"/>
                    <a:pt x="13748" y="2381"/>
                  </a:cubicBezTo>
                  <a:cubicBezTo>
                    <a:pt x="14226" y="1927"/>
                    <a:pt x="14815" y="1498"/>
                    <a:pt x="15380" y="1053"/>
                  </a:cubicBezTo>
                  <a:lnTo>
                    <a:pt x="15380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358850" y="2823825"/>
              <a:ext cx="561925" cy="564400"/>
            </a:xfrm>
            <a:custGeom>
              <a:avLst/>
              <a:gdLst/>
              <a:ahLst/>
              <a:cxnLst/>
              <a:rect l="l" t="t" r="r" b="b"/>
              <a:pathLst>
                <a:path w="22477" h="22576" extrusionOk="0">
                  <a:moveTo>
                    <a:pt x="22476" y="1"/>
                  </a:moveTo>
                  <a:cubicBezTo>
                    <a:pt x="21232" y="1260"/>
                    <a:pt x="19988" y="2522"/>
                    <a:pt x="18718" y="3754"/>
                  </a:cubicBezTo>
                  <a:cubicBezTo>
                    <a:pt x="15972" y="6421"/>
                    <a:pt x="13166" y="9030"/>
                    <a:pt x="10440" y="11729"/>
                  </a:cubicBezTo>
                  <a:cubicBezTo>
                    <a:pt x="7533" y="14609"/>
                    <a:pt x="4817" y="17623"/>
                    <a:pt x="1958" y="20543"/>
                  </a:cubicBezTo>
                  <a:cubicBezTo>
                    <a:pt x="1305" y="21211"/>
                    <a:pt x="652" y="21892"/>
                    <a:pt x="0" y="22576"/>
                  </a:cubicBezTo>
                  <a:lnTo>
                    <a:pt x="370" y="22576"/>
                  </a:lnTo>
                  <a:cubicBezTo>
                    <a:pt x="2883" y="20067"/>
                    <a:pt x="5387" y="17584"/>
                    <a:pt x="7922" y="15111"/>
                  </a:cubicBezTo>
                  <a:cubicBezTo>
                    <a:pt x="10690" y="12413"/>
                    <a:pt x="13403" y="9656"/>
                    <a:pt x="16166" y="6959"/>
                  </a:cubicBezTo>
                  <a:cubicBezTo>
                    <a:pt x="18196" y="4977"/>
                    <a:pt x="20350" y="3152"/>
                    <a:pt x="22476" y="1286"/>
                  </a:cubicBezTo>
                  <a:lnTo>
                    <a:pt x="22476" y="1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4768100" y="3235700"/>
              <a:ext cx="152700" cy="152475"/>
            </a:xfrm>
            <a:custGeom>
              <a:avLst/>
              <a:gdLst/>
              <a:ahLst/>
              <a:cxnLst/>
              <a:rect l="l" t="t" r="r" b="b"/>
              <a:pathLst>
                <a:path w="6108" h="6099" extrusionOk="0">
                  <a:moveTo>
                    <a:pt x="6108" y="0"/>
                  </a:moveTo>
                  <a:cubicBezTo>
                    <a:pt x="5586" y="476"/>
                    <a:pt x="5058" y="951"/>
                    <a:pt x="4535" y="1440"/>
                  </a:cubicBezTo>
                  <a:cubicBezTo>
                    <a:pt x="3171" y="2718"/>
                    <a:pt x="2103" y="3896"/>
                    <a:pt x="1166" y="4883"/>
                  </a:cubicBezTo>
                  <a:cubicBezTo>
                    <a:pt x="743" y="5330"/>
                    <a:pt x="376" y="5713"/>
                    <a:pt x="0" y="6098"/>
                  </a:cubicBezTo>
                  <a:lnTo>
                    <a:pt x="1197" y="6098"/>
                  </a:lnTo>
                  <a:cubicBezTo>
                    <a:pt x="1435" y="5860"/>
                    <a:pt x="1678" y="5610"/>
                    <a:pt x="1912" y="5365"/>
                  </a:cubicBezTo>
                  <a:cubicBezTo>
                    <a:pt x="2905" y="4334"/>
                    <a:pt x="3948" y="3178"/>
                    <a:pt x="5077" y="2104"/>
                  </a:cubicBezTo>
                  <a:cubicBezTo>
                    <a:pt x="5399" y="1798"/>
                    <a:pt x="5744" y="1474"/>
                    <a:pt x="6108" y="1136"/>
                  </a:cubicBezTo>
                  <a:lnTo>
                    <a:pt x="6108" y="0"/>
                  </a:lnTo>
                  <a:close/>
                </a:path>
              </a:pathLst>
            </a:custGeom>
            <a:solidFill>
              <a:schemeClr val="dk2">
                <a:alpha val="41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71" name="Google Shape;471;p18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18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18"/>
          <p:cNvSpPr txBox="1">
            <a:spLocks noGrp="1"/>
          </p:cNvSpPr>
          <p:nvPr>
            <p:ph type="subTitle" idx="1"/>
          </p:nvPr>
        </p:nvSpPr>
        <p:spPr>
          <a:xfrm rot="235">
            <a:off x="4028750" y="2128200"/>
            <a:ext cx="4395300" cy="68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title"/>
          </p:nvPr>
        </p:nvSpPr>
        <p:spPr>
          <a:xfrm>
            <a:off x="3049175" y="534300"/>
            <a:ext cx="5374800" cy="16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5" name="Google Shape;475;p18"/>
          <p:cNvGrpSpPr/>
          <p:nvPr/>
        </p:nvGrpSpPr>
        <p:grpSpPr>
          <a:xfrm>
            <a:off x="864966" y="215335"/>
            <a:ext cx="8006563" cy="3412813"/>
            <a:chOff x="864966" y="215335"/>
            <a:chExt cx="8006563" cy="3412813"/>
          </a:xfrm>
        </p:grpSpPr>
        <p:sp>
          <p:nvSpPr>
            <p:cNvPr id="476" name="Google Shape;476;p18"/>
            <p:cNvSpPr/>
            <p:nvPr/>
          </p:nvSpPr>
          <p:spPr>
            <a:xfrm>
              <a:off x="6379746" y="215335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6026220" y="371036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864966" y="215344"/>
              <a:ext cx="166242" cy="163267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8526564" y="3464881"/>
              <a:ext cx="166203" cy="163267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8647181" y="2907073"/>
              <a:ext cx="224348" cy="22036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28" name="Google Shape;628;p25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5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0" name="Google Shape;630;p25"/>
          <p:cNvSpPr txBox="1">
            <a:spLocks noGrp="1"/>
          </p:cNvSpPr>
          <p:nvPr>
            <p:ph type="subTitle" idx="1"/>
          </p:nvPr>
        </p:nvSpPr>
        <p:spPr>
          <a:xfrm>
            <a:off x="1519325" y="22658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2"/>
          </p:nvPr>
        </p:nvSpPr>
        <p:spPr>
          <a:xfrm>
            <a:off x="5556901" y="22658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3"/>
          </p:nvPr>
        </p:nvSpPr>
        <p:spPr>
          <a:xfrm>
            <a:off x="1519325" y="3675600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4"/>
          </p:nvPr>
        </p:nvSpPr>
        <p:spPr>
          <a:xfrm>
            <a:off x="5556901" y="3675600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5"/>
          </p:nvPr>
        </p:nvSpPr>
        <p:spPr>
          <a:xfrm>
            <a:off x="1519300" y="193557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5"/>
          <p:cNvSpPr txBox="1">
            <a:spLocks noGrp="1"/>
          </p:cNvSpPr>
          <p:nvPr>
            <p:ph type="subTitle" idx="6"/>
          </p:nvPr>
        </p:nvSpPr>
        <p:spPr>
          <a:xfrm>
            <a:off x="1519300" y="3345350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5"/>
          <p:cNvSpPr txBox="1">
            <a:spLocks noGrp="1"/>
          </p:cNvSpPr>
          <p:nvPr>
            <p:ph type="subTitle" idx="7"/>
          </p:nvPr>
        </p:nvSpPr>
        <p:spPr>
          <a:xfrm>
            <a:off x="5556900" y="193557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25"/>
          <p:cNvSpPr txBox="1">
            <a:spLocks noGrp="1"/>
          </p:cNvSpPr>
          <p:nvPr>
            <p:ph type="subTitle" idx="8"/>
          </p:nvPr>
        </p:nvSpPr>
        <p:spPr>
          <a:xfrm>
            <a:off x="5556900" y="3345350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5"/>
          <p:cNvGrpSpPr/>
          <p:nvPr/>
        </p:nvGrpSpPr>
        <p:grpSpPr>
          <a:xfrm>
            <a:off x="50120" y="67489"/>
            <a:ext cx="9035221" cy="4970570"/>
            <a:chOff x="50120" y="67489"/>
            <a:chExt cx="9035221" cy="4970570"/>
          </a:xfrm>
        </p:grpSpPr>
        <p:sp>
          <p:nvSpPr>
            <p:cNvPr id="640" name="Google Shape;640;p25"/>
            <p:cNvSpPr/>
            <p:nvPr/>
          </p:nvSpPr>
          <p:spPr>
            <a:xfrm rot="5828640">
              <a:off x="8910893" y="4490138"/>
              <a:ext cx="166233" cy="163258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 rot="5828640">
              <a:off x="8565187" y="4802885"/>
              <a:ext cx="224335" cy="220351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 rot="5828640">
              <a:off x="8514144" y="4405029"/>
              <a:ext cx="166194" cy="163258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 rot="-10034970">
              <a:off x="409444" y="4845972"/>
              <a:ext cx="166219" cy="163244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 rot="-10034970">
              <a:off x="71668" y="4468949"/>
              <a:ext cx="224317" cy="22033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 rot="-10034970">
              <a:off x="532924" y="4459415"/>
              <a:ext cx="166180" cy="163244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 rot="-10034970">
              <a:off x="8704544" y="994922"/>
              <a:ext cx="166219" cy="163244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 rot="-10034970">
              <a:off x="6605749" y="180890"/>
              <a:ext cx="166180" cy="163244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 rot="-10034970">
              <a:off x="211294" y="624672"/>
              <a:ext cx="166219" cy="163244"/>
            </a:xfrm>
            <a:custGeom>
              <a:avLst/>
              <a:gdLst/>
              <a:ahLst/>
              <a:cxnLst/>
              <a:rect l="l" t="t" r="r" b="b"/>
              <a:pathLst>
                <a:path w="12683" h="12456" extrusionOk="0">
                  <a:moveTo>
                    <a:pt x="6585" y="0"/>
                  </a:moveTo>
                  <a:cubicBezTo>
                    <a:pt x="6456" y="0"/>
                    <a:pt x="6330" y="76"/>
                    <a:pt x="6271" y="246"/>
                  </a:cubicBezTo>
                  <a:cubicBezTo>
                    <a:pt x="5773" y="1685"/>
                    <a:pt x="5193" y="3159"/>
                    <a:pt x="4144" y="4294"/>
                  </a:cubicBezTo>
                  <a:cubicBezTo>
                    <a:pt x="3631" y="4852"/>
                    <a:pt x="3006" y="5298"/>
                    <a:pt x="2300" y="5580"/>
                  </a:cubicBezTo>
                  <a:cubicBezTo>
                    <a:pt x="1604" y="5859"/>
                    <a:pt x="910" y="5826"/>
                    <a:pt x="188" y="5932"/>
                  </a:cubicBezTo>
                  <a:cubicBezTo>
                    <a:pt x="130" y="5942"/>
                    <a:pt x="123" y="6033"/>
                    <a:pt x="173" y="6056"/>
                  </a:cubicBezTo>
                  <a:cubicBezTo>
                    <a:pt x="229" y="6086"/>
                    <a:pt x="288" y="6107"/>
                    <a:pt x="349" y="6129"/>
                  </a:cubicBezTo>
                  <a:cubicBezTo>
                    <a:pt x="262" y="6166"/>
                    <a:pt x="178" y="6214"/>
                    <a:pt x="97" y="6279"/>
                  </a:cubicBezTo>
                  <a:cubicBezTo>
                    <a:pt x="16" y="6342"/>
                    <a:pt x="1" y="6496"/>
                    <a:pt x="57" y="6582"/>
                  </a:cubicBezTo>
                  <a:cubicBezTo>
                    <a:pt x="447" y="7149"/>
                    <a:pt x="1135" y="7149"/>
                    <a:pt x="1743" y="7388"/>
                  </a:cubicBezTo>
                  <a:cubicBezTo>
                    <a:pt x="2409" y="7648"/>
                    <a:pt x="3044" y="8024"/>
                    <a:pt x="3597" y="8477"/>
                  </a:cubicBezTo>
                  <a:cubicBezTo>
                    <a:pt x="4672" y="9359"/>
                    <a:pt x="5657" y="10669"/>
                    <a:pt x="5867" y="12075"/>
                  </a:cubicBezTo>
                  <a:cubicBezTo>
                    <a:pt x="5905" y="12329"/>
                    <a:pt x="6139" y="12455"/>
                    <a:pt x="6374" y="12455"/>
                  </a:cubicBezTo>
                  <a:cubicBezTo>
                    <a:pt x="6610" y="12455"/>
                    <a:pt x="6848" y="12328"/>
                    <a:pt x="6889" y="12075"/>
                  </a:cubicBezTo>
                  <a:cubicBezTo>
                    <a:pt x="7322" y="9390"/>
                    <a:pt x="9359" y="7301"/>
                    <a:pt x="12065" y="6882"/>
                  </a:cubicBezTo>
                  <a:cubicBezTo>
                    <a:pt x="12682" y="6789"/>
                    <a:pt x="12670" y="5757"/>
                    <a:pt x="12065" y="5650"/>
                  </a:cubicBezTo>
                  <a:cubicBezTo>
                    <a:pt x="9385" y="5178"/>
                    <a:pt x="7306" y="3041"/>
                    <a:pt x="6948" y="336"/>
                  </a:cubicBezTo>
                  <a:cubicBezTo>
                    <a:pt x="6919" y="126"/>
                    <a:pt x="6750" y="0"/>
                    <a:pt x="6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 rot="-10034970">
              <a:off x="71668" y="152349"/>
              <a:ext cx="224317" cy="220333"/>
            </a:xfrm>
            <a:custGeom>
              <a:avLst/>
              <a:gdLst/>
              <a:ahLst/>
              <a:cxnLst/>
              <a:rect l="l" t="t" r="r" b="b"/>
              <a:pathLst>
                <a:path w="17116" h="16812" extrusionOk="0">
                  <a:moveTo>
                    <a:pt x="8887" y="1"/>
                  </a:moveTo>
                  <a:cubicBezTo>
                    <a:pt x="8714" y="1"/>
                    <a:pt x="8543" y="103"/>
                    <a:pt x="8464" y="332"/>
                  </a:cubicBezTo>
                  <a:cubicBezTo>
                    <a:pt x="7996" y="1678"/>
                    <a:pt x="7471" y="3046"/>
                    <a:pt x="6726" y="4271"/>
                  </a:cubicBezTo>
                  <a:cubicBezTo>
                    <a:pt x="6324" y="4183"/>
                    <a:pt x="5929" y="4069"/>
                    <a:pt x="5549" y="3905"/>
                  </a:cubicBezTo>
                  <a:cubicBezTo>
                    <a:pt x="4620" y="3506"/>
                    <a:pt x="3988" y="2812"/>
                    <a:pt x="3197" y="2226"/>
                  </a:cubicBezTo>
                  <a:cubicBezTo>
                    <a:pt x="3184" y="2216"/>
                    <a:pt x="3169" y="2212"/>
                    <a:pt x="3155" y="2212"/>
                  </a:cubicBezTo>
                  <a:cubicBezTo>
                    <a:pt x="3099" y="2212"/>
                    <a:pt x="3044" y="2274"/>
                    <a:pt x="3062" y="2329"/>
                  </a:cubicBezTo>
                  <a:cubicBezTo>
                    <a:pt x="3090" y="2411"/>
                    <a:pt x="3127" y="2488"/>
                    <a:pt x="3161" y="2565"/>
                  </a:cubicBezTo>
                  <a:cubicBezTo>
                    <a:pt x="3043" y="2518"/>
                    <a:pt x="2916" y="2483"/>
                    <a:pt x="2777" y="2468"/>
                  </a:cubicBezTo>
                  <a:cubicBezTo>
                    <a:pt x="2770" y="2468"/>
                    <a:pt x="2763" y="2467"/>
                    <a:pt x="2755" y="2467"/>
                  </a:cubicBezTo>
                  <a:cubicBezTo>
                    <a:pt x="2623" y="2467"/>
                    <a:pt x="2474" y="2592"/>
                    <a:pt x="2451" y="2720"/>
                  </a:cubicBezTo>
                  <a:cubicBezTo>
                    <a:pt x="2283" y="3633"/>
                    <a:pt x="2937" y="4290"/>
                    <a:pt x="3292" y="5098"/>
                  </a:cubicBezTo>
                  <a:cubicBezTo>
                    <a:pt x="3575" y="5748"/>
                    <a:pt x="3782" y="6439"/>
                    <a:pt x="3911" y="7139"/>
                  </a:cubicBezTo>
                  <a:cubicBezTo>
                    <a:pt x="3651" y="7286"/>
                    <a:pt x="3385" y="7423"/>
                    <a:pt x="3107" y="7533"/>
                  </a:cubicBezTo>
                  <a:cubicBezTo>
                    <a:pt x="2168" y="7908"/>
                    <a:pt x="1230" y="7864"/>
                    <a:pt x="257" y="8008"/>
                  </a:cubicBezTo>
                  <a:cubicBezTo>
                    <a:pt x="179" y="8020"/>
                    <a:pt x="168" y="8142"/>
                    <a:pt x="234" y="8174"/>
                  </a:cubicBezTo>
                  <a:cubicBezTo>
                    <a:pt x="312" y="8213"/>
                    <a:pt x="391" y="8242"/>
                    <a:pt x="471" y="8273"/>
                  </a:cubicBezTo>
                  <a:cubicBezTo>
                    <a:pt x="352" y="8323"/>
                    <a:pt x="239" y="8387"/>
                    <a:pt x="129" y="8475"/>
                  </a:cubicBezTo>
                  <a:cubicBezTo>
                    <a:pt x="21" y="8562"/>
                    <a:pt x="0" y="8771"/>
                    <a:pt x="77" y="8883"/>
                  </a:cubicBezTo>
                  <a:cubicBezTo>
                    <a:pt x="604" y="9649"/>
                    <a:pt x="1532" y="9651"/>
                    <a:pt x="2353" y="9973"/>
                  </a:cubicBezTo>
                  <a:cubicBezTo>
                    <a:pt x="2889" y="10182"/>
                    <a:pt x="3405" y="10450"/>
                    <a:pt x="3895" y="10760"/>
                  </a:cubicBezTo>
                  <a:cubicBezTo>
                    <a:pt x="3701" y="11758"/>
                    <a:pt x="3337" y="12718"/>
                    <a:pt x="2752" y="13507"/>
                  </a:cubicBezTo>
                  <a:cubicBezTo>
                    <a:pt x="2416" y="13961"/>
                    <a:pt x="2905" y="14591"/>
                    <a:pt x="3399" y="14591"/>
                  </a:cubicBezTo>
                  <a:cubicBezTo>
                    <a:pt x="3512" y="14591"/>
                    <a:pt x="3625" y="14558"/>
                    <a:pt x="3728" y="14483"/>
                  </a:cubicBezTo>
                  <a:cubicBezTo>
                    <a:pt x="4587" y="13862"/>
                    <a:pt x="5527" y="13423"/>
                    <a:pt x="6500" y="13156"/>
                  </a:cubicBezTo>
                  <a:cubicBezTo>
                    <a:pt x="7210" y="14097"/>
                    <a:pt x="7749" y="15175"/>
                    <a:pt x="7919" y="16299"/>
                  </a:cubicBezTo>
                  <a:cubicBezTo>
                    <a:pt x="7969" y="16642"/>
                    <a:pt x="8286" y="16812"/>
                    <a:pt x="8604" y="16812"/>
                  </a:cubicBezTo>
                  <a:cubicBezTo>
                    <a:pt x="8923" y="16812"/>
                    <a:pt x="9244" y="16640"/>
                    <a:pt x="9298" y="16299"/>
                  </a:cubicBezTo>
                  <a:cubicBezTo>
                    <a:pt x="9489" y="15114"/>
                    <a:pt x="9916" y="14019"/>
                    <a:pt x="10525" y="13057"/>
                  </a:cubicBezTo>
                  <a:cubicBezTo>
                    <a:pt x="11614" y="13303"/>
                    <a:pt x="12667" y="13771"/>
                    <a:pt x="13623" y="14469"/>
                  </a:cubicBezTo>
                  <a:cubicBezTo>
                    <a:pt x="13751" y="14562"/>
                    <a:pt x="13889" y="14603"/>
                    <a:pt x="14026" y="14603"/>
                  </a:cubicBezTo>
                  <a:cubicBezTo>
                    <a:pt x="14617" y="14603"/>
                    <a:pt x="15185" y="13843"/>
                    <a:pt x="14800" y="13292"/>
                  </a:cubicBezTo>
                  <a:cubicBezTo>
                    <a:pt x="14147" y="12361"/>
                    <a:pt x="13704" y="11331"/>
                    <a:pt x="13466" y="10269"/>
                  </a:cubicBezTo>
                  <a:cubicBezTo>
                    <a:pt x="14318" y="9790"/>
                    <a:pt x="15264" y="9451"/>
                    <a:pt x="16285" y="9293"/>
                  </a:cubicBezTo>
                  <a:cubicBezTo>
                    <a:pt x="17116" y="9164"/>
                    <a:pt x="17098" y="7772"/>
                    <a:pt x="16283" y="7628"/>
                  </a:cubicBezTo>
                  <a:cubicBezTo>
                    <a:pt x="15269" y="7449"/>
                    <a:pt x="14324" y="7090"/>
                    <a:pt x="13470" y="6589"/>
                  </a:cubicBezTo>
                  <a:cubicBezTo>
                    <a:pt x="13728" y="5434"/>
                    <a:pt x="14229" y="4321"/>
                    <a:pt x="14984" y="3335"/>
                  </a:cubicBezTo>
                  <a:cubicBezTo>
                    <a:pt x="15242" y="2998"/>
                    <a:pt x="15029" y="2545"/>
                    <a:pt x="14662" y="2545"/>
                  </a:cubicBezTo>
                  <a:cubicBezTo>
                    <a:pt x="14589" y="2545"/>
                    <a:pt x="14510" y="2563"/>
                    <a:pt x="14427" y="2603"/>
                  </a:cubicBezTo>
                  <a:cubicBezTo>
                    <a:pt x="13252" y="3172"/>
                    <a:pt x="12032" y="3725"/>
                    <a:pt x="10765" y="4072"/>
                  </a:cubicBezTo>
                  <a:cubicBezTo>
                    <a:pt x="10042" y="3016"/>
                    <a:pt x="9551" y="1787"/>
                    <a:pt x="9376" y="456"/>
                  </a:cubicBezTo>
                  <a:cubicBezTo>
                    <a:pt x="9338" y="171"/>
                    <a:pt x="9111" y="1"/>
                    <a:pt x="8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 rot="-10034970">
              <a:off x="636911" y="83815"/>
              <a:ext cx="166180" cy="163244"/>
            </a:xfrm>
            <a:custGeom>
              <a:avLst/>
              <a:gdLst/>
              <a:ahLst/>
              <a:cxnLst/>
              <a:rect l="l" t="t" r="r" b="b"/>
              <a:pathLst>
                <a:path w="12680" h="12456" extrusionOk="0">
                  <a:moveTo>
                    <a:pt x="6584" y="1"/>
                  </a:moveTo>
                  <a:cubicBezTo>
                    <a:pt x="6455" y="1"/>
                    <a:pt x="6328" y="76"/>
                    <a:pt x="6270" y="245"/>
                  </a:cubicBezTo>
                  <a:cubicBezTo>
                    <a:pt x="5771" y="1685"/>
                    <a:pt x="5191" y="3160"/>
                    <a:pt x="4144" y="4296"/>
                  </a:cubicBezTo>
                  <a:cubicBezTo>
                    <a:pt x="3629" y="4853"/>
                    <a:pt x="3004" y="5298"/>
                    <a:pt x="2300" y="5580"/>
                  </a:cubicBezTo>
                  <a:cubicBezTo>
                    <a:pt x="1602" y="5859"/>
                    <a:pt x="910" y="5826"/>
                    <a:pt x="187" y="5933"/>
                  </a:cubicBezTo>
                  <a:cubicBezTo>
                    <a:pt x="128" y="5942"/>
                    <a:pt x="121" y="6032"/>
                    <a:pt x="172" y="6057"/>
                  </a:cubicBezTo>
                  <a:cubicBezTo>
                    <a:pt x="229" y="6086"/>
                    <a:pt x="286" y="6107"/>
                    <a:pt x="347" y="6129"/>
                  </a:cubicBezTo>
                  <a:cubicBezTo>
                    <a:pt x="262" y="6167"/>
                    <a:pt x="176" y="6215"/>
                    <a:pt x="96" y="6279"/>
                  </a:cubicBezTo>
                  <a:cubicBezTo>
                    <a:pt x="15" y="6342"/>
                    <a:pt x="0" y="6498"/>
                    <a:pt x="57" y="6582"/>
                  </a:cubicBezTo>
                  <a:cubicBezTo>
                    <a:pt x="445" y="7149"/>
                    <a:pt x="1133" y="7149"/>
                    <a:pt x="1742" y="7388"/>
                  </a:cubicBezTo>
                  <a:cubicBezTo>
                    <a:pt x="2409" y="7648"/>
                    <a:pt x="3043" y="8025"/>
                    <a:pt x="3595" y="8477"/>
                  </a:cubicBezTo>
                  <a:cubicBezTo>
                    <a:pt x="4670" y="9360"/>
                    <a:pt x="5656" y="10669"/>
                    <a:pt x="5866" y="12075"/>
                  </a:cubicBezTo>
                  <a:cubicBezTo>
                    <a:pt x="5903" y="12329"/>
                    <a:pt x="6138" y="12456"/>
                    <a:pt x="6373" y="12456"/>
                  </a:cubicBezTo>
                  <a:cubicBezTo>
                    <a:pt x="6610" y="12456"/>
                    <a:pt x="6847" y="12328"/>
                    <a:pt x="6888" y="12075"/>
                  </a:cubicBezTo>
                  <a:cubicBezTo>
                    <a:pt x="7322" y="9390"/>
                    <a:pt x="9358" y="7303"/>
                    <a:pt x="12064" y="6883"/>
                  </a:cubicBezTo>
                  <a:cubicBezTo>
                    <a:pt x="12679" y="6788"/>
                    <a:pt x="12668" y="5757"/>
                    <a:pt x="12064" y="5651"/>
                  </a:cubicBezTo>
                  <a:cubicBezTo>
                    <a:pt x="9383" y="5178"/>
                    <a:pt x="7304" y="3041"/>
                    <a:pt x="6946" y="336"/>
                  </a:cubicBezTo>
                  <a:cubicBezTo>
                    <a:pt x="6918" y="126"/>
                    <a:pt x="6749" y="1"/>
                    <a:pt x="6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653" name="Google Shape;653;p26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4" name="Google Shape;654;p26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5" name="Google Shape;655;p26"/>
          <p:cNvSpPr txBox="1">
            <a:spLocks noGrp="1"/>
          </p:cNvSpPr>
          <p:nvPr>
            <p:ph type="subTitle" idx="1"/>
          </p:nvPr>
        </p:nvSpPr>
        <p:spPr>
          <a:xfrm>
            <a:off x="719975" y="2254475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6"/>
          <p:cNvSpPr txBox="1">
            <a:spLocks noGrp="1"/>
          </p:cNvSpPr>
          <p:nvPr>
            <p:ph type="subTitle" idx="2"/>
          </p:nvPr>
        </p:nvSpPr>
        <p:spPr>
          <a:xfrm>
            <a:off x="3384750" y="2254488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6"/>
          <p:cNvSpPr txBox="1">
            <a:spLocks noGrp="1"/>
          </p:cNvSpPr>
          <p:nvPr>
            <p:ph type="subTitle" idx="3"/>
          </p:nvPr>
        </p:nvSpPr>
        <p:spPr>
          <a:xfrm>
            <a:off x="2035088" y="3969000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6"/>
          <p:cNvSpPr txBox="1">
            <a:spLocks noGrp="1"/>
          </p:cNvSpPr>
          <p:nvPr>
            <p:ph type="subTitle" idx="4"/>
          </p:nvPr>
        </p:nvSpPr>
        <p:spPr>
          <a:xfrm>
            <a:off x="4734359" y="3969000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6"/>
          <p:cNvSpPr txBox="1">
            <a:spLocks noGrp="1"/>
          </p:cNvSpPr>
          <p:nvPr>
            <p:ph type="subTitle" idx="5"/>
          </p:nvPr>
        </p:nvSpPr>
        <p:spPr>
          <a:xfrm>
            <a:off x="6049525" y="2254475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6"/>
          <p:cNvSpPr txBox="1">
            <a:spLocks noGrp="1"/>
          </p:cNvSpPr>
          <p:nvPr>
            <p:ph type="subTitle" idx="6"/>
          </p:nvPr>
        </p:nvSpPr>
        <p:spPr>
          <a:xfrm>
            <a:off x="719975" y="1954925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6"/>
          <p:cNvSpPr txBox="1">
            <a:spLocks noGrp="1"/>
          </p:cNvSpPr>
          <p:nvPr>
            <p:ph type="subTitle" idx="7"/>
          </p:nvPr>
        </p:nvSpPr>
        <p:spPr>
          <a:xfrm>
            <a:off x="3384754" y="1954938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6"/>
          <p:cNvSpPr txBox="1">
            <a:spLocks noGrp="1"/>
          </p:cNvSpPr>
          <p:nvPr>
            <p:ph type="subTitle" idx="8"/>
          </p:nvPr>
        </p:nvSpPr>
        <p:spPr>
          <a:xfrm>
            <a:off x="6049525" y="1954925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26"/>
          <p:cNvSpPr txBox="1">
            <a:spLocks noGrp="1"/>
          </p:cNvSpPr>
          <p:nvPr>
            <p:ph type="subTitle" idx="9"/>
          </p:nvPr>
        </p:nvSpPr>
        <p:spPr>
          <a:xfrm>
            <a:off x="2035101" y="3669300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6"/>
          <p:cNvSpPr txBox="1">
            <a:spLocks noGrp="1"/>
          </p:cNvSpPr>
          <p:nvPr>
            <p:ph type="subTitle" idx="13"/>
          </p:nvPr>
        </p:nvSpPr>
        <p:spPr>
          <a:xfrm>
            <a:off x="4734350" y="3669300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263461" y="2808552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6"/>
          <p:cNvSpPr/>
          <p:nvPr/>
        </p:nvSpPr>
        <p:spPr>
          <a:xfrm>
            <a:off x="7587823" y="313940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6"/>
          <p:cNvSpPr/>
          <p:nvPr/>
        </p:nvSpPr>
        <p:spPr>
          <a:xfrm flipH="1">
            <a:off x="8714307" y="2808552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263461" y="203652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4488886" y="4780552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359" name="Google Shape;1359;p31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>
              <a:off x="0" y="417930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0" name="Google Shape;1360;p31"/>
            <p:cNvPicPr preferRelativeResize="0"/>
            <p:nvPr/>
          </p:nvPicPr>
          <p:blipFill rotWithShape="1">
            <a:blip r:embed="rId2">
              <a:alphaModFix/>
            </a:blip>
            <a:srcRect t="88359"/>
            <a:stretch/>
          </p:blipFill>
          <p:spPr>
            <a:xfrm rot="10800000" flipH="1">
              <a:off x="0" y="0"/>
              <a:ext cx="9144000" cy="964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ller One"/>
              <a:buNone/>
              <a:defRPr sz="3000">
                <a:solidFill>
                  <a:schemeClr val="dk1"/>
                </a:solidFill>
                <a:latin typeface="Poller One"/>
                <a:ea typeface="Poller One"/>
                <a:cs typeface="Poller One"/>
                <a:sym typeface="Poll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●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○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■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●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○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■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●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○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ap"/>
              <a:buChar char="■"/>
              <a:defRPr>
                <a:solidFill>
                  <a:schemeClr val="lt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4" r:id="rId6"/>
    <p:sldLayoutId id="2147483671" r:id="rId7"/>
    <p:sldLayoutId id="2147483672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7"/>
          <p:cNvSpPr txBox="1">
            <a:spLocks noGrp="1"/>
          </p:cNvSpPr>
          <p:nvPr>
            <p:ph type="ctrTitle"/>
          </p:nvPr>
        </p:nvSpPr>
        <p:spPr>
          <a:xfrm>
            <a:off x="720000" y="1607949"/>
            <a:ext cx="5500553" cy="1478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noProof="0" dirty="0"/>
              <a:t>Protein-Proteins Interactions in the Gut Microbiome</a:t>
            </a:r>
            <a:endParaRPr lang="en-US" noProof="0" dirty="0"/>
          </a:p>
        </p:txBody>
      </p:sp>
      <p:pic>
        <p:nvPicPr>
          <p:cNvPr id="1431" name="Google Shape;1431;p37"/>
          <p:cNvPicPr preferRelativeResize="0"/>
          <p:nvPr/>
        </p:nvPicPr>
        <p:blipFill rotWithShape="1">
          <a:blip r:embed="rId3">
            <a:alphaModFix/>
          </a:blip>
          <a:srcRect l="11753" t="3900" r="34256" b="4741"/>
          <a:stretch/>
        </p:blipFill>
        <p:spPr>
          <a:xfrm>
            <a:off x="6104250" y="0"/>
            <a:ext cx="3039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26751">
            <a:off x="4404250" y="4098280"/>
            <a:ext cx="1942993" cy="194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37"/>
          <p:cNvPicPr preferRelativeResize="0"/>
          <p:nvPr/>
        </p:nvPicPr>
        <p:blipFill rotWithShape="1">
          <a:blip r:embed="rId5">
            <a:alphaModFix/>
          </a:blip>
          <a:srcRect t="27335" b="27331"/>
          <a:stretch/>
        </p:blipFill>
        <p:spPr>
          <a:xfrm rot="-403569">
            <a:off x="645318" y="-491896"/>
            <a:ext cx="3653464" cy="1656191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37"/>
          <p:cNvSpPr/>
          <p:nvPr/>
        </p:nvSpPr>
        <p:spPr>
          <a:xfrm>
            <a:off x="5979566" y="1020544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35" name="Google Shape;1435;p37"/>
          <p:cNvSpPr/>
          <p:nvPr/>
        </p:nvSpPr>
        <p:spPr>
          <a:xfrm>
            <a:off x="1131174" y="4200152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36" name="Google Shape;1436;p37"/>
          <p:cNvSpPr/>
          <p:nvPr/>
        </p:nvSpPr>
        <p:spPr>
          <a:xfrm>
            <a:off x="1538839" y="4301231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37" name="Google Shape;1437;p37"/>
          <p:cNvSpPr/>
          <p:nvPr/>
        </p:nvSpPr>
        <p:spPr>
          <a:xfrm>
            <a:off x="6054311" y="3657665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38" name="Google Shape;1438;p37"/>
          <p:cNvSpPr/>
          <p:nvPr/>
        </p:nvSpPr>
        <p:spPr>
          <a:xfrm>
            <a:off x="4535594" y="728973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39" name="Google Shape;1439;p37"/>
          <p:cNvSpPr/>
          <p:nvPr/>
        </p:nvSpPr>
        <p:spPr>
          <a:xfrm>
            <a:off x="3692305" y="3985485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40" name="Google Shape;1440;p37"/>
          <p:cNvSpPr/>
          <p:nvPr/>
        </p:nvSpPr>
        <p:spPr>
          <a:xfrm>
            <a:off x="4067088" y="4170544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41"/>
          <p:cNvSpPr txBox="1">
            <a:spLocks noGrp="1"/>
          </p:cNvSpPr>
          <p:nvPr>
            <p:ph type="title"/>
          </p:nvPr>
        </p:nvSpPr>
        <p:spPr>
          <a:xfrm>
            <a:off x="1427933" y="540000"/>
            <a:ext cx="6288300" cy="11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Introduction</a:t>
            </a:r>
          </a:p>
        </p:txBody>
      </p:sp>
      <p:sp>
        <p:nvSpPr>
          <p:cNvPr id="1490" name="Google Shape;1490;p41"/>
          <p:cNvSpPr txBox="1">
            <a:spLocks noGrp="1"/>
          </p:cNvSpPr>
          <p:nvPr>
            <p:ph type="subTitle" idx="1"/>
          </p:nvPr>
        </p:nvSpPr>
        <p:spPr>
          <a:xfrm>
            <a:off x="1427799" y="1675801"/>
            <a:ext cx="6288300" cy="9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The gut microbiome plays a crucial role in human health.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Protein-Protein Interactions (PPIs) influence disease mechanisms.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PPIs within the gut microbiome could help predict diseases.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This study explores the use of machine learning for disease classification.</a:t>
            </a:r>
          </a:p>
        </p:txBody>
      </p:sp>
      <p:sp>
        <p:nvSpPr>
          <p:cNvPr id="1491" name="Google Shape;1491;p41"/>
          <p:cNvSpPr/>
          <p:nvPr/>
        </p:nvSpPr>
        <p:spPr>
          <a:xfrm>
            <a:off x="933696" y="757173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92" name="Google Shape;1492;p41"/>
          <p:cNvSpPr/>
          <p:nvPr/>
        </p:nvSpPr>
        <p:spPr>
          <a:xfrm>
            <a:off x="8311829" y="3377157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94" name="Google Shape;1494;p41"/>
          <p:cNvSpPr/>
          <p:nvPr/>
        </p:nvSpPr>
        <p:spPr>
          <a:xfrm>
            <a:off x="7349274" y="3156777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95" name="Google Shape;1495;p41"/>
          <p:cNvSpPr/>
          <p:nvPr/>
        </p:nvSpPr>
        <p:spPr>
          <a:xfrm>
            <a:off x="7847139" y="4107131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96" name="Google Shape;1496;p41"/>
          <p:cNvSpPr/>
          <p:nvPr/>
        </p:nvSpPr>
        <p:spPr>
          <a:xfrm>
            <a:off x="8311836" y="1803390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97" name="Google Shape;1497;p41"/>
          <p:cNvSpPr/>
          <p:nvPr/>
        </p:nvSpPr>
        <p:spPr>
          <a:xfrm>
            <a:off x="671994" y="3608248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98" name="Google Shape;1498;p41"/>
          <p:cNvSpPr/>
          <p:nvPr/>
        </p:nvSpPr>
        <p:spPr>
          <a:xfrm>
            <a:off x="1509609" y="4054352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99" name="Google Shape;1499;p41"/>
          <p:cNvSpPr/>
          <p:nvPr/>
        </p:nvSpPr>
        <p:spPr>
          <a:xfrm>
            <a:off x="817730" y="2530860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" name="Google Shape;1474;p40"/>
          <p:cNvPicPr preferRelativeResize="0"/>
          <p:nvPr/>
        </p:nvPicPr>
        <p:blipFill rotWithShape="1">
          <a:blip r:embed="rId3">
            <a:alphaModFix/>
          </a:blip>
          <a:srcRect r="30618" b="12998"/>
          <a:stretch/>
        </p:blipFill>
        <p:spPr>
          <a:xfrm flipH="1">
            <a:off x="0" y="215350"/>
            <a:ext cx="3930300" cy="49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40"/>
          <p:cNvSpPr txBox="1">
            <a:spLocks noGrp="1"/>
          </p:cNvSpPr>
          <p:nvPr>
            <p:ph type="subTitle" idx="1"/>
          </p:nvPr>
        </p:nvSpPr>
        <p:spPr>
          <a:xfrm rot="235">
            <a:off x="4028750" y="2128200"/>
            <a:ext cx="43953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Can Microbiome-associated PPIs provide meaningful disease insights?</a:t>
            </a:r>
          </a:p>
        </p:txBody>
      </p:sp>
      <p:sp>
        <p:nvSpPr>
          <p:cNvPr id="1476" name="Google Shape;1476;p40"/>
          <p:cNvSpPr txBox="1">
            <a:spLocks noGrp="1"/>
          </p:cNvSpPr>
          <p:nvPr>
            <p:ph type="title"/>
          </p:nvPr>
        </p:nvSpPr>
        <p:spPr>
          <a:xfrm>
            <a:off x="1455216" y="534300"/>
            <a:ext cx="6968759" cy="16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Problem</a:t>
            </a:r>
          </a:p>
        </p:txBody>
      </p:sp>
      <p:sp>
        <p:nvSpPr>
          <p:cNvPr id="1477" name="Google Shape;1477;p40"/>
          <p:cNvSpPr/>
          <p:nvPr/>
        </p:nvSpPr>
        <p:spPr>
          <a:xfrm>
            <a:off x="3466475" y="3464877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78" name="Google Shape;1478;p40"/>
          <p:cNvSpPr/>
          <p:nvPr/>
        </p:nvSpPr>
        <p:spPr>
          <a:xfrm>
            <a:off x="1132442" y="857607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79" name="Google Shape;1479;p40"/>
          <p:cNvSpPr/>
          <p:nvPr/>
        </p:nvSpPr>
        <p:spPr>
          <a:xfrm>
            <a:off x="7891762" y="4051452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80" name="Google Shape;1480;p40"/>
          <p:cNvSpPr/>
          <p:nvPr/>
        </p:nvSpPr>
        <p:spPr>
          <a:xfrm>
            <a:off x="7469236" y="3907265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81" name="Google Shape;1481;p40"/>
          <p:cNvSpPr/>
          <p:nvPr/>
        </p:nvSpPr>
        <p:spPr>
          <a:xfrm>
            <a:off x="1291959" y="604077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82" name="Google Shape;1482;p40"/>
          <p:cNvSpPr/>
          <p:nvPr/>
        </p:nvSpPr>
        <p:spPr>
          <a:xfrm>
            <a:off x="3466455" y="4080010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83" name="Google Shape;1483;p40"/>
          <p:cNvSpPr/>
          <p:nvPr/>
        </p:nvSpPr>
        <p:spPr>
          <a:xfrm>
            <a:off x="3705951" y="3878719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1484" name="Google Shape;14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87730">
            <a:off x="4431626" y="3298550"/>
            <a:ext cx="2609913" cy="260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9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Challenges</a:t>
            </a:r>
          </a:p>
        </p:txBody>
      </p:sp>
      <p:sp>
        <p:nvSpPr>
          <p:cNvPr id="1455" name="Google Shape;1455;p39"/>
          <p:cNvSpPr txBox="1">
            <a:spLocks noGrp="1"/>
          </p:cNvSpPr>
          <p:nvPr>
            <p:ph type="title"/>
          </p:nvPr>
        </p:nvSpPr>
        <p:spPr>
          <a:xfrm rot="5920">
            <a:off x="1365599" y="1626357"/>
            <a:ext cx="1045202" cy="17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01</a:t>
            </a:r>
          </a:p>
        </p:txBody>
      </p:sp>
      <p:sp>
        <p:nvSpPr>
          <p:cNvPr id="1457" name="Google Shape;1457;p39"/>
          <p:cNvSpPr txBox="1">
            <a:spLocks noGrp="1"/>
          </p:cNvSpPr>
          <p:nvPr>
            <p:ph type="title" idx="2"/>
          </p:nvPr>
        </p:nvSpPr>
        <p:spPr>
          <a:xfrm rot="5920">
            <a:off x="4049399" y="1626357"/>
            <a:ext cx="1045202" cy="17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02</a:t>
            </a:r>
          </a:p>
        </p:txBody>
      </p:sp>
      <p:sp>
        <p:nvSpPr>
          <p:cNvPr id="1459" name="Google Shape;1459;p39"/>
          <p:cNvSpPr txBox="1">
            <a:spLocks noGrp="1"/>
          </p:cNvSpPr>
          <p:nvPr>
            <p:ph type="title" idx="4"/>
          </p:nvPr>
        </p:nvSpPr>
        <p:spPr>
          <a:xfrm rot="5920">
            <a:off x="6733199" y="1626357"/>
            <a:ext cx="1045202" cy="17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03</a:t>
            </a:r>
          </a:p>
        </p:txBody>
      </p:sp>
      <p:sp>
        <p:nvSpPr>
          <p:cNvPr id="1461" name="Google Shape;1461;p39"/>
          <p:cNvSpPr txBox="1">
            <a:spLocks noGrp="1"/>
          </p:cNvSpPr>
          <p:nvPr>
            <p:ph type="subTitle" idx="6"/>
          </p:nvPr>
        </p:nvSpPr>
        <p:spPr>
          <a:xfrm>
            <a:off x="720000" y="394773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Availability of reliable PPI data</a:t>
            </a:r>
          </a:p>
        </p:txBody>
      </p:sp>
      <p:sp>
        <p:nvSpPr>
          <p:cNvPr id="1462" name="Google Shape;1462;p39"/>
          <p:cNvSpPr txBox="1">
            <a:spLocks noGrp="1"/>
          </p:cNvSpPr>
          <p:nvPr>
            <p:ph type="subTitle" idx="7"/>
          </p:nvPr>
        </p:nvSpPr>
        <p:spPr>
          <a:xfrm>
            <a:off x="3403800" y="418128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Bridging biology and machine learning</a:t>
            </a:r>
          </a:p>
        </p:txBody>
      </p:sp>
      <p:sp>
        <p:nvSpPr>
          <p:cNvPr id="1463" name="Google Shape;1463;p39"/>
          <p:cNvSpPr txBox="1">
            <a:spLocks noGrp="1"/>
          </p:cNvSpPr>
          <p:nvPr>
            <p:ph type="subTitle" idx="8"/>
          </p:nvPr>
        </p:nvSpPr>
        <p:spPr>
          <a:xfrm>
            <a:off x="6087600" y="386624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Ensuring real-world applicability</a:t>
            </a:r>
          </a:p>
        </p:txBody>
      </p:sp>
      <p:sp>
        <p:nvSpPr>
          <p:cNvPr id="1464" name="Google Shape;1464;p39"/>
          <p:cNvSpPr/>
          <p:nvPr/>
        </p:nvSpPr>
        <p:spPr>
          <a:xfrm>
            <a:off x="2818046" y="2571748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65" name="Google Shape;1465;p39"/>
          <p:cNvSpPr/>
          <p:nvPr/>
        </p:nvSpPr>
        <p:spPr>
          <a:xfrm>
            <a:off x="3237595" y="1978336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66" name="Google Shape;1466;p39"/>
          <p:cNvSpPr/>
          <p:nvPr/>
        </p:nvSpPr>
        <p:spPr>
          <a:xfrm>
            <a:off x="5658141" y="2620569"/>
            <a:ext cx="166242" cy="163267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67" name="Google Shape;1467;p39"/>
          <p:cNvSpPr/>
          <p:nvPr/>
        </p:nvSpPr>
        <p:spPr>
          <a:xfrm>
            <a:off x="5958819" y="1781923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468" name="Google Shape;1468;p39"/>
          <p:cNvSpPr/>
          <p:nvPr/>
        </p:nvSpPr>
        <p:spPr>
          <a:xfrm>
            <a:off x="719988" y="2052969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1469" name="Google Shape;1469;p39"/>
          <p:cNvPicPr preferRelativeResize="0"/>
          <p:nvPr/>
        </p:nvPicPr>
        <p:blipFill rotWithShape="1">
          <a:blip r:embed="rId3">
            <a:alphaModFix/>
          </a:blip>
          <a:srcRect t="47586" b="5"/>
          <a:stretch/>
        </p:blipFill>
        <p:spPr>
          <a:xfrm>
            <a:off x="5434700" y="0"/>
            <a:ext cx="2464674" cy="129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47"/>
          <p:cNvPicPr preferRelativeResize="0"/>
          <p:nvPr/>
        </p:nvPicPr>
        <p:blipFill rotWithShape="1">
          <a:blip r:embed="rId3">
            <a:alphaModFix/>
          </a:blip>
          <a:srcRect l="16387" t="6804" r="10811" b="7710"/>
          <a:stretch/>
        </p:blipFill>
        <p:spPr>
          <a:xfrm rot="5400032">
            <a:off x="6700838" y="-137254"/>
            <a:ext cx="1914474" cy="2247832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Methodology</a:t>
            </a:r>
          </a:p>
        </p:txBody>
      </p:sp>
      <p:sp>
        <p:nvSpPr>
          <p:cNvPr id="1753" name="Google Shape;1753;p47"/>
          <p:cNvSpPr txBox="1">
            <a:spLocks noGrp="1"/>
          </p:cNvSpPr>
          <p:nvPr>
            <p:ph type="subTitle" idx="1"/>
          </p:nvPr>
        </p:nvSpPr>
        <p:spPr>
          <a:xfrm>
            <a:off x="1519325" y="22658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AI-generated microbiome classification.</a:t>
            </a:r>
            <a:endParaRPr lang="en-US" noProof="0" dirty="0"/>
          </a:p>
        </p:txBody>
      </p:sp>
      <p:sp>
        <p:nvSpPr>
          <p:cNvPr id="1754" name="Google Shape;1754;p47"/>
          <p:cNvSpPr txBox="1">
            <a:spLocks noGrp="1"/>
          </p:cNvSpPr>
          <p:nvPr>
            <p:ph type="subTitle" idx="2"/>
          </p:nvPr>
        </p:nvSpPr>
        <p:spPr>
          <a:xfrm>
            <a:off x="5556901" y="22658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Evaluated ML models on existing PPI data.</a:t>
            </a:r>
            <a:endParaRPr lang="en-US" noProof="0" dirty="0"/>
          </a:p>
        </p:txBody>
      </p:sp>
      <p:sp>
        <p:nvSpPr>
          <p:cNvPr id="1755" name="Google Shape;1755;p47"/>
          <p:cNvSpPr txBox="1">
            <a:spLocks noGrp="1"/>
          </p:cNvSpPr>
          <p:nvPr>
            <p:ph type="subTitle" idx="3"/>
          </p:nvPr>
        </p:nvSpPr>
        <p:spPr>
          <a:xfrm>
            <a:off x="1519325" y="4112629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Identified key </a:t>
            </a:r>
            <a:r>
              <a:rPr lang="en-US" noProof="0" dirty="0" err="1"/>
              <a:t>microbioal</a:t>
            </a:r>
            <a:r>
              <a:rPr lang="en-US" noProof="0" dirty="0"/>
              <a:t> proteins</a:t>
            </a:r>
          </a:p>
        </p:txBody>
      </p:sp>
      <p:sp>
        <p:nvSpPr>
          <p:cNvPr id="1756" name="Google Shape;1756;p47"/>
          <p:cNvSpPr txBox="1">
            <a:spLocks noGrp="1"/>
          </p:cNvSpPr>
          <p:nvPr>
            <p:ph type="subTitle" idx="4"/>
          </p:nvPr>
        </p:nvSpPr>
        <p:spPr>
          <a:xfrm>
            <a:off x="5556901" y="4112629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Added metadata for improved classification</a:t>
            </a:r>
            <a:endParaRPr lang="en-US" noProof="0" dirty="0"/>
          </a:p>
        </p:txBody>
      </p:sp>
      <p:sp>
        <p:nvSpPr>
          <p:cNvPr id="1757" name="Google Shape;1757;p47"/>
          <p:cNvSpPr/>
          <p:nvPr/>
        </p:nvSpPr>
        <p:spPr>
          <a:xfrm>
            <a:off x="720000" y="2051903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58" name="Google Shape;1758;p47"/>
          <p:cNvSpPr/>
          <p:nvPr/>
        </p:nvSpPr>
        <p:spPr>
          <a:xfrm>
            <a:off x="720000" y="3461595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59" name="Google Shape;1759;p47"/>
          <p:cNvSpPr/>
          <p:nvPr/>
        </p:nvSpPr>
        <p:spPr>
          <a:xfrm>
            <a:off x="4757575" y="2051903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60" name="Google Shape;1760;p47"/>
          <p:cNvSpPr/>
          <p:nvPr/>
        </p:nvSpPr>
        <p:spPr>
          <a:xfrm>
            <a:off x="4757575" y="3461595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61" name="Google Shape;1761;p47"/>
          <p:cNvSpPr txBox="1">
            <a:spLocks noGrp="1"/>
          </p:cNvSpPr>
          <p:nvPr>
            <p:ph type="subTitle" idx="5"/>
          </p:nvPr>
        </p:nvSpPr>
        <p:spPr>
          <a:xfrm>
            <a:off x="1519300" y="193557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1"/>
                </a:solidFill>
              </a:rPr>
              <a:t>OTU Data Experiment</a:t>
            </a:r>
          </a:p>
        </p:txBody>
      </p:sp>
      <p:sp>
        <p:nvSpPr>
          <p:cNvPr id="1762" name="Google Shape;1762;p47"/>
          <p:cNvSpPr txBox="1">
            <a:spLocks noGrp="1"/>
          </p:cNvSpPr>
          <p:nvPr>
            <p:ph type="subTitle" idx="6"/>
          </p:nvPr>
        </p:nvSpPr>
        <p:spPr>
          <a:xfrm>
            <a:off x="1519300" y="3753600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1"/>
                </a:solidFill>
              </a:rPr>
              <a:t>Gut Microbiome Proteome Exploration</a:t>
            </a:r>
          </a:p>
        </p:txBody>
      </p:sp>
      <p:sp>
        <p:nvSpPr>
          <p:cNvPr id="1763" name="Google Shape;1763;p47"/>
          <p:cNvSpPr txBox="1">
            <a:spLocks noGrp="1"/>
          </p:cNvSpPr>
          <p:nvPr>
            <p:ph type="subTitle" idx="7"/>
          </p:nvPr>
        </p:nvSpPr>
        <p:spPr>
          <a:xfrm>
            <a:off x="5556900" y="193557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1"/>
                </a:solidFill>
              </a:rPr>
              <a:t>PPI Dataset Experiment</a:t>
            </a:r>
          </a:p>
        </p:txBody>
      </p:sp>
      <p:sp>
        <p:nvSpPr>
          <p:cNvPr id="1764" name="Google Shape;1764;p47"/>
          <p:cNvSpPr txBox="1">
            <a:spLocks noGrp="1"/>
          </p:cNvSpPr>
          <p:nvPr>
            <p:ph type="subTitle" idx="8"/>
          </p:nvPr>
        </p:nvSpPr>
        <p:spPr>
          <a:xfrm>
            <a:off x="5556900" y="370039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1"/>
                </a:solidFill>
              </a:rPr>
              <a:t>Augmented OTU Dataset</a:t>
            </a:r>
          </a:p>
        </p:txBody>
      </p:sp>
      <p:sp>
        <p:nvSpPr>
          <p:cNvPr id="1765" name="Google Shape;1765;p47"/>
          <p:cNvSpPr/>
          <p:nvPr/>
        </p:nvSpPr>
        <p:spPr>
          <a:xfrm rot="5828640">
            <a:off x="4294943" y="1638563"/>
            <a:ext cx="166233" cy="163258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66" name="Google Shape;1766;p47"/>
          <p:cNvSpPr/>
          <p:nvPr/>
        </p:nvSpPr>
        <p:spPr>
          <a:xfrm rot="5828640">
            <a:off x="3795594" y="1453342"/>
            <a:ext cx="166194" cy="163258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767" name="Google Shape;1767;p47"/>
          <p:cNvGrpSpPr/>
          <p:nvPr/>
        </p:nvGrpSpPr>
        <p:grpSpPr>
          <a:xfrm>
            <a:off x="4927144" y="2255729"/>
            <a:ext cx="366750" cy="298252"/>
            <a:chOff x="2427069" y="3977879"/>
            <a:chExt cx="366750" cy="298252"/>
          </a:xfrm>
        </p:grpSpPr>
        <p:sp>
          <p:nvSpPr>
            <p:cNvPr id="1768" name="Google Shape;1768;p47"/>
            <p:cNvSpPr/>
            <p:nvPr/>
          </p:nvSpPr>
          <p:spPr>
            <a:xfrm>
              <a:off x="2428462" y="4121186"/>
              <a:ext cx="350548" cy="154946"/>
            </a:xfrm>
            <a:custGeom>
              <a:avLst/>
              <a:gdLst/>
              <a:ahLst/>
              <a:cxnLst/>
              <a:rect l="l" t="t" r="r" b="b"/>
              <a:pathLst>
                <a:path w="12830" h="5671" extrusionOk="0">
                  <a:moveTo>
                    <a:pt x="147" y="0"/>
                  </a:moveTo>
                  <a:lnTo>
                    <a:pt x="1" y="83"/>
                  </a:lnTo>
                  <a:cubicBezTo>
                    <a:pt x="11" y="371"/>
                    <a:pt x="30" y="655"/>
                    <a:pt x="55" y="933"/>
                  </a:cubicBezTo>
                  <a:cubicBezTo>
                    <a:pt x="263" y="3187"/>
                    <a:pt x="2095" y="4944"/>
                    <a:pt x="4353" y="5055"/>
                  </a:cubicBezTo>
                  <a:lnTo>
                    <a:pt x="4400" y="5057"/>
                  </a:lnTo>
                  <a:cubicBezTo>
                    <a:pt x="4886" y="5082"/>
                    <a:pt x="5367" y="5184"/>
                    <a:pt x="5821" y="5361"/>
                  </a:cubicBezTo>
                  <a:cubicBezTo>
                    <a:pt x="6351" y="5568"/>
                    <a:pt x="6909" y="5670"/>
                    <a:pt x="7466" y="5670"/>
                  </a:cubicBezTo>
                  <a:cubicBezTo>
                    <a:pt x="8250" y="5670"/>
                    <a:pt x="9031" y="5467"/>
                    <a:pt x="9728" y="5067"/>
                  </a:cubicBezTo>
                  <a:lnTo>
                    <a:pt x="10833" y="4431"/>
                  </a:lnTo>
                  <a:cubicBezTo>
                    <a:pt x="11976" y="3775"/>
                    <a:pt x="12718" y="2602"/>
                    <a:pt x="12829" y="1299"/>
                  </a:cubicBezTo>
                  <a:lnTo>
                    <a:pt x="12829" y="1299"/>
                  </a:lnTo>
                  <a:lnTo>
                    <a:pt x="12414" y="1416"/>
                  </a:lnTo>
                  <a:lnTo>
                    <a:pt x="11381" y="2296"/>
                  </a:lnTo>
                  <a:lnTo>
                    <a:pt x="9592" y="2850"/>
                  </a:lnTo>
                  <a:lnTo>
                    <a:pt x="7420" y="3043"/>
                  </a:lnTo>
                  <a:lnTo>
                    <a:pt x="4668" y="2654"/>
                  </a:lnTo>
                  <a:lnTo>
                    <a:pt x="2471" y="1958"/>
                  </a:lnTo>
                  <a:lnTo>
                    <a:pt x="784" y="87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69" name="Google Shape;1769;p47"/>
            <p:cNvSpPr/>
            <p:nvPr/>
          </p:nvSpPr>
          <p:spPr>
            <a:xfrm>
              <a:off x="2427752" y="4073235"/>
              <a:ext cx="351886" cy="136230"/>
            </a:xfrm>
            <a:custGeom>
              <a:avLst/>
              <a:gdLst/>
              <a:ahLst/>
              <a:cxnLst/>
              <a:rect l="l" t="t" r="r" b="b"/>
              <a:pathLst>
                <a:path w="12879" h="4986" extrusionOk="0">
                  <a:moveTo>
                    <a:pt x="56" y="1"/>
                  </a:moveTo>
                  <a:cubicBezTo>
                    <a:pt x="8" y="622"/>
                    <a:pt x="0" y="1238"/>
                    <a:pt x="25" y="1838"/>
                  </a:cubicBezTo>
                  <a:cubicBezTo>
                    <a:pt x="59" y="1906"/>
                    <a:pt x="96" y="1973"/>
                    <a:pt x="135" y="2042"/>
                  </a:cubicBezTo>
                  <a:cubicBezTo>
                    <a:pt x="535" y="2723"/>
                    <a:pt x="1124" y="3263"/>
                    <a:pt x="1835" y="3603"/>
                  </a:cubicBezTo>
                  <a:cubicBezTo>
                    <a:pt x="3752" y="4520"/>
                    <a:pt x="5688" y="4986"/>
                    <a:pt x="7592" y="4986"/>
                  </a:cubicBezTo>
                  <a:cubicBezTo>
                    <a:pt x="8704" y="4986"/>
                    <a:pt x="9825" y="4826"/>
                    <a:pt x="10928" y="4516"/>
                  </a:cubicBezTo>
                  <a:cubicBezTo>
                    <a:pt x="11735" y="4286"/>
                    <a:pt x="12422" y="3758"/>
                    <a:pt x="12854" y="3054"/>
                  </a:cubicBezTo>
                  <a:cubicBezTo>
                    <a:pt x="12861" y="2978"/>
                    <a:pt x="12864" y="2900"/>
                    <a:pt x="12866" y="2821"/>
                  </a:cubicBezTo>
                  <a:cubicBezTo>
                    <a:pt x="12876" y="2452"/>
                    <a:pt x="12879" y="2057"/>
                    <a:pt x="12876" y="1641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0" name="Google Shape;1770;p47"/>
            <p:cNvSpPr/>
            <p:nvPr/>
          </p:nvSpPr>
          <p:spPr>
            <a:xfrm>
              <a:off x="2427069" y="3977879"/>
              <a:ext cx="366750" cy="218799"/>
            </a:xfrm>
            <a:custGeom>
              <a:avLst/>
              <a:gdLst/>
              <a:ahLst/>
              <a:cxnLst/>
              <a:rect l="l" t="t" r="r" b="b"/>
              <a:pathLst>
                <a:path w="13423" h="8008" extrusionOk="0">
                  <a:moveTo>
                    <a:pt x="3578" y="0"/>
                  </a:moveTo>
                  <a:cubicBezTo>
                    <a:pt x="1814" y="0"/>
                    <a:pt x="220" y="1361"/>
                    <a:pt x="91" y="3258"/>
                  </a:cubicBezTo>
                  <a:cubicBezTo>
                    <a:pt x="90" y="3278"/>
                    <a:pt x="90" y="3297"/>
                    <a:pt x="88" y="3316"/>
                  </a:cubicBezTo>
                  <a:cubicBezTo>
                    <a:pt x="0" y="4730"/>
                    <a:pt x="784" y="6061"/>
                    <a:pt x="2061" y="6673"/>
                  </a:cubicBezTo>
                  <a:cubicBezTo>
                    <a:pt x="3913" y="7558"/>
                    <a:pt x="5765" y="8007"/>
                    <a:pt x="7617" y="8007"/>
                  </a:cubicBezTo>
                  <a:cubicBezTo>
                    <a:pt x="8687" y="8007"/>
                    <a:pt x="9756" y="7857"/>
                    <a:pt x="10826" y="7554"/>
                  </a:cubicBezTo>
                  <a:cubicBezTo>
                    <a:pt x="11707" y="7306"/>
                    <a:pt x="12415" y="6647"/>
                    <a:pt x="12730" y="5790"/>
                  </a:cubicBezTo>
                  <a:lnTo>
                    <a:pt x="12768" y="5680"/>
                  </a:lnTo>
                  <a:cubicBezTo>
                    <a:pt x="13422" y="3806"/>
                    <a:pt x="12013" y="1879"/>
                    <a:pt x="10047" y="1879"/>
                  </a:cubicBezTo>
                  <a:cubicBezTo>
                    <a:pt x="10012" y="1879"/>
                    <a:pt x="9977" y="1880"/>
                    <a:pt x="9941" y="1881"/>
                  </a:cubicBezTo>
                  <a:cubicBezTo>
                    <a:pt x="9871" y="1884"/>
                    <a:pt x="9803" y="1885"/>
                    <a:pt x="9734" y="1885"/>
                  </a:cubicBezTo>
                  <a:cubicBezTo>
                    <a:pt x="7763" y="1885"/>
                    <a:pt x="6501" y="883"/>
                    <a:pt x="4836" y="238"/>
                  </a:cubicBezTo>
                  <a:cubicBezTo>
                    <a:pt x="4419" y="76"/>
                    <a:pt x="3993" y="0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2441140" y="3990557"/>
              <a:ext cx="329837" cy="193334"/>
            </a:xfrm>
            <a:custGeom>
              <a:avLst/>
              <a:gdLst/>
              <a:ahLst/>
              <a:cxnLst/>
              <a:rect l="l" t="t" r="r" b="b"/>
              <a:pathLst>
                <a:path w="12072" h="7076" extrusionOk="0">
                  <a:moveTo>
                    <a:pt x="3062" y="1"/>
                  </a:moveTo>
                  <a:cubicBezTo>
                    <a:pt x="1476" y="1"/>
                    <a:pt x="150" y="1240"/>
                    <a:pt x="42" y="2823"/>
                  </a:cubicBezTo>
                  <a:cubicBezTo>
                    <a:pt x="40" y="2844"/>
                    <a:pt x="40" y="2861"/>
                    <a:pt x="38" y="2880"/>
                  </a:cubicBezTo>
                  <a:cubicBezTo>
                    <a:pt x="1" y="3481"/>
                    <a:pt x="144" y="4074"/>
                    <a:pt x="451" y="4594"/>
                  </a:cubicBezTo>
                  <a:cubicBezTo>
                    <a:pt x="755" y="5113"/>
                    <a:pt x="1205" y="5525"/>
                    <a:pt x="1748" y="5786"/>
                  </a:cubicBezTo>
                  <a:cubicBezTo>
                    <a:pt x="3538" y="6642"/>
                    <a:pt x="5339" y="7076"/>
                    <a:pt x="7102" y="7076"/>
                  </a:cubicBezTo>
                  <a:cubicBezTo>
                    <a:pt x="8127" y="7076"/>
                    <a:pt x="9164" y="6929"/>
                    <a:pt x="10183" y="6642"/>
                  </a:cubicBezTo>
                  <a:cubicBezTo>
                    <a:pt x="10917" y="6433"/>
                    <a:pt x="11512" y="5881"/>
                    <a:pt x="11775" y="5163"/>
                  </a:cubicBezTo>
                  <a:cubicBezTo>
                    <a:pt x="11788" y="5128"/>
                    <a:pt x="11800" y="5094"/>
                    <a:pt x="11812" y="5061"/>
                  </a:cubicBezTo>
                  <a:cubicBezTo>
                    <a:pt x="12071" y="4323"/>
                    <a:pt x="11958" y="3533"/>
                    <a:pt x="11507" y="2898"/>
                  </a:cubicBezTo>
                  <a:cubicBezTo>
                    <a:pt x="11047" y="2252"/>
                    <a:pt x="10328" y="1880"/>
                    <a:pt x="9533" y="1880"/>
                  </a:cubicBezTo>
                  <a:cubicBezTo>
                    <a:pt x="9504" y="1880"/>
                    <a:pt x="9473" y="1880"/>
                    <a:pt x="9444" y="1883"/>
                  </a:cubicBezTo>
                  <a:cubicBezTo>
                    <a:pt x="9369" y="1884"/>
                    <a:pt x="9293" y="1886"/>
                    <a:pt x="9218" y="1886"/>
                  </a:cubicBezTo>
                  <a:cubicBezTo>
                    <a:pt x="7711" y="1886"/>
                    <a:pt x="6584" y="1338"/>
                    <a:pt x="5493" y="811"/>
                  </a:cubicBezTo>
                  <a:cubicBezTo>
                    <a:pt x="5064" y="604"/>
                    <a:pt x="4618" y="389"/>
                    <a:pt x="4151" y="207"/>
                  </a:cubicBezTo>
                  <a:cubicBezTo>
                    <a:pt x="3800" y="70"/>
                    <a:pt x="3432" y="1"/>
                    <a:pt x="306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2449719" y="3998344"/>
              <a:ext cx="313007" cy="177678"/>
            </a:xfrm>
            <a:custGeom>
              <a:avLst/>
              <a:gdLst/>
              <a:ahLst/>
              <a:cxnLst/>
              <a:rect l="l" t="t" r="r" b="b"/>
              <a:pathLst>
                <a:path w="11456" h="6503" extrusionOk="0">
                  <a:moveTo>
                    <a:pt x="2746" y="0"/>
                  </a:moveTo>
                  <a:cubicBezTo>
                    <a:pt x="1310" y="0"/>
                    <a:pt x="109" y="1123"/>
                    <a:pt x="12" y="2556"/>
                  </a:cubicBezTo>
                  <a:cubicBezTo>
                    <a:pt x="9" y="2573"/>
                    <a:pt x="9" y="2592"/>
                    <a:pt x="8" y="2610"/>
                  </a:cubicBezTo>
                  <a:cubicBezTo>
                    <a:pt x="0" y="2725"/>
                    <a:pt x="0" y="2841"/>
                    <a:pt x="8" y="2955"/>
                  </a:cubicBezTo>
                  <a:cubicBezTo>
                    <a:pt x="16" y="3072"/>
                    <a:pt x="111" y="3149"/>
                    <a:pt x="213" y="3149"/>
                  </a:cubicBezTo>
                  <a:cubicBezTo>
                    <a:pt x="257" y="3149"/>
                    <a:pt x="302" y="3134"/>
                    <a:pt x="342" y="3102"/>
                  </a:cubicBezTo>
                  <a:lnTo>
                    <a:pt x="1356" y="2279"/>
                  </a:lnTo>
                  <a:cubicBezTo>
                    <a:pt x="1440" y="2211"/>
                    <a:pt x="1542" y="2177"/>
                    <a:pt x="1644" y="2177"/>
                  </a:cubicBezTo>
                  <a:cubicBezTo>
                    <a:pt x="1730" y="2177"/>
                    <a:pt x="1816" y="2201"/>
                    <a:pt x="1891" y="2251"/>
                  </a:cubicBezTo>
                  <a:cubicBezTo>
                    <a:pt x="2070" y="2368"/>
                    <a:pt x="2143" y="2594"/>
                    <a:pt x="2065" y="2793"/>
                  </a:cubicBezTo>
                  <a:lnTo>
                    <a:pt x="1440" y="4415"/>
                  </a:lnTo>
                  <a:cubicBezTo>
                    <a:pt x="1296" y="4789"/>
                    <a:pt x="1466" y="5209"/>
                    <a:pt x="1829" y="5376"/>
                  </a:cubicBezTo>
                  <a:cubicBezTo>
                    <a:pt x="2292" y="5587"/>
                    <a:pt x="2863" y="5796"/>
                    <a:pt x="3366" y="5956"/>
                  </a:cubicBezTo>
                  <a:cubicBezTo>
                    <a:pt x="3442" y="5981"/>
                    <a:pt x="3519" y="5992"/>
                    <a:pt x="3596" y="5992"/>
                  </a:cubicBezTo>
                  <a:cubicBezTo>
                    <a:pt x="3877" y="5992"/>
                    <a:pt x="4145" y="5834"/>
                    <a:pt x="4275" y="5569"/>
                  </a:cubicBezTo>
                  <a:lnTo>
                    <a:pt x="4991" y="4118"/>
                  </a:lnTo>
                  <a:cubicBezTo>
                    <a:pt x="5053" y="3992"/>
                    <a:pt x="5183" y="3912"/>
                    <a:pt x="5324" y="3912"/>
                  </a:cubicBezTo>
                  <a:cubicBezTo>
                    <a:pt x="5570" y="3912"/>
                    <a:pt x="5747" y="4146"/>
                    <a:pt x="5681" y="4382"/>
                  </a:cubicBezTo>
                  <a:lnTo>
                    <a:pt x="5284" y="5807"/>
                  </a:lnTo>
                  <a:cubicBezTo>
                    <a:pt x="5199" y="6110"/>
                    <a:pt x="5410" y="6417"/>
                    <a:pt x="5723" y="6448"/>
                  </a:cubicBezTo>
                  <a:cubicBezTo>
                    <a:pt x="6078" y="6483"/>
                    <a:pt x="6431" y="6502"/>
                    <a:pt x="6782" y="6502"/>
                  </a:cubicBezTo>
                  <a:cubicBezTo>
                    <a:pt x="7050" y="6502"/>
                    <a:pt x="7320" y="6491"/>
                    <a:pt x="7588" y="6470"/>
                  </a:cubicBezTo>
                  <a:cubicBezTo>
                    <a:pt x="7815" y="6454"/>
                    <a:pt x="8002" y="6286"/>
                    <a:pt x="8046" y="6063"/>
                  </a:cubicBezTo>
                  <a:lnTo>
                    <a:pt x="8213" y="5221"/>
                  </a:lnTo>
                  <a:cubicBezTo>
                    <a:pt x="8273" y="4918"/>
                    <a:pt x="8537" y="4702"/>
                    <a:pt x="8844" y="4702"/>
                  </a:cubicBezTo>
                  <a:cubicBezTo>
                    <a:pt x="9183" y="4702"/>
                    <a:pt x="9465" y="4966"/>
                    <a:pt x="9487" y="5303"/>
                  </a:cubicBezTo>
                  <a:lnTo>
                    <a:pt x="9525" y="5895"/>
                  </a:lnTo>
                  <a:cubicBezTo>
                    <a:pt x="9533" y="6005"/>
                    <a:pt x="9625" y="6085"/>
                    <a:pt x="9729" y="6085"/>
                  </a:cubicBezTo>
                  <a:cubicBezTo>
                    <a:pt x="9747" y="6085"/>
                    <a:pt x="9765" y="6083"/>
                    <a:pt x="9783" y="6078"/>
                  </a:cubicBezTo>
                  <a:lnTo>
                    <a:pt x="9784" y="6078"/>
                  </a:lnTo>
                  <a:cubicBezTo>
                    <a:pt x="10430" y="5895"/>
                    <a:pt x="10956" y="5407"/>
                    <a:pt x="11187" y="4776"/>
                  </a:cubicBezTo>
                  <a:cubicBezTo>
                    <a:pt x="11199" y="4742"/>
                    <a:pt x="11211" y="4710"/>
                    <a:pt x="11221" y="4676"/>
                  </a:cubicBezTo>
                  <a:cubicBezTo>
                    <a:pt x="11455" y="4032"/>
                    <a:pt x="11357" y="3339"/>
                    <a:pt x="10960" y="2778"/>
                  </a:cubicBezTo>
                  <a:cubicBezTo>
                    <a:pt x="10556" y="2207"/>
                    <a:pt x="9921" y="1882"/>
                    <a:pt x="9219" y="1882"/>
                  </a:cubicBezTo>
                  <a:lnTo>
                    <a:pt x="9216" y="1882"/>
                  </a:lnTo>
                  <a:cubicBezTo>
                    <a:pt x="8932" y="1882"/>
                    <a:pt x="8686" y="2074"/>
                    <a:pt x="8617" y="2348"/>
                  </a:cubicBezTo>
                  <a:lnTo>
                    <a:pt x="8418" y="3136"/>
                  </a:lnTo>
                  <a:cubicBezTo>
                    <a:pt x="8360" y="3364"/>
                    <a:pt x="8155" y="3525"/>
                    <a:pt x="7917" y="3525"/>
                  </a:cubicBezTo>
                  <a:cubicBezTo>
                    <a:pt x="7591" y="3525"/>
                    <a:pt x="7345" y="3223"/>
                    <a:pt x="7412" y="2901"/>
                  </a:cubicBezTo>
                  <a:lnTo>
                    <a:pt x="7558" y="2209"/>
                  </a:lnTo>
                  <a:cubicBezTo>
                    <a:pt x="7610" y="1967"/>
                    <a:pt x="7463" y="1725"/>
                    <a:pt x="7226" y="1662"/>
                  </a:cubicBezTo>
                  <a:cubicBezTo>
                    <a:pt x="6746" y="1533"/>
                    <a:pt x="6302" y="1358"/>
                    <a:pt x="5873" y="1167"/>
                  </a:cubicBezTo>
                  <a:cubicBezTo>
                    <a:pt x="5811" y="1140"/>
                    <a:pt x="5747" y="1127"/>
                    <a:pt x="5684" y="1127"/>
                  </a:cubicBezTo>
                  <a:cubicBezTo>
                    <a:pt x="5510" y="1127"/>
                    <a:pt x="5344" y="1224"/>
                    <a:pt x="5264" y="1388"/>
                  </a:cubicBezTo>
                  <a:lnTo>
                    <a:pt x="4676" y="2602"/>
                  </a:lnTo>
                  <a:cubicBezTo>
                    <a:pt x="4599" y="2759"/>
                    <a:pt x="4442" y="2854"/>
                    <a:pt x="4274" y="2854"/>
                  </a:cubicBezTo>
                  <a:cubicBezTo>
                    <a:pt x="4241" y="2854"/>
                    <a:pt x="4208" y="2850"/>
                    <a:pt x="4174" y="2843"/>
                  </a:cubicBezTo>
                  <a:cubicBezTo>
                    <a:pt x="3937" y="2786"/>
                    <a:pt x="3787" y="2548"/>
                    <a:pt x="3843" y="2308"/>
                  </a:cubicBezTo>
                  <a:lnTo>
                    <a:pt x="4205" y="766"/>
                  </a:lnTo>
                  <a:cubicBezTo>
                    <a:pt x="4253" y="561"/>
                    <a:pt x="4145" y="354"/>
                    <a:pt x="3951" y="274"/>
                  </a:cubicBezTo>
                  <a:cubicBezTo>
                    <a:pt x="3880" y="245"/>
                    <a:pt x="3807" y="215"/>
                    <a:pt x="3733" y="186"/>
                  </a:cubicBezTo>
                  <a:cubicBezTo>
                    <a:pt x="3414" y="62"/>
                    <a:pt x="3082" y="0"/>
                    <a:pt x="2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2464254" y="4011049"/>
              <a:ext cx="284974" cy="152296"/>
            </a:xfrm>
            <a:custGeom>
              <a:avLst/>
              <a:gdLst/>
              <a:ahLst/>
              <a:cxnLst/>
              <a:rect l="l" t="t" r="r" b="b"/>
              <a:pathLst>
                <a:path w="10430" h="5574" extrusionOk="0">
                  <a:moveTo>
                    <a:pt x="2216" y="1"/>
                  </a:moveTo>
                  <a:cubicBezTo>
                    <a:pt x="1167" y="1"/>
                    <a:pt x="268" y="724"/>
                    <a:pt x="15" y="1708"/>
                  </a:cubicBezTo>
                  <a:cubicBezTo>
                    <a:pt x="1" y="1758"/>
                    <a:pt x="39" y="1798"/>
                    <a:pt x="82" y="1798"/>
                  </a:cubicBezTo>
                  <a:cubicBezTo>
                    <a:pt x="97" y="1798"/>
                    <a:pt x="112" y="1793"/>
                    <a:pt x="126" y="1782"/>
                  </a:cubicBezTo>
                  <a:lnTo>
                    <a:pt x="534" y="1451"/>
                  </a:lnTo>
                  <a:cubicBezTo>
                    <a:pt x="699" y="1319"/>
                    <a:pt x="904" y="1246"/>
                    <a:pt x="1114" y="1246"/>
                  </a:cubicBezTo>
                  <a:cubicBezTo>
                    <a:pt x="1293" y="1246"/>
                    <a:pt x="1469" y="1300"/>
                    <a:pt x="1620" y="1398"/>
                  </a:cubicBezTo>
                  <a:cubicBezTo>
                    <a:pt x="1978" y="1634"/>
                    <a:pt x="2126" y="2098"/>
                    <a:pt x="1973" y="2498"/>
                  </a:cubicBezTo>
                  <a:lnTo>
                    <a:pt x="1347" y="4120"/>
                  </a:lnTo>
                  <a:cubicBezTo>
                    <a:pt x="1292" y="4262"/>
                    <a:pt x="1358" y="4426"/>
                    <a:pt x="1495" y="4488"/>
                  </a:cubicBezTo>
                  <a:cubicBezTo>
                    <a:pt x="1904" y="4672"/>
                    <a:pt x="2443" y="4877"/>
                    <a:pt x="2980" y="5049"/>
                  </a:cubicBezTo>
                  <a:cubicBezTo>
                    <a:pt x="3009" y="5058"/>
                    <a:pt x="3040" y="5063"/>
                    <a:pt x="3069" y="5063"/>
                  </a:cubicBezTo>
                  <a:cubicBezTo>
                    <a:pt x="3181" y="5063"/>
                    <a:pt x="3280" y="5002"/>
                    <a:pt x="3329" y="4902"/>
                  </a:cubicBezTo>
                  <a:lnTo>
                    <a:pt x="4045" y="3450"/>
                  </a:lnTo>
                  <a:cubicBezTo>
                    <a:pt x="4187" y="3161"/>
                    <a:pt x="4476" y="2983"/>
                    <a:pt x="4797" y="2983"/>
                  </a:cubicBezTo>
                  <a:cubicBezTo>
                    <a:pt x="4810" y="2983"/>
                    <a:pt x="4823" y="2983"/>
                    <a:pt x="4836" y="2984"/>
                  </a:cubicBezTo>
                  <a:cubicBezTo>
                    <a:pt x="5070" y="2993"/>
                    <a:pt x="5291" y="3104"/>
                    <a:pt x="5442" y="3284"/>
                  </a:cubicBezTo>
                  <a:cubicBezTo>
                    <a:pt x="5619" y="3498"/>
                    <a:pt x="5679" y="3778"/>
                    <a:pt x="5604" y="4046"/>
                  </a:cubicBezTo>
                  <a:lnTo>
                    <a:pt x="5208" y="5469"/>
                  </a:lnTo>
                  <a:cubicBezTo>
                    <a:pt x="5200" y="5495"/>
                    <a:pt x="5218" y="5520"/>
                    <a:pt x="5244" y="5522"/>
                  </a:cubicBezTo>
                  <a:cubicBezTo>
                    <a:pt x="5581" y="5557"/>
                    <a:pt x="5924" y="5573"/>
                    <a:pt x="6256" y="5573"/>
                  </a:cubicBezTo>
                  <a:cubicBezTo>
                    <a:pt x="6510" y="5573"/>
                    <a:pt x="6769" y="5564"/>
                    <a:pt x="7022" y="5541"/>
                  </a:cubicBezTo>
                  <a:cubicBezTo>
                    <a:pt x="7038" y="5539"/>
                    <a:pt x="7053" y="5526"/>
                    <a:pt x="7056" y="5507"/>
                  </a:cubicBezTo>
                  <a:lnTo>
                    <a:pt x="7223" y="4665"/>
                  </a:lnTo>
                  <a:cubicBezTo>
                    <a:pt x="7327" y="4148"/>
                    <a:pt x="7785" y="3772"/>
                    <a:pt x="8314" y="3772"/>
                  </a:cubicBezTo>
                  <a:cubicBezTo>
                    <a:pt x="8366" y="3772"/>
                    <a:pt x="8420" y="3776"/>
                    <a:pt x="8473" y="3784"/>
                  </a:cubicBezTo>
                  <a:cubicBezTo>
                    <a:pt x="8996" y="3858"/>
                    <a:pt x="9389" y="4299"/>
                    <a:pt x="9424" y="4826"/>
                  </a:cubicBezTo>
                  <a:cubicBezTo>
                    <a:pt x="9429" y="4899"/>
                    <a:pt x="9490" y="4948"/>
                    <a:pt x="9554" y="4948"/>
                  </a:cubicBezTo>
                  <a:cubicBezTo>
                    <a:pt x="9580" y="4948"/>
                    <a:pt x="9605" y="4941"/>
                    <a:pt x="9629" y="4924"/>
                  </a:cubicBezTo>
                  <a:cubicBezTo>
                    <a:pt x="9897" y="4734"/>
                    <a:pt x="10106" y="4464"/>
                    <a:pt x="10222" y="4150"/>
                  </a:cubicBezTo>
                  <a:cubicBezTo>
                    <a:pt x="10232" y="4120"/>
                    <a:pt x="10244" y="4090"/>
                    <a:pt x="10254" y="4057"/>
                  </a:cubicBezTo>
                  <a:cubicBezTo>
                    <a:pt x="10430" y="3555"/>
                    <a:pt x="10355" y="3015"/>
                    <a:pt x="10046" y="2581"/>
                  </a:cubicBezTo>
                  <a:cubicBezTo>
                    <a:pt x="9728" y="2136"/>
                    <a:pt x="9233" y="1880"/>
                    <a:pt x="8686" y="1880"/>
                  </a:cubicBezTo>
                  <a:lnTo>
                    <a:pt x="8684" y="1880"/>
                  </a:lnTo>
                  <a:cubicBezTo>
                    <a:pt x="8614" y="1880"/>
                    <a:pt x="8554" y="1925"/>
                    <a:pt x="8538" y="1992"/>
                  </a:cubicBezTo>
                  <a:lnTo>
                    <a:pt x="8337" y="2780"/>
                  </a:lnTo>
                  <a:cubicBezTo>
                    <a:pt x="8227" y="3218"/>
                    <a:pt x="7835" y="3523"/>
                    <a:pt x="7384" y="3523"/>
                  </a:cubicBezTo>
                  <a:cubicBezTo>
                    <a:pt x="7051" y="3523"/>
                    <a:pt x="6744" y="3357"/>
                    <a:pt x="6558" y="3073"/>
                  </a:cubicBezTo>
                  <a:cubicBezTo>
                    <a:pt x="6416" y="2852"/>
                    <a:pt x="6372" y="2577"/>
                    <a:pt x="6426" y="2319"/>
                  </a:cubicBezTo>
                  <a:lnTo>
                    <a:pt x="6539" y="1795"/>
                  </a:lnTo>
                  <a:cubicBezTo>
                    <a:pt x="6556" y="1711"/>
                    <a:pt x="6505" y="1625"/>
                    <a:pt x="6422" y="1601"/>
                  </a:cubicBezTo>
                  <a:cubicBezTo>
                    <a:pt x="6066" y="1499"/>
                    <a:pt x="5704" y="1366"/>
                    <a:pt x="5298" y="1190"/>
                  </a:cubicBezTo>
                  <a:cubicBezTo>
                    <a:pt x="5277" y="1181"/>
                    <a:pt x="5254" y="1176"/>
                    <a:pt x="5232" y="1176"/>
                  </a:cubicBezTo>
                  <a:cubicBezTo>
                    <a:pt x="5170" y="1176"/>
                    <a:pt x="5111" y="1211"/>
                    <a:pt x="5083" y="1269"/>
                  </a:cubicBezTo>
                  <a:lnTo>
                    <a:pt x="4565" y="2338"/>
                  </a:lnTo>
                  <a:cubicBezTo>
                    <a:pt x="4412" y="2651"/>
                    <a:pt x="4093" y="2854"/>
                    <a:pt x="3745" y="2854"/>
                  </a:cubicBezTo>
                  <a:cubicBezTo>
                    <a:pt x="3676" y="2854"/>
                    <a:pt x="3605" y="2846"/>
                    <a:pt x="3537" y="2829"/>
                  </a:cubicBezTo>
                  <a:cubicBezTo>
                    <a:pt x="3049" y="2714"/>
                    <a:pt x="2743" y="2224"/>
                    <a:pt x="2859" y="1735"/>
                  </a:cubicBezTo>
                  <a:lnTo>
                    <a:pt x="3171" y="409"/>
                  </a:lnTo>
                  <a:cubicBezTo>
                    <a:pt x="3195" y="302"/>
                    <a:pt x="3137" y="196"/>
                    <a:pt x="3036" y="156"/>
                  </a:cubicBezTo>
                  <a:lnTo>
                    <a:pt x="3034" y="156"/>
                  </a:lnTo>
                  <a:cubicBezTo>
                    <a:pt x="2769" y="54"/>
                    <a:pt x="2492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2468872" y="4178590"/>
              <a:ext cx="13525" cy="12514"/>
            </a:xfrm>
            <a:custGeom>
              <a:avLst/>
              <a:gdLst/>
              <a:ahLst/>
              <a:cxnLst/>
              <a:rect l="l" t="t" r="r" b="b"/>
              <a:pathLst>
                <a:path w="495" h="458" extrusionOk="0">
                  <a:moveTo>
                    <a:pt x="214" y="1"/>
                  </a:moveTo>
                  <a:cubicBezTo>
                    <a:pt x="164" y="1"/>
                    <a:pt x="113" y="20"/>
                    <a:pt x="76" y="59"/>
                  </a:cubicBezTo>
                  <a:cubicBezTo>
                    <a:pt x="1" y="134"/>
                    <a:pt x="1" y="258"/>
                    <a:pt x="77" y="333"/>
                  </a:cubicBezTo>
                  <a:lnTo>
                    <a:pt x="146" y="400"/>
                  </a:lnTo>
                  <a:cubicBezTo>
                    <a:pt x="184" y="440"/>
                    <a:pt x="234" y="457"/>
                    <a:pt x="282" y="457"/>
                  </a:cubicBezTo>
                  <a:cubicBezTo>
                    <a:pt x="333" y="457"/>
                    <a:pt x="383" y="437"/>
                    <a:pt x="420" y="399"/>
                  </a:cubicBezTo>
                  <a:cubicBezTo>
                    <a:pt x="494" y="324"/>
                    <a:pt x="494" y="200"/>
                    <a:pt x="418" y="125"/>
                  </a:cubicBezTo>
                  <a:lnTo>
                    <a:pt x="351" y="56"/>
                  </a:lnTo>
                  <a:cubicBezTo>
                    <a:pt x="313" y="19"/>
                    <a:pt x="26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2495921" y="4193672"/>
              <a:ext cx="14071" cy="10628"/>
            </a:xfrm>
            <a:custGeom>
              <a:avLst/>
              <a:gdLst/>
              <a:ahLst/>
              <a:cxnLst/>
              <a:rect l="l" t="t" r="r" b="b"/>
              <a:pathLst>
                <a:path w="515" h="389" extrusionOk="0">
                  <a:moveTo>
                    <a:pt x="196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7" y="389"/>
                    <a:pt x="196" y="389"/>
                  </a:cubicBezTo>
                  <a:lnTo>
                    <a:pt x="322" y="389"/>
                  </a:lnTo>
                  <a:cubicBezTo>
                    <a:pt x="430" y="389"/>
                    <a:pt x="515" y="301"/>
                    <a:pt x="515" y="195"/>
                  </a:cubicBezTo>
                  <a:cubicBezTo>
                    <a:pt x="515" y="88"/>
                    <a:pt x="430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2531249" y="4207361"/>
              <a:ext cx="15137" cy="14399"/>
            </a:xfrm>
            <a:custGeom>
              <a:avLst/>
              <a:gdLst/>
              <a:ahLst/>
              <a:cxnLst/>
              <a:rect l="l" t="t" r="r" b="b"/>
              <a:pathLst>
                <a:path w="554" h="527" extrusionOk="0">
                  <a:moveTo>
                    <a:pt x="219" y="0"/>
                  </a:moveTo>
                  <a:cubicBezTo>
                    <a:pt x="176" y="0"/>
                    <a:pt x="132" y="15"/>
                    <a:pt x="96" y="46"/>
                  </a:cubicBezTo>
                  <a:cubicBezTo>
                    <a:pt x="13" y="115"/>
                    <a:pt x="1" y="238"/>
                    <a:pt x="70" y="320"/>
                  </a:cubicBezTo>
                  <a:lnTo>
                    <a:pt x="184" y="457"/>
                  </a:lnTo>
                  <a:cubicBezTo>
                    <a:pt x="222" y="503"/>
                    <a:pt x="279" y="526"/>
                    <a:pt x="333" y="526"/>
                  </a:cubicBezTo>
                  <a:cubicBezTo>
                    <a:pt x="377" y="526"/>
                    <a:pt x="423" y="512"/>
                    <a:pt x="458" y="482"/>
                  </a:cubicBezTo>
                  <a:cubicBezTo>
                    <a:pt x="540" y="413"/>
                    <a:pt x="553" y="290"/>
                    <a:pt x="484" y="208"/>
                  </a:cubicBezTo>
                  <a:lnTo>
                    <a:pt x="370" y="71"/>
                  </a:lnTo>
                  <a:cubicBezTo>
                    <a:pt x="331" y="25"/>
                    <a:pt x="275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2568790" y="4211132"/>
              <a:ext cx="15000" cy="10628"/>
            </a:xfrm>
            <a:custGeom>
              <a:avLst/>
              <a:gdLst/>
              <a:ahLst/>
              <a:cxnLst/>
              <a:rect l="l" t="t" r="r" b="b"/>
              <a:pathLst>
                <a:path w="54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5"/>
                  </a:cubicBezTo>
                  <a:cubicBezTo>
                    <a:pt x="1" y="300"/>
                    <a:pt x="87" y="388"/>
                    <a:pt x="195" y="388"/>
                  </a:cubicBezTo>
                  <a:lnTo>
                    <a:pt x="355" y="388"/>
                  </a:lnTo>
                  <a:cubicBezTo>
                    <a:pt x="462" y="388"/>
                    <a:pt x="548" y="300"/>
                    <a:pt x="548" y="195"/>
                  </a:cubicBezTo>
                  <a:cubicBezTo>
                    <a:pt x="548" y="88"/>
                    <a:pt x="462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2599801" y="4224574"/>
              <a:ext cx="13006" cy="13743"/>
            </a:xfrm>
            <a:custGeom>
              <a:avLst/>
              <a:gdLst/>
              <a:ahLst/>
              <a:cxnLst/>
              <a:rect l="l" t="t" r="r" b="b"/>
              <a:pathLst>
                <a:path w="476" h="503" extrusionOk="0">
                  <a:moveTo>
                    <a:pt x="221" y="1"/>
                  </a:moveTo>
                  <a:cubicBezTo>
                    <a:pt x="201" y="1"/>
                    <a:pt x="181" y="4"/>
                    <a:pt x="162" y="10"/>
                  </a:cubicBezTo>
                  <a:cubicBezTo>
                    <a:pt x="59" y="41"/>
                    <a:pt x="1" y="151"/>
                    <a:pt x="34" y="254"/>
                  </a:cubicBezTo>
                  <a:lnTo>
                    <a:pt x="71" y="368"/>
                  </a:lnTo>
                  <a:cubicBezTo>
                    <a:pt x="96" y="450"/>
                    <a:pt x="173" y="503"/>
                    <a:pt x="255" y="503"/>
                  </a:cubicBezTo>
                  <a:cubicBezTo>
                    <a:pt x="276" y="503"/>
                    <a:pt x="293" y="500"/>
                    <a:pt x="314" y="495"/>
                  </a:cubicBezTo>
                  <a:cubicBezTo>
                    <a:pt x="416" y="464"/>
                    <a:pt x="475" y="355"/>
                    <a:pt x="443" y="252"/>
                  </a:cubicBezTo>
                  <a:lnTo>
                    <a:pt x="406" y="138"/>
                  </a:lnTo>
                  <a:cubicBezTo>
                    <a:pt x="380" y="55"/>
                    <a:pt x="304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2662097" y="4213044"/>
              <a:ext cx="14945" cy="10628"/>
            </a:xfrm>
            <a:custGeom>
              <a:avLst/>
              <a:gdLst/>
              <a:ahLst/>
              <a:cxnLst/>
              <a:rect l="l" t="t" r="r" b="b"/>
              <a:pathLst>
                <a:path w="547" h="389" extrusionOk="0">
                  <a:moveTo>
                    <a:pt x="194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6" y="389"/>
                    <a:pt x="194" y="389"/>
                  </a:cubicBezTo>
                  <a:lnTo>
                    <a:pt x="354" y="389"/>
                  </a:lnTo>
                  <a:cubicBezTo>
                    <a:pt x="462" y="389"/>
                    <a:pt x="547" y="301"/>
                    <a:pt x="547" y="194"/>
                  </a:cubicBezTo>
                  <a:cubicBezTo>
                    <a:pt x="547" y="88"/>
                    <a:pt x="462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2621495" y="4246733"/>
              <a:ext cx="14945" cy="10628"/>
            </a:xfrm>
            <a:custGeom>
              <a:avLst/>
              <a:gdLst/>
              <a:ahLst/>
              <a:cxnLst/>
              <a:rect l="l" t="t" r="r" b="b"/>
              <a:pathLst>
                <a:path w="547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1"/>
                    <a:pt x="85" y="389"/>
                    <a:pt x="194" y="389"/>
                  </a:cubicBezTo>
                  <a:lnTo>
                    <a:pt x="353" y="389"/>
                  </a:lnTo>
                  <a:cubicBezTo>
                    <a:pt x="462" y="389"/>
                    <a:pt x="547" y="301"/>
                    <a:pt x="547" y="195"/>
                  </a:cubicBezTo>
                  <a:cubicBezTo>
                    <a:pt x="547" y="88"/>
                    <a:pt x="462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2714720" y="4201760"/>
              <a:ext cx="15874" cy="12978"/>
            </a:xfrm>
            <a:custGeom>
              <a:avLst/>
              <a:gdLst/>
              <a:ahLst/>
              <a:cxnLst/>
              <a:rect l="l" t="t" r="r" b="b"/>
              <a:pathLst>
                <a:path w="581" h="475" extrusionOk="0">
                  <a:moveTo>
                    <a:pt x="220" y="1"/>
                  </a:moveTo>
                  <a:cubicBezTo>
                    <a:pt x="156" y="1"/>
                    <a:pt x="93" y="32"/>
                    <a:pt x="56" y="91"/>
                  </a:cubicBezTo>
                  <a:cubicBezTo>
                    <a:pt x="1" y="182"/>
                    <a:pt x="25" y="304"/>
                    <a:pt x="118" y="361"/>
                  </a:cubicBezTo>
                  <a:lnTo>
                    <a:pt x="254" y="446"/>
                  </a:lnTo>
                  <a:cubicBezTo>
                    <a:pt x="288" y="466"/>
                    <a:pt x="324" y="475"/>
                    <a:pt x="359" y="475"/>
                  </a:cubicBezTo>
                  <a:cubicBezTo>
                    <a:pt x="422" y="475"/>
                    <a:pt x="485" y="444"/>
                    <a:pt x="523" y="386"/>
                  </a:cubicBezTo>
                  <a:cubicBezTo>
                    <a:pt x="580" y="293"/>
                    <a:pt x="554" y="173"/>
                    <a:pt x="463" y="116"/>
                  </a:cubicBezTo>
                  <a:lnTo>
                    <a:pt x="326" y="31"/>
                  </a:lnTo>
                  <a:cubicBezTo>
                    <a:pt x="293" y="11"/>
                    <a:pt x="256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2695430" y="4212989"/>
              <a:ext cx="10710" cy="15956"/>
            </a:xfrm>
            <a:custGeom>
              <a:avLst/>
              <a:gdLst/>
              <a:ahLst/>
              <a:cxnLst/>
              <a:rect l="l" t="t" r="r" b="b"/>
              <a:pathLst>
                <a:path w="392" h="584" extrusionOk="0">
                  <a:moveTo>
                    <a:pt x="195" y="1"/>
                  </a:moveTo>
                  <a:cubicBezTo>
                    <a:pt x="89" y="1"/>
                    <a:pt x="1" y="86"/>
                    <a:pt x="1" y="194"/>
                  </a:cubicBezTo>
                  <a:lnTo>
                    <a:pt x="1" y="391"/>
                  </a:lnTo>
                  <a:cubicBezTo>
                    <a:pt x="1" y="496"/>
                    <a:pt x="87" y="584"/>
                    <a:pt x="195" y="584"/>
                  </a:cubicBezTo>
                  <a:cubicBezTo>
                    <a:pt x="304" y="584"/>
                    <a:pt x="392" y="496"/>
                    <a:pt x="389" y="389"/>
                  </a:cubicBezTo>
                  <a:lnTo>
                    <a:pt x="389" y="194"/>
                  </a:lnTo>
                  <a:cubicBezTo>
                    <a:pt x="389" y="89"/>
                    <a:pt x="304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2651386" y="4236733"/>
              <a:ext cx="14836" cy="12842"/>
            </a:xfrm>
            <a:custGeom>
              <a:avLst/>
              <a:gdLst/>
              <a:ahLst/>
              <a:cxnLst/>
              <a:rect l="l" t="t" r="r" b="b"/>
              <a:pathLst>
                <a:path w="543" h="470" extrusionOk="0">
                  <a:moveTo>
                    <a:pt x="221" y="1"/>
                  </a:moveTo>
                  <a:cubicBezTo>
                    <a:pt x="163" y="1"/>
                    <a:pt x="105" y="27"/>
                    <a:pt x="66" y="77"/>
                  </a:cubicBezTo>
                  <a:cubicBezTo>
                    <a:pt x="0" y="160"/>
                    <a:pt x="16" y="283"/>
                    <a:pt x="101" y="349"/>
                  </a:cubicBezTo>
                  <a:lnTo>
                    <a:pt x="204" y="429"/>
                  </a:lnTo>
                  <a:cubicBezTo>
                    <a:pt x="239" y="457"/>
                    <a:pt x="280" y="469"/>
                    <a:pt x="322" y="469"/>
                  </a:cubicBezTo>
                  <a:cubicBezTo>
                    <a:pt x="380" y="469"/>
                    <a:pt x="438" y="444"/>
                    <a:pt x="476" y="394"/>
                  </a:cubicBezTo>
                  <a:cubicBezTo>
                    <a:pt x="542" y="311"/>
                    <a:pt x="526" y="188"/>
                    <a:pt x="441" y="122"/>
                  </a:cubicBezTo>
                  <a:lnTo>
                    <a:pt x="339" y="41"/>
                  </a:lnTo>
                  <a:cubicBezTo>
                    <a:pt x="304" y="14"/>
                    <a:pt x="262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2628599" y="4221733"/>
              <a:ext cx="13087" cy="14098"/>
            </a:xfrm>
            <a:custGeom>
              <a:avLst/>
              <a:gdLst/>
              <a:ahLst/>
              <a:cxnLst/>
              <a:rect l="l" t="t" r="r" b="b"/>
              <a:pathLst>
                <a:path w="479" h="516" extrusionOk="0">
                  <a:moveTo>
                    <a:pt x="260" y="1"/>
                  </a:moveTo>
                  <a:cubicBezTo>
                    <a:pt x="178" y="1"/>
                    <a:pt x="101" y="54"/>
                    <a:pt x="74" y="136"/>
                  </a:cubicBezTo>
                  <a:lnTo>
                    <a:pt x="35" y="261"/>
                  </a:lnTo>
                  <a:cubicBezTo>
                    <a:pt x="1" y="363"/>
                    <a:pt x="58" y="473"/>
                    <a:pt x="161" y="505"/>
                  </a:cubicBezTo>
                  <a:cubicBezTo>
                    <a:pt x="180" y="511"/>
                    <a:pt x="199" y="516"/>
                    <a:pt x="219" y="516"/>
                  </a:cubicBezTo>
                  <a:cubicBezTo>
                    <a:pt x="301" y="516"/>
                    <a:pt x="379" y="462"/>
                    <a:pt x="407" y="380"/>
                  </a:cubicBezTo>
                  <a:lnTo>
                    <a:pt x="446" y="255"/>
                  </a:lnTo>
                  <a:cubicBezTo>
                    <a:pt x="478" y="153"/>
                    <a:pt x="423" y="43"/>
                    <a:pt x="320" y="10"/>
                  </a:cubicBezTo>
                  <a:cubicBezTo>
                    <a:pt x="300" y="4"/>
                    <a:pt x="28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2560074" y="4230039"/>
              <a:ext cx="14618" cy="12213"/>
            </a:xfrm>
            <a:custGeom>
              <a:avLst/>
              <a:gdLst/>
              <a:ahLst/>
              <a:cxnLst/>
              <a:rect l="l" t="t" r="r" b="b"/>
              <a:pathLst>
                <a:path w="535" h="447" extrusionOk="0">
                  <a:moveTo>
                    <a:pt x="222" y="0"/>
                  </a:moveTo>
                  <a:cubicBezTo>
                    <a:pt x="157" y="0"/>
                    <a:pt x="93" y="33"/>
                    <a:pt x="56" y="92"/>
                  </a:cubicBezTo>
                  <a:cubicBezTo>
                    <a:pt x="0" y="182"/>
                    <a:pt x="27" y="303"/>
                    <a:pt x="119" y="360"/>
                  </a:cubicBezTo>
                  <a:lnTo>
                    <a:pt x="210" y="417"/>
                  </a:lnTo>
                  <a:cubicBezTo>
                    <a:pt x="242" y="436"/>
                    <a:pt x="279" y="446"/>
                    <a:pt x="312" y="446"/>
                  </a:cubicBezTo>
                  <a:cubicBezTo>
                    <a:pt x="378" y="446"/>
                    <a:pt x="441" y="412"/>
                    <a:pt x="478" y="354"/>
                  </a:cubicBezTo>
                  <a:cubicBezTo>
                    <a:pt x="535" y="264"/>
                    <a:pt x="507" y="143"/>
                    <a:pt x="415" y="87"/>
                  </a:cubicBezTo>
                  <a:lnTo>
                    <a:pt x="324" y="30"/>
                  </a:lnTo>
                  <a:cubicBezTo>
                    <a:pt x="293" y="10"/>
                    <a:pt x="25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2505785" y="4218317"/>
              <a:ext cx="14700" cy="10628"/>
            </a:xfrm>
            <a:custGeom>
              <a:avLst/>
              <a:gdLst/>
              <a:ahLst/>
              <a:cxnLst/>
              <a:rect l="l" t="t" r="r" b="b"/>
              <a:pathLst>
                <a:path w="538" h="389" extrusionOk="0">
                  <a:moveTo>
                    <a:pt x="195" y="1"/>
                  </a:moveTo>
                  <a:cubicBezTo>
                    <a:pt x="88" y="1"/>
                    <a:pt x="0" y="89"/>
                    <a:pt x="0" y="196"/>
                  </a:cubicBezTo>
                  <a:cubicBezTo>
                    <a:pt x="0" y="301"/>
                    <a:pt x="86" y="389"/>
                    <a:pt x="195" y="389"/>
                  </a:cubicBezTo>
                  <a:lnTo>
                    <a:pt x="343" y="389"/>
                  </a:lnTo>
                  <a:cubicBezTo>
                    <a:pt x="451" y="389"/>
                    <a:pt x="538" y="301"/>
                    <a:pt x="538" y="196"/>
                  </a:cubicBezTo>
                  <a:cubicBezTo>
                    <a:pt x="538" y="89"/>
                    <a:pt x="451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2482041" y="4016623"/>
              <a:ext cx="57295" cy="22787"/>
            </a:xfrm>
            <a:custGeom>
              <a:avLst/>
              <a:gdLst/>
              <a:ahLst/>
              <a:cxnLst/>
              <a:rect l="l" t="t" r="r" b="b"/>
              <a:pathLst>
                <a:path w="2097" h="834" extrusionOk="0">
                  <a:moveTo>
                    <a:pt x="1876" y="0"/>
                  </a:moveTo>
                  <a:cubicBezTo>
                    <a:pt x="1796" y="0"/>
                    <a:pt x="1722" y="49"/>
                    <a:pt x="1694" y="126"/>
                  </a:cubicBezTo>
                  <a:cubicBezTo>
                    <a:pt x="1694" y="128"/>
                    <a:pt x="1609" y="345"/>
                    <a:pt x="1428" y="409"/>
                  </a:cubicBezTo>
                  <a:cubicBezTo>
                    <a:pt x="1394" y="421"/>
                    <a:pt x="1357" y="427"/>
                    <a:pt x="1317" y="427"/>
                  </a:cubicBezTo>
                  <a:cubicBezTo>
                    <a:pt x="1219" y="427"/>
                    <a:pt x="1107" y="390"/>
                    <a:pt x="982" y="317"/>
                  </a:cubicBezTo>
                  <a:cubicBezTo>
                    <a:pt x="839" y="233"/>
                    <a:pt x="712" y="206"/>
                    <a:pt x="608" y="206"/>
                  </a:cubicBezTo>
                  <a:cubicBezTo>
                    <a:pt x="547" y="206"/>
                    <a:pt x="494" y="215"/>
                    <a:pt x="450" y="227"/>
                  </a:cubicBezTo>
                  <a:cubicBezTo>
                    <a:pt x="192" y="298"/>
                    <a:pt x="64" y="519"/>
                    <a:pt x="52" y="544"/>
                  </a:cubicBezTo>
                  <a:cubicBezTo>
                    <a:pt x="1" y="639"/>
                    <a:pt x="34" y="759"/>
                    <a:pt x="128" y="810"/>
                  </a:cubicBezTo>
                  <a:cubicBezTo>
                    <a:pt x="157" y="826"/>
                    <a:pt x="191" y="834"/>
                    <a:pt x="222" y="834"/>
                  </a:cubicBezTo>
                  <a:cubicBezTo>
                    <a:pt x="289" y="834"/>
                    <a:pt x="355" y="797"/>
                    <a:pt x="392" y="734"/>
                  </a:cubicBezTo>
                  <a:cubicBezTo>
                    <a:pt x="392" y="734"/>
                    <a:pt x="455" y="630"/>
                    <a:pt x="557" y="602"/>
                  </a:cubicBezTo>
                  <a:cubicBezTo>
                    <a:pt x="573" y="598"/>
                    <a:pt x="589" y="596"/>
                    <a:pt x="606" y="596"/>
                  </a:cubicBezTo>
                  <a:cubicBezTo>
                    <a:pt x="659" y="596"/>
                    <a:pt x="719" y="615"/>
                    <a:pt x="784" y="654"/>
                  </a:cubicBezTo>
                  <a:cubicBezTo>
                    <a:pt x="970" y="763"/>
                    <a:pt x="1148" y="817"/>
                    <a:pt x="1315" y="817"/>
                  </a:cubicBezTo>
                  <a:cubicBezTo>
                    <a:pt x="1400" y="817"/>
                    <a:pt x="1483" y="803"/>
                    <a:pt x="1562" y="775"/>
                  </a:cubicBezTo>
                  <a:cubicBezTo>
                    <a:pt x="1916" y="646"/>
                    <a:pt x="2054" y="279"/>
                    <a:pt x="2060" y="262"/>
                  </a:cubicBezTo>
                  <a:cubicBezTo>
                    <a:pt x="2096" y="160"/>
                    <a:pt x="2044" y="49"/>
                    <a:pt x="1943" y="12"/>
                  </a:cubicBezTo>
                  <a:cubicBezTo>
                    <a:pt x="1920" y="4"/>
                    <a:pt x="1898" y="0"/>
                    <a:pt x="1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2524391" y="4082579"/>
              <a:ext cx="32186" cy="52732"/>
            </a:xfrm>
            <a:custGeom>
              <a:avLst/>
              <a:gdLst/>
              <a:ahLst/>
              <a:cxnLst/>
              <a:rect l="l" t="t" r="r" b="b"/>
              <a:pathLst>
                <a:path w="1178" h="1930" extrusionOk="0">
                  <a:moveTo>
                    <a:pt x="211" y="0"/>
                  </a:moveTo>
                  <a:cubicBezTo>
                    <a:pt x="116" y="0"/>
                    <a:pt x="32" y="68"/>
                    <a:pt x="18" y="164"/>
                  </a:cubicBezTo>
                  <a:cubicBezTo>
                    <a:pt x="0" y="271"/>
                    <a:pt x="72" y="370"/>
                    <a:pt x="179" y="388"/>
                  </a:cubicBezTo>
                  <a:cubicBezTo>
                    <a:pt x="182" y="388"/>
                    <a:pt x="409" y="429"/>
                    <a:pt x="505" y="596"/>
                  </a:cubicBezTo>
                  <a:cubicBezTo>
                    <a:pt x="570" y="706"/>
                    <a:pt x="568" y="859"/>
                    <a:pt x="501" y="1051"/>
                  </a:cubicBezTo>
                  <a:cubicBezTo>
                    <a:pt x="413" y="1299"/>
                    <a:pt x="460" y="1480"/>
                    <a:pt x="513" y="1590"/>
                  </a:cubicBezTo>
                  <a:cubicBezTo>
                    <a:pt x="630" y="1830"/>
                    <a:pt x="871" y="1912"/>
                    <a:pt x="899" y="1921"/>
                  </a:cubicBezTo>
                  <a:cubicBezTo>
                    <a:pt x="920" y="1927"/>
                    <a:pt x="940" y="1930"/>
                    <a:pt x="959" y="1930"/>
                  </a:cubicBezTo>
                  <a:cubicBezTo>
                    <a:pt x="1043" y="1930"/>
                    <a:pt x="1119" y="1879"/>
                    <a:pt x="1145" y="1797"/>
                  </a:cubicBezTo>
                  <a:cubicBezTo>
                    <a:pt x="1177" y="1694"/>
                    <a:pt x="1123" y="1584"/>
                    <a:pt x="1021" y="1552"/>
                  </a:cubicBezTo>
                  <a:cubicBezTo>
                    <a:pt x="1018" y="1549"/>
                    <a:pt x="905" y="1510"/>
                    <a:pt x="860" y="1414"/>
                  </a:cubicBezTo>
                  <a:cubicBezTo>
                    <a:pt x="832" y="1354"/>
                    <a:pt x="833" y="1275"/>
                    <a:pt x="867" y="1182"/>
                  </a:cubicBezTo>
                  <a:cubicBezTo>
                    <a:pt x="974" y="874"/>
                    <a:pt x="965" y="609"/>
                    <a:pt x="838" y="395"/>
                  </a:cubicBezTo>
                  <a:cubicBezTo>
                    <a:pt x="644" y="70"/>
                    <a:pt x="256" y="4"/>
                    <a:pt x="240" y="3"/>
                  </a:cubicBezTo>
                  <a:cubicBezTo>
                    <a:pt x="230" y="1"/>
                    <a:pt x="220" y="0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2617342" y="4090995"/>
              <a:ext cx="27432" cy="54864"/>
            </a:xfrm>
            <a:custGeom>
              <a:avLst/>
              <a:gdLst/>
              <a:ahLst/>
              <a:cxnLst/>
              <a:rect l="l" t="t" r="r" b="b"/>
              <a:pathLst>
                <a:path w="1004" h="2008" extrusionOk="0">
                  <a:moveTo>
                    <a:pt x="221" y="0"/>
                  </a:moveTo>
                  <a:cubicBezTo>
                    <a:pt x="147" y="0"/>
                    <a:pt x="76" y="43"/>
                    <a:pt x="44" y="114"/>
                  </a:cubicBezTo>
                  <a:cubicBezTo>
                    <a:pt x="0" y="213"/>
                    <a:pt x="42" y="329"/>
                    <a:pt x="139" y="373"/>
                  </a:cubicBezTo>
                  <a:cubicBezTo>
                    <a:pt x="141" y="373"/>
                    <a:pt x="249" y="425"/>
                    <a:pt x="284" y="527"/>
                  </a:cubicBezTo>
                  <a:cubicBezTo>
                    <a:pt x="306" y="590"/>
                    <a:pt x="294" y="667"/>
                    <a:pt x="250" y="756"/>
                  </a:cubicBezTo>
                  <a:cubicBezTo>
                    <a:pt x="108" y="1049"/>
                    <a:pt x="86" y="1313"/>
                    <a:pt x="189" y="1541"/>
                  </a:cubicBezTo>
                  <a:cubicBezTo>
                    <a:pt x="340" y="1884"/>
                    <a:pt x="719" y="1995"/>
                    <a:pt x="735" y="2000"/>
                  </a:cubicBezTo>
                  <a:cubicBezTo>
                    <a:pt x="754" y="2006"/>
                    <a:pt x="770" y="2007"/>
                    <a:pt x="789" y="2007"/>
                  </a:cubicBezTo>
                  <a:cubicBezTo>
                    <a:pt x="873" y="2007"/>
                    <a:pt x="952" y="1950"/>
                    <a:pt x="974" y="1864"/>
                  </a:cubicBezTo>
                  <a:cubicBezTo>
                    <a:pt x="1003" y="1761"/>
                    <a:pt x="945" y="1654"/>
                    <a:pt x="841" y="1625"/>
                  </a:cubicBezTo>
                  <a:cubicBezTo>
                    <a:pt x="838" y="1622"/>
                    <a:pt x="617" y="1556"/>
                    <a:pt x="540" y="1379"/>
                  </a:cubicBezTo>
                  <a:cubicBezTo>
                    <a:pt x="489" y="1262"/>
                    <a:pt x="508" y="1109"/>
                    <a:pt x="599" y="926"/>
                  </a:cubicBezTo>
                  <a:cubicBezTo>
                    <a:pt x="713" y="692"/>
                    <a:pt x="688" y="508"/>
                    <a:pt x="647" y="392"/>
                  </a:cubicBezTo>
                  <a:cubicBezTo>
                    <a:pt x="558" y="141"/>
                    <a:pt x="328" y="30"/>
                    <a:pt x="302" y="18"/>
                  </a:cubicBezTo>
                  <a:cubicBezTo>
                    <a:pt x="276" y="6"/>
                    <a:pt x="248" y="0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2707507" y="4080639"/>
              <a:ext cx="32049" cy="35246"/>
            </a:xfrm>
            <a:custGeom>
              <a:avLst/>
              <a:gdLst/>
              <a:ahLst/>
              <a:cxnLst/>
              <a:rect l="l" t="t" r="r" b="b"/>
              <a:pathLst>
                <a:path w="1173" h="1290" extrusionOk="0">
                  <a:moveTo>
                    <a:pt x="214" y="1"/>
                  </a:moveTo>
                  <a:cubicBezTo>
                    <a:pt x="129" y="1"/>
                    <a:pt x="50" y="59"/>
                    <a:pt x="27" y="145"/>
                  </a:cubicBezTo>
                  <a:cubicBezTo>
                    <a:pt x="1" y="249"/>
                    <a:pt x="61" y="356"/>
                    <a:pt x="165" y="383"/>
                  </a:cubicBezTo>
                  <a:cubicBezTo>
                    <a:pt x="177" y="387"/>
                    <a:pt x="452" y="463"/>
                    <a:pt x="442" y="796"/>
                  </a:cubicBezTo>
                  <a:cubicBezTo>
                    <a:pt x="436" y="925"/>
                    <a:pt x="478" y="1040"/>
                    <a:pt x="562" y="1127"/>
                  </a:cubicBezTo>
                  <a:cubicBezTo>
                    <a:pt x="713" y="1283"/>
                    <a:pt x="946" y="1289"/>
                    <a:pt x="972" y="1289"/>
                  </a:cubicBezTo>
                  <a:cubicBezTo>
                    <a:pt x="1079" y="1289"/>
                    <a:pt x="1167" y="1203"/>
                    <a:pt x="1170" y="1096"/>
                  </a:cubicBezTo>
                  <a:cubicBezTo>
                    <a:pt x="1172" y="988"/>
                    <a:pt x="1086" y="900"/>
                    <a:pt x="978" y="900"/>
                  </a:cubicBezTo>
                  <a:cubicBezTo>
                    <a:pt x="938" y="898"/>
                    <a:pt x="869" y="884"/>
                    <a:pt x="844" y="856"/>
                  </a:cubicBezTo>
                  <a:cubicBezTo>
                    <a:pt x="839" y="851"/>
                    <a:pt x="830" y="841"/>
                    <a:pt x="831" y="807"/>
                  </a:cubicBezTo>
                  <a:cubicBezTo>
                    <a:pt x="847" y="299"/>
                    <a:pt x="470" y="63"/>
                    <a:pt x="266" y="8"/>
                  </a:cubicBezTo>
                  <a:cubicBezTo>
                    <a:pt x="249" y="3"/>
                    <a:pt x="231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2615129" y="4054328"/>
              <a:ext cx="16639" cy="12787"/>
            </a:xfrm>
            <a:custGeom>
              <a:avLst/>
              <a:gdLst/>
              <a:ahLst/>
              <a:cxnLst/>
              <a:rect l="l" t="t" r="r" b="b"/>
              <a:pathLst>
                <a:path w="609" h="468" extrusionOk="0">
                  <a:moveTo>
                    <a:pt x="224" y="1"/>
                  </a:moveTo>
                  <a:cubicBezTo>
                    <a:pt x="150" y="1"/>
                    <a:pt x="79" y="42"/>
                    <a:pt x="46" y="113"/>
                  </a:cubicBezTo>
                  <a:cubicBezTo>
                    <a:pt x="0" y="209"/>
                    <a:pt x="43" y="326"/>
                    <a:pt x="140" y="372"/>
                  </a:cubicBezTo>
                  <a:lnTo>
                    <a:pt x="302" y="449"/>
                  </a:lnTo>
                  <a:cubicBezTo>
                    <a:pt x="329" y="463"/>
                    <a:pt x="358" y="467"/>
                    <a:pt x="384" y="467"/>
                  </a:cubicBezTo>
                  <a:cubicBezTo>
                    <a:pt x="457" y="467"/>
                    <a:pt x="528" y="426"/>
                    <a:pt x="563" y="356"/>
                  </a:cubicBezTo>
                  <a:cubicBezTo>
                    <a:pt x="608" y="259"/>
                    <a:pt x="566" y="142"/>
                    <a:pt x="469" y="97"/>
                  </a:cubicBezTo>
                  <a:lnTo>
                    <a:pt x="307" y="19"/>
                  </a:lnTo>
                  <a:cubicBezTo>
                    <a:pt x="280" y="7"/>
                    <a:pt x="25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2520976" y="4045393"/>
              <a:ext cx="10628" cy="14098"/>
            </a:xfrm>
            <a:custGeom>
              <a:avLst/>
              <a:gdLst/>
              <a:ahLst/>
              <a:cxnLst/>
              <a:rect l="l" t="t" r="r" b="b"/>
              <a:pathLst>
                <a:path w="389" h="516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lnTo>
                    <a:pt x="1" y="322"/>
                  </a:lnTo>
                  <a:cubicBezTo>
                    <a:pt x="1" y="428"/>
                    <a:pt x="87" y="516"/>
                    <a:pt x="195" y="516"/>
                  </a:cubicBezTo>
                  <a:cubicBezTo>
                    <a:pt x="301" y="516"/>
                    <a:pt x="389" y="428"/>
                    <a:pt x="389" y="322"/>
                  </a:cubicBezTo>
                  <a:lnTo>
                    <a:pt x="389" y="194"/>
                  </a:lnTo>
                  <a:cubicBezTo>
                    <a:pt x="389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2510566" y="4110913"/>
              <a:ext cx="16366" cy="12814"/>
            </a:xfrm>
            <a:custGeom>
              <a:avLst/>
              <a:gdLst/>
              <a:ahLst/>
              <a:cxnLst/>
              <a:rect l="l" t="t" r="r" b="b"/>
              <a:pathLst>
                <a:path w="599" h="469" extrusionOk="0">
                  <a:moveTo>
                    <a:pt x="375" y="0"/>
                  </a:moveTo>
                  <a:cubicBezTo>
                    <a:pt x="345" y="0"/>
                    <a:pt x="315" y="7"/>
                    <a:pt x="286" y="22"/>
                  </a:cubicBezTo>
                  <a:lnTo>
                    <a:pt x="133" y="102"/>
                  </a:lnTo>
                  <a:cubicBezTo>
                    <a:pt x="37" y="152"/>
                    <a:pt x="1" y="269"/>
                    <a:pt x="51" y="364"/>
                  </a:cubicBezTo>
                  <a:cubicBezTo>
                    <a:pt x="84" y="430"/>
                    <a:pt x="153" y="468"/>
                    <a:pt x="223" y="468"/>
                  </a:cubicBezTo>
                  <a:cubicBezTo>
                    <a:pt x="254" y="468"/>
                    <a:pt x="283" y="461"/>
                    <a:pt x="313" y="446"/>
                  </a:cubicBezTo>
                  <a:lnTo>
                    <a:pt x="467" y="366"/>
                  </a:lnTo>
                  <a:cubicBezTo>
                    <a:pt x="562" y="317"/>
                    <a:pt x="598" y="200"/>
                    <a:pt x="549" y="105"/>
                  </a:cubicBezTo>
                  <a:cubicBezTo>
                    <a:pt x="514" y="38"/>
                    <a:pt x="445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2560621" y="4090940"/>
              <a:ext cx="15765" cy="12650"/>
            </a:xfrm>
            <a:custGeom>
              <a:avLst/>
              <a:gdLst/>
              <a:ahLst/>
              <a:cxnLst/>
              <a:rect l="l" t="t" r="r" b="b"/>
              <a:pathLst>
                <a:path w="577" h="463" extrusionOk="0">
                  <a:moveTo>
                    <a:pt x="352" y="0"/>
                  </a:moveTo>
                  <a:cubicBezTo>
                    <a:pt x="320" y="0"/>
                    <a:pt x="287" y="8"/>
                    <a:pt x="257" y="25"/>
                  </a:cubicBezTo>
                  <a:lnTo>
                    <a:pt x="130" y="97"/>
                  </a:lnTo>
                  <a:cubicBezTo>
                    <a:pt x="36" y="149"/>
                    <a:pt x="1" y="268"/>
                    <a:pt x="55" y="362"/>
                  </a:cubicBezTo>
                  <a:cubicBezTo>
                    <a:pt x="90" y="426"/>
                    <a:pt x="158" y="463"/>
                    <a:pt x="225" y="463"/>
                  </a:cubicBezTo>
                  <a:cubicBezTo>
                    <a:pt x="256" y="463"/>
                    <a:pt x="289" y="455"/>
                    <a:pt x="320" y="436"/>
                  </a:cubicBezTo>
                  <a:lnTo>
                    <a:pt x="449" y="365"/>
                  </a:lnTo>
                  <a:cubicBezTo>
                    <a:pt x="541" y="312"/>
                    <a:pt x="576" y="193"/>
                    <a:pt x="524" y="99"/>
                  </a:cubicBezTo>
                  <a:cubicBezTo>
                    <a:pt x="487" y="36"/>
                    <a:pt x="420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5" name="Google Shape;1795;p47"/>
            <p:cNvSpPr/>
            <p:nvPr/>
          </p:nvSpPr>
          <p:spPr>
            <a:xfrm>
              <a:off x="2643326" y="4115858"/>
              <a:ext cx="14918" cy="10628"/>
            </a:xfrm>
            <a:custGeom>
              <a:avLst/>
              <a:gdLst/>
              <a:ahLst/>
              <a:cxnLst/>
              <a:rect l="l" t="t" r="r" b="b"/>
              <a:pathLst>
                <a:path w="546" h="389" extrusionOk="0">
                  <a:moveTo>
                    <a:pt x="194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0"/>
                    <a:pt x="87" y="388"/>
                    <a:pt x="194" y="388"/>
                  </a:cubicBezTo>
                  <a:lnTo>
                    <a:pt x="352" y="388"/>
                  </a:lnTo>
                  <a:cubicBezTo>
                    <a:pt x="458" y="388"/>
                    <a:pt x="546" y="300"/>
                    <a:pt x="546" y="194"/>
                  </a:cubicBezTo>
                  <a:cubicBezTo>
                    <a:pt x="546" y="88"/>
                    <a:pt x="461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6" name="Google Shape;1796;p47"/>
            <p:cNvSpPr/>
            <p:nvPr/>
          </p:nvSpPr>
          <p:spPr>
            <a:xfrm>
              <a:off x="2690430" y="4097798"/>
              <a:ext cx="15792" cy="10628"/>
            </a:xfrm>
            <a:custGeom>
              <a:avLst/>
              <a:gdLst/>
              <a:ahLst/>
              <a:cxnLst/>
              <a:rect l="l" t="t" r="r" b="b"/>
              <a:pathLst>
                <a:path w="578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4"/>
                  </a:cubicBezTo>
                  <a:cubicBezTo>
                    <a:pt x="1" y="301"/>
                    <a:pt x="87" y="389"/>
                    <a:pt x="195" y="389"/>
                  </a:cubicBezTo>
                  <a:lnTo>
                    <a:pt x="384" y="389"/>
                  </a:lnTo>
                  <a:cubicBezTo>
                    <a:pt x="491" y="389"/>
                    <a:pt x="578" y="301"/>
                    <a:pt x="578" y="194"/>
                  </a:cubicBezTo>
                  <a:cubicBezTo>
                    <a:pt x="578" y="89"/>
                    <a:pt x="491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7" name="Google Shape;1797;p47"/>
            <p:cNvSpPr/>
            <p:nvPr/>
          </p:nvSpPr>
          <p:spPr>
            <a:xfrm>
              <a:off x="2598927" y="4070831"/>
              <a:ext cx="12814" cy="14208"/>
            </a:xfrm>
            <a:custGeom>
              <a:avLst/>
              <a:gdLst/>
              <a:ahLst/>
              <a:cxnLst/>
              <a:rect l="l" t="t" r="r" b="b"/>
              <a:pathLst>
                <a:path w="469" h="520" extrusionOk="0">
                  <a:moveTo>
                    <a:pt x="250" y="1"/>
                  </a:moveTo>
                  <a:cubicBezTo>
                    <a:pt x="165" y="1"/>
                    <a:pt x="88" y="57"/>
                    <a:pt x="63" y="144"/>
                  </a:cubicBezTo>
                  <a:lnTo>
                    <a:pt x="30" y="272"/>
                  </a:lnTo>
                  <a:cubicBezTo>
                    <a:pt x="0" y="376"/>
                    <a:pt x="60" y="483"/>
                    <a:pt x="164" y="512"/>
                  </a:cubicBezTo>
                  <a:cubicBezTo>
                    <a:pt x="182" y="518"/>
                    <a:pt x="200" y="519"/>
                    <a:pt x="216" y="519"/>
                  </a:cubicBezTo>
                  <a:cubicBezTo>
                    <a:pt x="302" y="519"/>
                    <a:pt x="380" y="462"/>
                    <a:pt x="405" y="376"/>
                  </a:cubicBezTo>
                  <a:lnTo>
                    <a:pt x="440" y="248"/>
                  </a:lnTo>
                  <a:cubicBezTo>
                    <a:pt x="469" y="144"/>
                    <a:pt x="407" y="37"/>
                    <a:pt x="303" y="8"/>
                  </a:cubicBezTo>
                  <a:cubicBezTo>
                    <a:pt x="286" y="3"/>
                    <a:pt x="268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98" name="Google Shape;1798;p47"/>
          <p:cNvGrpSpPr/>
          <p:nvPr/>
        </p:nvGrpSpPr>
        <p:grpSpPr>
          <a:xfrm>
            <a:off x="908555" y="3635201"/>
            <a:ext cx="328772" cy="352433"/>
            <a:chOff x="6380143" y="2784651"/>
            <a:chExt cx="328772" cy="352433"/>
          </a:xfrm>
        </p:grpSpPr>
        <p:sp>
          <p:nvSpPr>
            <p:cNvPr id="1799" name="Google Shape;1799;p47"/>
            <p:cNvSpPr/>
            <p:nvPr/>
          </p:nvSpPr>
          <p:spPr>
            <a:xfrm>
              <a:off x="6380143" y="2784651"/>
              <a:ext cx="328772" cy="352433"/>
            </a:xfrm>
            <a:custGeom>
              <a:avLst/>
              <a:gdLst/>
              <a:ahLst/>
              <a:cxnLst/>
              <a:rect l="l" t="t" r="r" b="b"/>
              <a:pathLst>
                <a:path w="12033" h="12899" extrusionOk="0">
                  <a:moveTo>
                    <a:pt x="6113" y="1"/>
                  </a:moveTo>
                  <a:cubicBezTo>
                    <a:pt x="4888" y="1"/>
                    <a:pt x="3747" y="382"/>
                    <a:pt x="2790" y="1038"/>
                  </a:cubicBezTo>
                  <a:cubicBezTo>
                    <a:pt x="1950" y="1612"/>
                    <a:pt x="1739" y="2590"/>
                    <a:pt x="1253" y="3516"/>
                  </a:cubicBezTo>
                  <a:cubicBezTo>
                    <a:pt x="764" y="4441"/>
                    <a:pt x="1" y="5315"/>
                    <a:pt x="1" y="6449"/>
                  </a:cubicBezTo>
                  <a:cubicBezTo>
                    <a:pt x="1" y="7714"/>
                    <a:pt x="674" y="8893"/>
                    <a:pt x="1270" y="9889"/>
                  </a:cubicBezTo>
                  <a:cubicBezTo>
                    <a:pt x="1746" y="10683"/>
                    <a:pt x="2052" y="11361"/>
                    <a:pt x="2799" y="11869"/>
                  </a:cubicBezTo>
                  <a:cubicBezTo>
                    <a:pt x="3753" y="12521"/>
                    <a:pt x="4889" y="12898"/>
                    <a:pt x="6110" y="12898"/>
                  </a:cubicBezTo>
                  <a:cubicBezTo>
                    <a:pt x="7073" y="12898"/>
                    <a:pt x="7967" y="12191"/>
                    <a:pt x="8776" y="11774"/>
                  </a:cubicBezTo>
                  <a:cubicBezTo>
                    <a:pt x="9968" y="11160"/>
                    <a:pt x="10955" y="10623"/>
                    <a:pt x="11557" y="9379"/>
                  </a:cubicBezTo>
                  <a:cubicBezTo>
                    <a:pt x="11981" y="8501"/>
                    <a:pt x="11798" y="7505"/>
                    <a:pt x="11798" y="6450"/>
                  </a:cubicBezTo>
                  <a:cubicBezTo>
                    <a:pt x="11798" y="5518"/>
                    <a:pt x="12033" y="4632"/>
                    <a:pt x="11697" y="3829"/>
                  </a:cubicBezTo>
                  <a:cubicBezTo>
                    <a:pt x="11235" y="2732"/>
                    <a:pt x="10341" y="2032"/>
                    <a:pt x="9413" y="1360"/>
                  </a:cubicBezTo>
                  <a:cubicBezTo>
                    <a:pt x="8432" y="650"/>
                    <a:pt x="7392" y="1"/>
                    <a:pt x="6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0" name="Google Shape;1800;p47"/>
            <p:cNvSpPr/>
            <p:nvPr/>
          </p:nvSpPr>
          <p:spPr>
            <a:xfrm>
              <a:off x="6393913" y="2798586"/>
              <a:ext cx="298198" cy="324619"/>
            </a:xfrm>
            <a:custGeom>
              <a:avLst/>
              <a:gdLst/>
              <a:ahLst/>
              <a:cxnLst/>
              <a:rect l="l" t="t" r="r" b="b"/>
              <a:pathLst>
                <a:path w="10914" h="11881" extrusionOk="0">
                  <a:moveTo>
                    <a:pt x="5605" y="0"/>
                  </a:moveTo>
                  <a:cubicBezTo>
                    <a:pt x="4523" y="0"/>
                    <a:pt x="3473" y="327"/>
                    <a:pt x="2568" y="947"/>
                  </a:cubicBezTo>
                  <a:cubicBezTo>
                    <a:pt x="2076" y="1283"/>
                    <a:pt x="1838" y="1827"/>
                    <a:pt x="1562" y="2455"/>
                  </a:cubicBezTo>
                  <a:cubicBezTo>
                    <a:pt x="1447" y="2711"/>
                    <a:pt x="1333" y="2975"/>
                    <a:pt x="1191" y="3243"/>
                  </a:cubicBezTo>
                  <a:cubicBezTo>
                    <a:pt x="1062" y="3489"/>
                    <a:pt x="916" y="3729"/>
                    <a:pt x="774" y="3962"/>
                  </a:cubicBezTo>
                  <a:cubicBezTo>
                    <a:pt x="377" y="4615"/>
                    <a:pt x="0" y="5232"/>
                    <a:pt x="0" y="5940"/>
                  </a:cubicBezTo>
                  <a:cubicBezTo>
                    <a:pt x="0" y="7028"/>
                    <a:pt x="567" y="8064"/>
                    <a:pt x="1198" y="9118"/>
                  </a:cubicBezTo>
                  <a:cubicBezTo>
                    <a:pt x="1276" y="9249"/>
                    <a:pt x="1349" y="9375"/>
                    <a:pt x="1418" y="9496"/>
                  </a:cubicBezTo>
                  <a:cubicBezTo>
                    <a:pt x="1768" y="10099"/>
                    <a:pt x="2045" y="10577"/>
                    <a:pt x="2578" y="10940"/>
                  </a:cubicBezTo>
                  <a:cubicBezTo>
                    <a:pt x="3480" y="11555"/>
                    <a:pt x="4527" y="11880"/>
                    <a:pt x="5605" y="11880"/>
                  </a:cubicBezTo>
                  <a:cubicBezTo>
                    <a:pt x="6197" y="11880"/>
                    <a:pt x="6813" y="11519"/>
                    <a:pt x="7411" y="11164"/>
                  </a:cubicBezTo>
                  <a:cubicBezTo>
                    <a:pt x="7616" y="11044"/>
                    <a:pt x="7829" y="10920"/>
                    <a:pt x="8037" y="10811"/>
                  </a:cubicBezTo>
                  <a:cubicBezTo>
                    <a:pt x="9288" y="10167"/>
                    <a:pt x="10083" y="9698"/>
                    <a:pt x="10593" y="8645"/>
                  </a:cubicBezTo>
                  <a:cubicBezTo>
                    <a:pt x="10864" y="8087"/>
                    <a:pt x="10837" y="7441"/>
                    <a:pt x="10805" y="6693"/>
                  </a:cubicBezTo>
                  <a:cubicBezTo>
                    <a:pt x="10796" y="6450"/>
                    <a:pt x="10786" y="6197"/>
                    <a:pt x="10786" y="5939"/>
                  </a:cubicBezTo>
                  <a:cubicBezTo>
                    <a:pt x="10786" y="5645"/>
                    <a:pt x="10808" y="5359"/>
                    <a:pt x="10827" y="5084"/>
                  </a:cubicBezTo>
                  <a:cubicBezTo>
                    <a:pt x="10874" y="4485"/>
                    <a:pt x="10914" y="3968"/>
                    <a:pt x="10723" y="3517"/>
                  </a:cubicBezTo>
                  <a:cubicBezTo>
                    <a:pt x="10315" y="2550"/>
                    <a:pt x="9524" y="1925"/>
                    <a:pt x="8609" y="1261"/>
                  </a:cubicBezTo>
                  <a:cubicBezTo>
                    <a:pt x="7727" y="624"/>
                    <a:pt x="6768" y="0"/>
                    <a:pt x="5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1" name="Google Shape;1801;p47"/>
            <p:cNvSpPr/>
            <p:nvPr/>
          </p:nvSpPr>
          <p:spPr>
            <a:xfrm>
              <a:off x="6422957" y="2841673"/>
              <a:ext cx="231913" cy="238553"/>
            </a:xfrm>
            <a:custGeom>
              <a:avLst/>
              <a:gdLst/>
              <a:ahLst/>
              <a:cxnLst/>
              <a:rect l="l" t="t" r="r" b="b"/>
              <a:pathLst>
                <a:path w="8488" h="8731" extrusionOk="0">
                  <a:moveTo>
                    <a:pt x="4132" y="0"/>
                  </a:moveTo>
                  <a:cubicBezTo>
                    <a:pt x="3736" y="0"/>
                    <a:pt x="3335" y="59"/>
                    <a:pt x="2940" y="182"/>
                  </a:cubicBezTo>
                  <a:cubicBezTo>
                    <a:pt x="2310" y="379"/>
                    <a:pt x="1869" y="1024"/>
                    <a:pt x="1427" y="1462"/>
                  </a:cubicBezTo>
                  <a:cubicBezTo>
                    <a:pt x="772" y="2107"/>
                    <a:pt x="236" y="2662"/>
                    <a:pt x="97" y="3596"/>
                  </a:cubicBezTo>
                  <a:cubicBezTo>
                    <a:pt x="1" y="4258"/>
                    <a:pt x="323" y="4870"/>
                    <a:pt x="538" y="5561"/>
                  </a:cubicBezTo>
                  <a:cubicBezTo>
                    <a:pt x="731" y="6171"/>
                    <a:pt x="756" y="6799"/>
                    <a:pt x="1143" y="7250"/>
                  </a:cubicBezTo>
                  <a:cubicBezTo>
                    <a:pt x="1670" y="7872"/>
                    <a:pt x="2396" y="8149"/>
                    <a:pt x="3142" y="8398"/>
                  </a:cubicBezTo>
                  <a:cubicBezTo>
                    <a:pt x="3674" y="8576"/>
                    <a:pt x="4218" y="8730"/>
                    <a:pt x="4773" y="8730"/>
                  </a:cubicBezTo>
                  <a:cubicBezTo>
                    <a:pt x="5039" y="8730"/>
                    <a:pt x="5308" y="8695"/>
                    <a:pt x="5579" y="8610"/>
                  </a:cubicBezTo>
                  <a:cubicBezTo>
                    <a:pt x="6378" y="8360"/>
                    <a:pt x="7046" y="7878"/>
                    <a:pt x="7538" y="7254"/>
                  </a:cubicBezTo>
                  <a:cubicBezTo>
                    <a:pt x="7969" y="6707"/>
                    <a:pt x="7907" y="6024"/>
                    <a:pt x="8036" y="5318"/>
                  </a:cubicBezTo>
                  <a:cubicBezTo>
                    <a:pt x="8165" y="4614"/>
                    <a:pt x="8487" y="3887"/>
                    <a:pt x="8254" y="3146"/>
                  </a:cubicBezTo>
                  <a:cubicBezTo>
                    <a:pt x="7997" y="2320"/>
                    <a:pt x="7314" y="1688"/>
                    <a:pt x="6721" y="1158"/>
                  </a:cubicBezTo>
                  <a:cubicBezTo>
                    <a:pt x="6248" y="737"/>
                    <a:pt x="5910" y="357"/>
                    <a:pt x="5317" y="176"/>
                  </a:cubicBezTo>
                  <a:cubicBezTo>
                    <a:pt x="4934" y="61"/>
                    <a:pt x="4535" y="0"/>
                    <a:pt x="4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2" name="Google Shape;1802;p47"/>
            <p:cNvSpPr/>
            <p:nvPr/>
          </p:nvSpPr>
          <p:spPr>
            <a:xfrm>
              <a:off x="6437793" y="2855471"/>
              <a:ext cx="201094" cy="210984"/>
            </a:xfrm>
            <a:custGeom>
              <a:avLst/>
              <a:gdLst/>
              <a:ahLst/>
              <a:cxnLst/>
              <a:rect l="l" t="t" r="r" b="b"/>
              <a:pathLst>
                <a:path w="7360" h="7722" extrusionOk="0">
                  <a:moveTo>
                    <a:pt x="3589" y="1"/>
                  </a:moveTo>
                  <a:cubicBezTo>
                    <a:pt x="3237" y="1"/>
                    <a:pt x="2887" y="55"/>
                    <a:pt x="2549" y="161"/>
                  </a:cubicBezTo>
                  <a:cubicBezTo>
                    <a:pt x="2203" y="269"/>
                    <a:pt x="1889" y="616"/>
                    <a:pt x="1584" y="951"/>
                  </a:cubicBezTo>
                  <a:cubicBezTo>
                    <a:pt x="1473" y="1074"/>
                    <a:pt x="1357" y="1202"/>
                    <a:pt x="1240" y="1318"/>
                  </a:cubicBezTo>
                  <a:cubicBezTo>
                    <a:pt x="579" y="1974"/>
                    <a:pt x="169" y="2423"/>
                    <a:pt x="58" y="3167"/>
                  </a:cubicBezTo>
                  <a:cubicBezTo>
                    <a:pt x="1" y="3548"/>
                    <a:pt x="144" y="3946"/>
                    <a:pt x="310" y="4409"/>
                  </a:cubicBezTo>
                  <a:cubicBezTo>
                    <a:pt x="367" y="4569"/>
                    <a:pt x="427" y="4734"/>
                    <a:pt x="481" y="4905"/>
                  </a:cubicBezTo>
                  <a:cubicBezTo>
                    <a:pt x="543" y="5105"/>
                    <a:pt x="587" y="5299"/>
                    <a:pt x="631" y="5485"/>
                  </a:cubicBezTo>
                  <a:cubicBezTo>
                    <a:pt x="719" y="5866"/>
                    <a:pt x="796" y="6196"/>
                    <a:pt x="987" y="6421"/>
                  </a:cubicBezTo>
                  <a:cubicBezTo>
                    <a:pt x="1423" y="6940"/>
                    <a:pt x="2048" y="7177"/>
                    <a:pt x="2759" y="7416"/>
                  </a:cubicBezTo>
                  <a:cubicBezTo>
                    <a:pt x="3234" y="7575"/>
                    <a:pt x="3741" y="7722"/>
                    <a:pt x="4230" y="7722"/>
                  </a:cubicBezTo>
                  <a:cubicBezTo>
                    <a:pt x="4460" y="7722"/>
                    <a:pt x="4674" y="7689"/>
                    <a:pt x="4882" y="7624"/>
                  </a:cubicBezTo>
                  <a:cubicBezTo>
                    <a:pt x="5559" y="7414"/>
                    <a:pt x="6152" y="7001"/>
                    <a:pt x="6597" y="6437"/>
                  </a:cubicBezTo>
                  <a:cubicBezTo>
                    <a:pt x="6822" y="6152"/>
                    <a:pt x="6862" y="5789"/>
                    <a:pt x="6913" y="5327"/>
                  </a:cubicBezTo>
                  <a:cubicBezTo>
                    <a:pt x="6935" y="5132"/>
                    <a:pt x="6957" y="4933"/>
                    <a:pt x="6995" y="4724"/>
                  </a:cubicBezTo>
                  <a:cubicBezTo>
                    <a:pt x="7030" y="4532"/>
                    <a:pt x="7079" y="4342"/>
                    <a:pt x="7124" y="4159"/>
                  </a:cubicBezTo>
                  <a:cubicBezTo>
                    <a:pt x="7244" y="3672"/>
                    <a:pt x="7360" y="3213"/>
                    <a:pt x="7228" y="2794"/>
                  </a:cubicBezTo>
                  <a:cubicBezTo>
                    <a:pt x="7017" y="2122"/>
                    <a:pt x="6452" y="1578"/>
                    <a:pt x="5841" y="1032"/>
                  </a:cubicBezTo>
                  <a:cubicBezTo>
                    <a:pt x="5762" y="963"/>
                    <a:pt x="5689" y="894"/>
                    <a:pt x="5617" y="828"/>
                  </a:cubicBezTo>
                  <a:cubicBezTo>
                    <a:pt x="5266" y="509"/>
                    <a:pt x="5014" y="275"/>
                    <a:pt x="4626" y="158"/>
                  </a:cubicBezTo>
                  <a:cubicBezTo>
                    <a:pt x="4286" y="55"/>
                    <a:pt x="3937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3" name="Google Shape;1803;p47"/>
            <p:cNvSpPr/>
            <p:nvPr/>
          </p:nvSpPr>
          <p:spPr>
            <a:xfrm>
              <a:off x="6466454" y="2910799"/>
              <a:ext cx="102541" cy="113197"/>
            </a:xfrm>
            <a:custGeom>
              <a:avLst/>
              <a:gdLst/>
              <a:ahLst/>
              <a:cxnLst/>
              <a:rect l="l" t="t" r="r" b="b"/>
              <a:pathLst>
                <a:path w="3753" h="4143" extrusionOk="0">
                  <a:moveTo>
                    <a:pt x="1632" y="1"/>
                  </a:moveTo>
                  <a:cubicBezTo>
                    <a:pt x="1511" y="1"/>
                    <a:pt x="1389" y="18"/>
                    <a:pt x="1270" y="54"/>
                  </a:cubicBezTo>
                  <a:cubicBezTo>
                    <a:pt x="419" y="310"/>
                    <a:pt x="0" y="1420"/>
                    <a:pt x="336" y="2535"/>
                  </a:cubicBezTo>
                  <a:cubicBezTo>
                    <a:pt x="623" y="3494"/>
                    <a:pt x="1376" y="4143"/>
                    <a:pt x="2122" y="4143"/>
                  </a:cubicBezTo>
                  <a:cubicBezTo>
                    <a:pt x="2243" y="4143"/>
                    <a:pt x="2364" y="4126"/>
                    <a:pt x="2483" y="4090"/>
                  </a:cubicBezTo>
                  <a:cubicBezTo>
                    <a:pt x="3334" y="3834"/>
                    <a:pt x="3752" y="2722"/>
                    <a:pt x="3417" y="1608"/>
                  </a:cubicBezTo>
                  <a:cubicBezTo>
                    <a:pt x="3129" y="650"/>
                    <a:pt x="2378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4" name="Google Shape;1804;p47"/>
            <p:cNvSpPr/>
            <p:nvPr/>
          </p:nvSpPr>
          <p:spPr>
            <a:xfrm>
              <a:off x="6485170" y="2924597"/>
              <a:ext cx="68006" cy="85355"/>
            </a:xfrm>
            <a:custGeom>
              <a:avLst/>
              <a:gdLst/>
              <a:ahLst/>
              <a:cxnLst/>
              <a:rect l="l" t="t" r="r" b="b"/>
              <a:pathLst>
                <a:path w="2489" h="3124" extrusionOk="0">
                  <a:moveTo>
                    <a:pt x="940" y="0"/>
                  </a:moveTo>
                  <a:cubicBezTo>
                    <a:pt x="866" y="0"/>
                    <a:pt x="793" y="10"/>
                    <a:pt x="724" y="31"/>
                  </a:cubicBezTo>
                  <a:cubicBezTo>
                    <a:pt x="465" y="107"/>
                    <a:pt x="259" y="325"/>
                    <a:pt x="140" y="642"/>
                  </a:cubicBezTo>
                  <a:cubicBezTo>
                    <a:pt x="4" y="1003"/>
                    <a:pt x="1" y="1453"/>
                    <a:pt x="128" y="1879"/>
                  </a:cubicBezTo>
                  <a:cubicBezTo>
                    <a:pt x="345" y="2601"/>
                    <a:pt x="893" y="3124"/>
                    <a:pt x="1429" y="3124"/>
                  </a:cubicBezTo>
                  <a:cubicBezTo>
                    <a:pt x="1502" y="3124"/>
                    <a:pt x="1574" y="3114"/>
                    <a:pt x="1644" y="3093"/>
                  </a:cubicBezTo>
                  <a:cubicBezTo>
                    <a:pt x="2217" y="2922"/>
                    <a:pt x="2489" y="2074"/>
                    <a:pt x="2240" y="1245"/>
                  </a:cubicBezTo>
                  <a:cubicBezTo>
                    <a:pt x="2023" y="523"/>
                    <a:pt x="1476" y="0"/>
                    <a:pt x="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5" name="Google Shape;1805;p47"/>
            <p:cNvSpPr/>
            <p:nvPr/>
          </p:nvSpPr>
          <p:spPr>
            <a:xfrm>
              <a:off x="6502493" y="2951783"/>
              <a:ext cx="16257" cy="17760"/>
            </a:xfrm>
            <a:custGeom>
              <a:avLst/>
              <a:gdLst/>
              <a:ahLst/>
              <a:cxnLst/>
              <a:rect l="l" t="t" r="r" b="b"/>
              <a:pathLst>
                <a:path w="595" h="650" extrusionOk="0">
                  <a:moveTo>
                    <a:pt x="224" y="1"/>
                  </a:moveTo>
                  <a:cubicBezTo>
                    <a:pt x="191" y="1"/>
                    <a:pt x="158" y="9"/>
                    <a:pt x="128" y="26"/>
                  </a:cubicBezTo>
                  <a:cubicBezTo>
                    <a:pt x="35" y="79"/>
                    <a:pt x="1" y="199"/>
                    <a:pt x="55" y="291"/>
                  </a:cubicBezTo>
                  <a:lnTo>
                    <a:pt x="203" y="552"/>
                  </a:lnTo>
                  <a:cubicBezTo>
                    <a:pt x="238" y="616"/>
                    <a:pt x="304" y="650"/>
                    <a:pt x="371" y="650"/>
                  </a:cubicBezTo>
                  <a:cubicBezTo>
                    <a:pt x="405" y="650"/>
                    <a:pt x="437" y="642"/>
                    <a:pt x="468" y="625"/>
                  </a:cubicBezTo>
                  <a:cubicBezTo>
                    <a:pt x="562" y="572"/>
                    <a:pt x="594" y="452"/>
                    <a:pt x="541" y="360"/>
                  </a:cubicBezTo>
                  <a:lnTo>
                    <a:pt x="393" y="99"/>
                  </a:lnTo>
                  <a:cubicBezTo>
                    <a:pt x="358" y="36"/>
                    <a:pt x="29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6" name="Google Shape;1806;p47"/>
            <p:cNvSpPr/>
            <p:nvPr/>
          </p:nvSpPr>
          <p:spPr>
            <a:xfrm>
              <a:off x="6515744" y="2869542"/>
              <a:ext cx="18880" cy="15055"/>
            </a:xfrm>
            <a:custGeom>
              <a:avLst/>
              <a:gdLst/>
              <a:ahLst/>
              <a:cxnLst/>
              <a:rect l="l" t="t" r="r" b="b"/>
              <a:pathLst>
                <a:path w="691" h="551" extrusionOk="0">
                  <a:moveTo>
                    <a:pt x="222" y="1"/>
                  </a:moveTo>
                  <a:cubicBezTo>
                    <a:pt x="158" y="1"/>
                    <a:pt x="96" y="32"/>
                    <a:pt x="59" y="89"/>
                  </a:cubicBezTo>
                  <a:cubicBezTo>
                    <a:pt x="1" y="179"/>
                    <a:pt x="26" y="299"/>
                    <a:pt x="115" y="357"/>
                  </a:cubicBezTo>
                  <a:lnTo>
                    <a:pt x="362" y="518"/>
                  </a:lnTo>
                  <a:cubicBezTo>
                    <a:pt x="396" y="539"/>
                    <a:pt x="433" y="551"/>
                    <a:pt x="469" y="551"/>
                  </a:cubicBezTo>
                  <a:cubicBezTo>
                    <a:pt x="532" y="551"/>
                    <a:pt x="595" y="518"/>
                    <a:pt x="632" y="463"/>
                  </a:cubicBezTo>
                  <a:cubicBezTo>
                    <a:pt x="690" y="372"/>
                    <a:pt x="664" y="252"/>
                    <a:pt x="575" y="193"/>
                  </a:cubicBezTo>
                  <a:lnTo>
                    <a:pt x="327" y="32"/>
                  </a:lnTo>
                  <a:cubicBezTo>
                    <a:pt x="295" y="11"/>
                    <a:pt x="258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7" name="Google Shape;1807;p47"/>
            <p:cNvSpPr/>
            <p:nvPr/>
          </p:nvSpPr>
          <p:spPr>
            <a:xfrm>
              <a:off x="6551045" y="2886482"/>
              <a:ext cx="16394" cy="10656"/>
            </a:xfrm>
            <a:custGeom>
              <a:avLst/>
              <a:gdLst/>
              <a:ahLst/>
              <a:cxnLst/>
              <a:rect l="l" t="t" r="r" b="b"/>
              <a:pathLst>
                <a:path w="600" h="390" extrusionOk="0">
                  <a:moveTo>
                    <a:pt x="195" y="1"/>
                  </a:moveTo>
                  <a:cubicBezTo>
                    <a:pt x="88" y="1"/>
                    <a:pt x="0" y="89"/>
                    <a:pt x="0" y="196"/>
                  </a:cubicBezTo>
                  <a:cubicBezTo>
                    <a:pt x="0" y="301"/>
                    <a:pt x="87" y="389"/>
                    <a:pt x="195" y="389"/>
                  </a:cubicBezTo>
                  <a:lnTo>
                    <a:pt x="405" y="389"/>
                  </a:lnTo>
                  <a:cubicBezTo>
                    <a:pt x="513" y="389"/>
                    <a:pt x="599" y="301"/>
                    <a:pt x="599" y="196"/>
                  </a:cubicBezTo>
                  <a:cubicBezTo>
                    <a:pt x="599" y="89"/>
                    <a:pt x="513" y="1"/>
                    <a:pt x="405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8" name="Google Shape;1808;p47"/>
            <p:cNvSpPr/>
            <p:nvPr/>
          </p:nvSpPr>
          <p:spPr>
            <a:xfrm>
              <a:off x="6576099" y="2912220"/>
              <a:ext cx="16421" cy="16721"/>
            </a:xfrm>
            <a:custGeom>
              <a:avLst/>
              <a:gdLst/>
              <a:ahLst/>
              <a:cxnLst/>
              <a:rect l="l" t="t" r="r" b="b"/>
              <a:pathLst>
                <a:path w="601" h="612" extrusionOk="0">
                  <a:moveTo>
                    <a:pt x="221" y="0"/>
                  </a:moveTo>
                  <a:cubicBezTo>
                    <a:pt x="182" y="0"/>
                    <a:pt x="142" y="12"/>
                    <a:pt x="107" y="37"/>
                  </a:cubicBezTo>
                  <a:cubicBezTo>
                    <a:pt x="19" y="99"/>
                    <a:pt x="0" y="220"/>
                    <a:pt x="63" y="308"/>
                  </a:cubicBezTo>
                  <a:lnTo>
                    <a:pt x="224" y="531"/>
                  </a:lnTo>
                  <a:cubicBezTo>
                    <a:pt x="262" y="585"/>
                    <a:pt x="321" y="611"/>
                    <a:pt x="381" y="611"/>
                  </a:cubicBezTo>
                  <a:cubicBezTo>
                    <a:pt x="420" y="611"/>
                    <a:pt x="460" y="601"/>
                    <a:pt x="495" y="575"/>
                  </a:cubicBezTo>
                  <a:cubicBezTo>
                    <a:pt x="583" y="513"/>
                    <a:pt x="601" y="392"/>
                    <a:pt x="539" y="304"/>
                  </a:cubicBezTo>
                  <a:lnTo>
                    <a:pt x="378" y="81"/>
                  </a:lnTo>
                  <a:cubicBezTo>
                    <a:pt x="340" y="28"/>
                    <a:pt x="281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9" name="Google Shape;1809;p47"/>
            <p:cNvSpPr/>
            <p:nvPr/>
          </p:nvSpPr>
          <p:spPr>
            <a:xfrm>
              <a:off x="6589569" y="2942247"/>
              <a:ext cx="20547" cy="15465"/>
            </a:xfrm>
            <a:custGeom>
              <a:avLst/>
              <a:gdLst/>
              <a:ahLst/>
              <a:cxnLst/>
              <a:rect l="l" t="t" r="r" b="b"/>
              <a:pathLst>
                <a:path w="752" h="566" extrusionOk="0">
                  <a:moveTo>
                    <a:pt x="223" y="1"/>
                  </a:moveTo>
                  <a:cubicBezTo>
                    <a:pt x="154" y="1"/>
                    <a:pt x="88" y="37"/>
                    <a:pt x="52" y="101"/>
                  </a:cubicBezTo>
                  <a:cubicBezTo>
                    <a:pt x="1" y="195"/>
                    <a:pt x="33" y="313"/>
                    <a:pt x="127" y="366"/>
                  </a:cubicBezTo>
                  <a:lnTo>
                    <a:pt x="436" y="540"/>
                  </a:lnTo>
                  <a:cubicBezTo>
                    <a:pt x="466" y="558"/>
                    <a:pt x="499" y="565"/>
                    <a:pt x="531" y="565"/>
                  </a:cubicBezTo>
                  <a:cubicBezTo>
                    <a:pt x="601" y="565"/>
                    <a:pt x="667" y="530"/>
                    <a:pt x="701" y="464"/>
                  </a:cubicBezTo>
                  <a:cubicBezTo>
                    <a:pt x="752" y="369"/>
                    <a:pt x="720" y="252"/>
                    <a:pt x="626" y="199"/>
                  </a:cubicBezTo>
                  <a:lnTo>
                    <a:pt x="317" y="25"/>
                  </a:lnTo>
                  <a:cubicBezTo>
                    <a:pt x="287" y="9"/>
                    <a:pt x="255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6594843" y="2978914"/>
              <a:ext cx="18497" cy="17404"/>
            </a:xfrm>
            <a:custGeom>
              <a:avLst/>
              <a:gdLst/>
              <a:ahLst/>
              <a:cxnLst/>
              <a:rect l="l" t="t" r="r" b="b"/>
              <a:pathLst>
                <a:path w="677" h="637" extrusionOk="0">
                  <a:moveTo>
                    <a:pt x="463" y="1"/>
                  </a:moveTo>
                  <a:cubicBezTo>
                    <a:pt x="414" y="1"/>
                    <a:pt x="363" y="20"/>
                    <a:pt x="325" y="58"/>
                  </a:cubicBezTo>
                  <a:lnTo>
                    <a:pt x="79" y="305"/>
                  </a:lnTo>
                  <a:cubicBezTo>
                    <a:pt x="1" y="380"/>
                    <a:pt x="1" y="503"/>
                    <a:pt x="79" y="579"/>
                  </a:cubicBezTo>
                  <a:cubicBezTo>
                    <a:pt x="117" y="619"/>
                    <a:pt x="166" y="636"/>
                    <a:pt x="215" y="636"/>
                  </a:cubicBezTo>
                  <a:cubicBezTo>
                    <a:pt x="265" y="636"/>
                    <a:pt x="314" y="619"/>
                    <a:pt x="352" y="579"/>
                  </a:cubicBezTo>
                  <a:lnTo>
                    <a:pt x="600" y="333"/>
                  </a:lnTo>
                  <a:cubicBezTo>
                    <a:pt x="676" y="257"/>
                    <a:pt x="676" y="136"/>
                    <a:pt x="600" y="58"/>
                  </a:cubicBezTo>
                  <a:cubicBezTo>
                    <a:pt x="563" y="20"/>
                    <a:pt x="513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6581181" y="3004652"/>
              <a:ext cx="10656" cy="18798"/>
            </a:xfrm>
            <a:custGeom>
              <a:avLst/>
              <a:gdLst/>
              <a:ahLst/>
              <a:cxnLst/>
              <a:rect l="l" t="t" r="r" b="b"/>
              <a:pathLst>
                <a:path w="390" h="688" extrusionOk="0">
                  <a:moveTo>
                    <a:pt x="193" y="1"/>
                  </a:moveTo>
                  <a:cubicBezTo>
                    <a:pt x="87" y="1"/>
                    <a:pt x="0" y="87"/>
                    <a:pt x="0" y="194"/>
                  </a:cubicBezTo>
                  <a:lnTo>
                    <a:pt x="0" y="493"/>
                  </a:lnTo>
                  <a:cubicBezTo>
                    <a:pt x="0" y="599"/>
                    <a:pt x="85" y="687"/>
                    <a:pt x="193" y="687"/>
                  </a:cubicBezTo>
                  <a:cubicBezTo>
                    <a:pt x="302" y="687"/>
                    <a:pt x="390" y="599"/>
                    <a:pt x="388" y="493"/>
                  </a:cubicBezTo>
                  <a:lnTo>
                    <a:pt x="388" y="194"/>
                  </a:lnTo>
                  <a:cubicBezTo>
                    <a:pt x="388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2" name="Google Shape;1812;p47"/>
            <p:cNvSpPr/>
            <p:nvPr/>
          </p:nvSpPr>
          <p:spPr>
            <a:xfrm>
              <a:off x="6550362" y="3035062"/>
              <a:ext cx="17842" cy="12705"/>
            </a:xfrm>
            <a:custGeom>
              <a:avLst/>
              <a:gdLst/>
              <a:ahLst/>
              <a:cxnLst/>
              <a:rect l="l" t="t" r="r" b="b"/>
              <a:pathLst>
                <a:path w="653" h="465" extrusionOk="0">
                  <a:moveTo>
                    <a:pt x="429" y="0"/>
                  </a:moveTo>
                  <a:cubicBezTo>
                    <a:pt x="408" y="0"/>
                    <a:pt x="387" y="4"/>
                    <a:pt x="367" y="11"/>
                  </a:cubicBezTo>
                  <a:lnTo>
                    <a:pt x="156" y="87"/>
                  </a:lnTo>
                  <a:cubicBezTo>
                    <a:pt x="53" y="124"/>
                    <a:pt x="0" y="235"/>
                    <a:pt x="37" y="336"/>
                  </a:cubicBezTo>
                  <a:cubicBezTo>
                    <a:pt x="63" y="416"/>
                    <a:pt x="140" y="465"/>
                    <a:pt x="220" y="465"/>
                  </a:cubicBezTo>
                  <a:cubicBezTo>
                    <a:pt x="242" y="465"/>
                    <a:pt x="261" y="462"/>
                    <a:pt x="286" y="454"/>
                  </a:cubicBezTo>
                  <a:lnTo>
                    <a:pt x="495" y="380"/>
                  </a:lnTo>
                  <a:cubicBezTo>
                    <a:pt x="598" y="343"/>
                    <a:pt x="652" y="230"/>
                    <a:pt x="616" y="131"/>
                  </a:cubicBezTo>
                  <a:cubicBezTo>
                    <a:pt x="587" y="50"/>
                    <a:pt x="510" y="0"/>
                    <a:pt x="429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813" name="Google Shape;1813;p47"/>
          <p:cNvGrpSpPr/>
          <p:nvPr/>
        </p:nvGrpSpPr>
        <p:grpSpPr>
          <a:xfrm>
            <a:off x="4934356" y="3635207"/>
            <a:ext cx="352351" cy="350329"/>
            <a:chOff x="4003331" y="2202682"/>
            <a:chExt cx="352351" cy="350329"/>
          </a:xfrm>
        </p:grpSpPr>
        <p:sp>
          <p:nvSpPr>
            <p:cNvPr id="1814" name="Google Shape;1814;p47"/>
            <p:cNvSpPr/>
            <p:nvPr/>
          </p:nvSpPr>
          <p:spPr>
            <a:xfrm>
              <a:off x="4003331" y="2202682"/>
              <a:ext cx="352351" cy="350329"/>
            </a:xfrm>
            <a:custGeom>
              <a:avLst/>
              <a:gdLst/>
              <a:ahLst/>
              <a:cxnLst/>
              <a:rect l="l" t="t" r="r" b="b"/>
              <a:pathLst>
                <a:path w="12896" h="12822" extrusionOk="0">
                  <a:moveTo>
                    <a:pt x="6455" y="0"/>
                  </a:moveTo>
                  <a:cubicBezTo>
                    <a:pt x="5400" y="0"/>
                    <a:pt x="4410" y="467"/>
                    <a:pt x="3540" y="930"/>
                  </a:cubicBezTo>
                  <a:cubicBezTo>
                    <a:pt x="2755" y="1349"/>
                    <a:pt x="1891" y="1699"/>
                    <a:pt x="1352" y="2400"/>
                  </a:cubicBezTo>
                  <a:cubicBezTo>
                    <a:pt x="840" y="3068"/>
                    <a:pt x="641" y="4076"/>
                    <a:pt x="433" y="4918"/>
                  </a:cubicBezTo>
                  <a:cubicBezTo>
                    <a:pt x="313" y="5395"/>
                    <a:pt x="1" y="5786"/>
                    <a:pt x="1" y="6302"/>
                  </a:cubicBezTo>
                  <a:cubicBezTo>
                    <a:pt x="1" y="6869"/>
                    <a:pt x="327" y="7526"/>
                    <a:pt x="471" y="8047"/>
                  </a:cubicBezTo>
                  <a:cubicBezTo>
                    <a:pt x="824" y="9343"/>
                    <a:pt x="1374" y="10660"/>
                    <a:pt x="2400" y="11470"/>
                  </a:cubicBezTo>
                  <a:cubicBezTo>
                    <a:pt x="3145" y="12059"/>
                    <a:pt x="4242" y="12289"/>
                    <a:pt x="5208" y="12486"/>
                  </a:cubicBezTo>
                  <a:cubicBezTo>
                    <a:pt x="5611" y="12570"/>
                    <a:pt x="6028" y="12822"/>
                    <a:pt x="6455" y="12822"/>
                  </a:cubicBezTo>
                  <a:cubicBezTo>
                    <a:pt x="7273" y="12822"/>
                    <a:pt x="8052" y="12453"/>
                    <a:pt x="8769" y="12166"/>
                  </a:cubicBezTo>
                  <a:cubicBezTo>
                    <a:pt x="9583" y="11837"/>
                    <a:pt x="10473" y="11574"/>
                    <a:pt x="11074" y="10951"/>
                  </a:cubicBezTo>
                  <a:cubicBezTo>
                    <a:pt x="11695" y="10310"/>
                    <a:pt x="12018" y="9304"/>
                    <a:pt x="12317" y="8441"/>
                  </a:cubicBezTo>
                  <a:cubicBezTo>
                    <a:pt x="12538" y="7804"/>
                    <a:pt x="12895" y="7120"/>
                    <a:pt x="12895" y="6407"/>
                  </a:cubicBezTo>
                  <a:cubicBezTo>
                    <a:pt x="12895" y="5609"/>
                    <a:pt x="12507" y="4846"/>
                    <a:pt x="12232" y="4146"/>
                  </a:cubicBezTo>
                  <a:cubicBezTo>
                    <a:pt x="11848" y="3168"/>
                    <a:pt x="11487" y="2190"/>
                    <a:pt x="10693" y="1528"/>
                  </a:cubicBezTo>
                  <a:cubicBezTo>
                    <a:pt x="10040" y="981"/>
                    <a:pt x="9007" y="687"/>
                    <a:pt x="8168" y="445"/>
                  </a:cubicBezTo>
                  <a:cubicBezTo>
                    <a:pt x="7625" y="289"/>
                    <a:pt x="7049" y="0"/>
                    <a:pt x="6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4027976" y="2227190"/>
              <a:ext cx="302979" cy="301203"/>
            </a:xfrm>
            <a:custGeom>
              <a:avLst/>
              <a:gdLst/>
              <a:ahLst/>
              <a:cxnLst/>
              <a:rect l="l" t="t" r="r" b="b"/>
              <a:pathLst>
                <a:path w="11089" h="11024" extrusionOk="0">
                  <a:moveTo>
                    <a:pt x="5551" y="1"/>
                  </a:moveTo>
                  <a:cubicBezTo>
                    <a:pt x="4645" y="1"/>
                    <a:pt x="3792" y="404"/>
                    <a:pt x="3045" y="801"/>
                  </a:cubicBezTo>
                  <a:cubicBezTo>
                    <a:pt x="2369" y="1159"/>
                    <a:pt x="1628" y="1461"/>
                    <a:pt x="1165" y="2064"/>
                  </a:cubicBezTo>
                  <a:cubicBezTo>
                    <a:pt x="724" y="2637"/>
                    <a:pt x="551" y="3502"/>
                    <a:pt x="373" y="4227"/>
                  </a:cubicBezTo>
                  <a:cubicBezTo>
                    <a:pt x="269" y="4637"/>
                    <a:pt x="1" y="4974"/>
                    <a:pt x="1" y="5418"/>
                  </a:cubicBezTo>
                  <a:cubicBezTo>
                    <a:pt x="1" y="5904"/>
                    <a:pt x="282" y="6469"/>
                    <a:pt x="405" y="6919"/>
                  </a:cubicBezTo>
                  <a:cubicBezTo>
                    <a:pt x="710" y="8031"/>
                    <a:pt x="1183" y="9164"/>
                    <a:pt x="2064" y="9860"/>
                  </a:cubicBezTo>
                  <a:cubicBezTo>
                    <a:pt x="2704" y="10368"/>
                    <a:pt x="3647" y="10564"/>
                    <a:pt x="4478" y="10735"/>
                  </a:cubicBezTo>
                  <a:cubicBezTo>
                    <a:pt x="4826" y="10807"/>
                    <a:pt x="5184" y="11024"/>
                    <a:pt x="5551" y="11024"/>
                  </a:cubicBezTo>
                  <a:cubicBezTo>
                    <a:pt x="6254" y="11024"/>
                    <a:pt x="6926" y="10708"/>
                    <a:pt x="7541" y="10460"/>
                  </a:cubicBezTo>
                  <a:cubicBezTo>
                    <a:pt x="8241" y="10179"/>
                    <a:pt x="9007" y="9952"/>
                    <a:pt x="9523" y="9417"/>
                  </a:cubicBezTo>
                  <a:cubicBezTo>
                    <a:pt x="10057" y="8867"/>
                    <a:pt x="10336" y="8000"/>
                    <a:pt x="10592" y="7259"/>
                  </a:cubicBezTo>
                  <a:cubicBezTo>
                    <a:pt x="10781" y="6711"/>
                    <a:pt x="11088" y="6122"/>
                    <a:pt x="11088" y="5510"/>
                  </a:cubicBezTo>
                  <a:cubicBezTo>
                    <a:pt x="11088" y="4825"/>
                    <a:pt x="10756" y="4169"/>
                    <a:pt x="10519" y="3567"/>
                  </a:cubicBezTo>
                  <a:cubicBezTo>
                    <a:pt x="10189" y="2723"/>
                    <a:pt x="9879" y="1884"/>
                    <a:pt x="9196" y="1313"/>
                  </a:cubicBezTo>
                  <a:cubicBezTo>
                    <a:pt x="8634" y="844"/>
                    <a:pt x="7745" y="590"/>
                    <a:pt x="7024" y="383"/>
                  </a:cubicBezTo>
                  <a:cubicBezTo>
                    <a:pt x="6556" y="248"/>
                    <a:pt x="6061" y="1"/>
                    <a:pt x="5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4041637" y="2240797"/>
              <a:ext cx="275657" cy="274017"/>
            </a:xfrm>
            <a:custGeom>
              <a:avLst/>
              <a:gdLst/>
              <a:ahLst/>
              <a:cxnLst/>
              <a:rect l="l" t="t" r="r" b="b"/>
              <a:pathLst>
                <a:path w="10089" h="10029" extrusionOk="0">
                  <a:moveTo>
                    <a:pt x="5051" y="1"/>
                  </a:moveTo>
                  <a:cubicBezTo>
                    <a:pt x="4276" y="1"/>
                    <a:pt x="3502" y="358"/>
                    <a:pt x="2781" y="742"/>
                  </a:cubicBezTo>
                  <a:cubicBezTo>
                    <a:pt x="2660" y="806"/>
                    <a:pt x="2535" y="871"/>
                    <a:pt x="2417" y="931"/>
                  </a:cubicBezTo>
                  <a:cubicBezTo>
                    <a:pt x="1881" y="1203"/>
                    <a:pt x="1374" y="1461"/>
                    <a:pt x="1061" y="1869"/>
                  </a:cubicBezTo>
                  <a:cubicBezTo>
                    <a:pt x="731" y="2299"/>
                    <a:pt x="563" y="2997"/>
                    <a:pt x="415" y="3612"/>
                  </a:cubicBezTo>
                  <a:cubicBezTo>
                    <a:pt x="396" y="3693"/>
                    <a:pt x="375" y="3772"/>
                    <a:pt x="358" y="3848"/>
                  </a:cubicBezTo>
                  <a:cubicBezTo>
                    <a:pt x="308" y="4050"/>
                    <a:pt x="229" y="4227"/>
                    <a:pt x="161" y="4385"/>
                  </a:cubicBezTo>
                  <a:cubicBezTo>
                    <a:pt x="75" y="4583"/>
                    <a:pt x="0" y="4753"/>
                    <a:pt x="0" y="4920"/>
                  </a:cubicBezTo>
                  <a:cubicBezTo>
                    <a:pt x="0" y="5166"/>
                    <a:pt x="116" y="5487"/>
                    <a:pt x="226" y="5799"/>
                  </a:cubicBezTo>
                  <a:cubicBezTo>
                    <a:pt x="283" y="5961"/>
                    <a:pt x="343" y="6130"/>
                    <a:pt x="387" y="6289"/>
                  </a:cubicBezTo>
                  <a:cubicBezTo>
                    <a:pt x="744" y="7600"/>
                    <a:pt x="1217" y="8452"/>
                    <a:pt x="1873" y="8971"/>
                  </a:cubicBezTo>
                  <a:cubicBezTo>
                    <a:pt x="2433" y="9413"/>
                    <a:pt x="3345" y="9599"/>
                    <a:pt x="4079" y="9748"/>
                  </a:cubicBezTo>
                  <a:cubicBezTo>
                    <a:pt x="4252" y="9785"/>
                    <a:pt x="4410" y="9842"/>
                    <a:pt x="4564" y="9899"/>
                  </a:cubicBezTo>
                  <a:cubicBezTo>
                    <a:pt x="4745" y="9967"/>
                    <a:pt x="4915" y="10028"/>
                    <a:pt x="5051" y="10028"/>
                  </a:cubicBezTo>
                  <a:cubicBezTo>
                    <a:pt x="5570" y="10028"/>
                    <a:pt x="6106" y="9808"/>
                    <a:pt x="6620" y="9590"/>
                  </a:cubicBezTo>
                  <a:cubicBezTo>
                    <a:pt x="6699" y="9558"/>
                    <a:pt x="6775" y="9527"/>
                    <a:pt x="6852" y="9496"/>
                  </a:cubicBezTo>
                  <a:cubicBezTo>
                    <a:pt x="6971" y="9448"/>
                    <a:pt x="7093" y="9403"/>
                    <a:pt x="7210" y="9357"/>
                  </a:cubicBezTo>
                  <a:cubicBezTo>
                    <a:pt x="7775" y="9139"/>
                    <a:pt x="8308" y="8936"/>
                    <a:pt x="8663" y="8568"/>
                  </a:cubicBezTo>
                  <a:cubicBezTo>
                    <a:pt x="9092" y="8127"/>
                    <a:pt x="9349" y="7380"/>
                    <a:pt x="9576" y="6718"/>
                  </a:cubicBezTo>
                  <a:lnTo>
                    <a:pt x="9620" y="6592"/>
                  </a:lnTo>
                  <a:cubicBezTo>
                    <a:pt x="9670" y="6452"/>
                    <a:pt x="9724" y="6308"/>
                    <a:pt x="9780" y="6169"/>
                  </a:cubicBezTo>
                  <a:cubicBezTo>
                    <a:pt x="9931" y="5781"/>
                    <a:pt x="10089" y="5378"/>
                    <a:pt x="10089" y="5009"/>
                  </a:cubicBezTo>
                  <a:cubicBezTo>
                    <a:pt x="10089" y="4544"/>
                    <a:pt x="9887" y="4056"/>
                    <a:pt x="9692" y="3583"/>
                  </a:cubicBezTo>
                  <a:cubicBezTo>
                    <a:pt x="9645" y="3473"/>
                    <a:pt x="9598" y="3357"/>
                    <a:pt x="9554" y="3246"/>
                  </a:cubicBezTo>
                  <a:lnTo>
                    <a:pt x="9518" y="3152"/>
                  </a:lnTo>
                  <a:cubicBezTo>
                    <a:pt x="9219" y="2388"/>
                    <a:pt x="8935" y="1663"/>
                    <a:pt x="8376" y="1196"/>
                  </a:cubicBezTo>
                  <a:cubicBezTo>
                    <a:pt x="7895" y="795"/>
                    <a:pt x="7059" y="556"/>
                    <a:pt x="6387" y="363"/>
                  </a:cubicBezTo>
                  <a:cubicBezTo>
                    <a:pt x="6237" y="319"/>
                    <a:pt x="6089" y="267"/>
                    <a:pt x="5945" y="216"/>
                  </a:cubicBezTo>
                  <a:cubicBezTo>
                    <a:pt x="5628" y="105"/>
                    <a:pt x="5328" y="1"/>
                    <a:pt x="5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7" name="Google Shape;1817;p47"/>
            <p:cNvSpPr/>
            <p:nvPr/>
          </p:nvSpPr>
          <p:spPr>
            <a:xfrm>
              <a:off x="4071746" y="2371863"/>
              <a:ext cx="45765" cy="75028"/>
            </a:xfrm>
            <a:custGeom>
              <a:avLst/>
              <a:gdLst/>
              <a:ahLst/>
              <a:cxnLst/>
              <a:rect l="l" t="t" r="r" b="b"/>
              <a:pathLst>
                <a:path w="1675" h="2746" extrusionOk="0">
                  <a:moveTo>
                    <a:pt x="781" y="0"/>
                  </a:moveTo>
                  <a:cubicBezTo>
                    <a:pt x="718" y="0"/>
                    <a:pt x="656" y="30"/>
                    <a:pt x="619" y="85"/>
                  </a:cubicBezTo>
                  <a:cubicBezTo>
                    <a:pt x="459" y="322"/>
                    <a:pt x="328" y="578"/>
                    <a:pt x="231" y="849"/>
                  </a:cubicBezTo>
                  <a:cubicBezTo>
                    <a:pt x="64" y="1311"/>
                    <a:pt x="1" y="1790"/>
                    <a:pt x="41" y="2274"/>
                  </a:cubicBezTo>
                  <a:cubicBezTo>
                    <a:pt x="48" y="2377"/>
                    <a:pt x="134" y="2454"/>
                    <a:pt x="235" y="2454"/>
                  </a:cubicBezTo>
                  <a:lnTo>
                    <a:pt x="251" y="2454"/>
                  </a:lnTo>
                  <a:cubicBezTo>
                    <a:pt x="360" y="2446"/>
                    <a:pt x="437" y="2352"/>
                    <a:pt x="429" y="2245"/>
                  </a:cubicBezTo>
                  <a:cubicBezTo>
                    <a:pt x="412" y="2052"/>
                    <a:pt x="415" y="1857"/>
                    <a:pt x="437" y="1665"/>
                  </a:cubicBezTo>
                  <a:lnTo>
                    <a:pt x="796" y="1710"/>
                  </a:lnTo>
                  <a:cubicBezTo>
                    <a:pt x="764" y="2003"/>
                    <a:pt x="780" y="2302"/>
                    <a:pt x="846" y="2594"/>
                  </a:cubicBezTo>
                  <a:cubicBezTo>
                    <a:pt x="866" y="2683"/>
                    <a:pt x="947" y="2746"/>
                    <a:pt x="1036" y="2746"/>
                  </a:cubicBezTo>
                  <a:cubicBezTo>
                    <a:pt x="1051" y="2746"/>
                    <a:pt x="1066" y="2743"/>
                    <a:pt x="1080" y="2740"/>
                  </a:cubicBezTo>
                  <a:cubicBezTo>
                    <a:pt x="1184" y="2717"/>
                    <a:pt x="1250" y="2611"/>
                    <a:pt x="1227" y="2507"/>
                  </a:cubicBezTo>
                  <a:cubicBezTo>
                    <a:pt x="1132" y="2087"/>
                    <a:pt x="1158" y="1647"/>
                    <a:pt x="1306" y="1237"/>
                  </a:cubicBezTo>
                  <a:cubicBezTo>
                    <a:pt x="1378" y="1027"/>
                    <a:pt x="1482" y="830"/>
                    <a:pt x="1612" y="655"/>
                  </a:cubicBezTo>
                  <a:cubicBezTo>
                    <a:pt x="1675" y="570"/>
                    <a:pt x="1657" y="447"/>
                    <a:pt x="1571" y="382"/>
                  </a:cubicBezTo>
                  <a:cubicBezTo>
                    <a:pt x="1536" y="356"/>
                    <a:pt x="1496" y="344"/>
                    <a:pt x="1455" y="344"/>
                  </a:cubicBezTo>
                  <a:cubicBezTo>
                    <a:pt x="1396" y="344"/>
                    <a:pt x="1337" y="371"/>
                    <a:pt x="1298" y="422"/>
                  </a:cubicBezTo>
                  <a:cubicBezTo>
                    <a:pt x="1145" y="630"/>
                    <a:pt x="1023" y="858"/>
                    <a:pt x="935" y="1103"/>
                  </a:cubicBezTo>
                  <a:cubicBezTo>
                    <a:pt x="910" y="1176"/>
                    <a:pt x="887" y="1252"/>
                    <a:pt x="866" y="1327"/>
                  </a:cubicBezTo>
                  <a:lnTo>
                    <a:pt x="506" y="1281"/>
                  </a:lnTo>
                  <a:cubicBezTo>
                    <a:pt x="531" y="1180"/>
                    <a:pt x="560" y="1081"/>
                    <a:pt x="597" y="983"/>
                  </a:cubicBezTo>
                  <a:cubicBezTo>
                    <a:pt x="683" y="742"/>
                    <a:pt x="799" y="515"/>
                    <a:pt x="941" y="305"/>
                  </a:cubicBezTo>
                  <a:cubicBezTo>
                    <a:pt x="1001" y="215"/>
                    <a:pt x="978" y="95"/>
                    <a:pt x="890" y="34"/>
                  </a:cubicBezTo>
                  <a:cubicBezTo>
                    <a:pt x="856" y="11"/>
                    <a:pt x="818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8" name="Google Shape;1818;p47"/>
            <p:cNvSpPr/>
            <p:nvPr/>
          </p:nvSpPr>
          <p:spPr>
            <a:xfrm>
              <a:off x="4112976" y="2469732"/>
              <a:ext cx="35956" cy="25629"/>
            </a:xfrm>
            <a:custGeom>
              <a:avLst/>
              <a:gdLst/>
              <a:ahLst/>
              <a:cxnLst/>
              <a:rect l="l" t="t" r="r" b="b"/>
              <a:pathLst>
                <a:path w="1316" h="938" extrusionOk="0">
                  <a:moveTo>
                    <a:pt x="214" y="0"/>
                  </a:moveTo>
                  <a:cubicBezTo>
                    <a:pt x="164" y="0"/>
                    <a:pt x="113" y="20"/>
                    <a:pt x="75" y="59"/>
                  </a:cubicBezTo>
                  <a:cubicBezTo>
                    <a:pt x="0" y="135"/>
                    <a:pt x="2" y="258"/>
                    <a:pt x="78" y="332"/>
                  </a:cubicBezTo>
                  <a:cubicBezTo>
                    <a:pt x="352" y="598"/>
                    <a:pt x="671" y="797"/>
                    <a:pt x="1030" y="927"/>
                  </a:cubicBezTo>
                  <a:cubicBezTo>
                    <a:pt x="1052" y="934"/>
                    <a:pt x="1074" y="937"/>
                    <a:pt x="1096" y="937"/>
                  </a:cubicBezTo>
                  <a:cubicBezTo>
                    <a:pt x="1176" y="937"/>
                    <a:pt x="1250" y="888"/>
                    <a:pt x="1279" y="808"/>
                  </a:cubicBezTo>
                  <a:cubicBezTo>
                    <a:pt x="1315" y="709"/>
                    <a:pt x="1263" y="598"/>
                    <a:pt x="1162" y="561"/>
                  </a:cubicBezTo>
                  <a:cubicBezTo>
                    <a:pt x="854" y="451"/>
                    <a:pt x="582" y="280"/>
                    <a:pt x="349" y="56"/>
                  </a:cubicBezTo>
                  <a:cubicBezTo>
                    <a:pt x="312" y="18"/>
                    <a:pt x="263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4185244" y="2469513"/>
              <a:ext cx="33470" cy="24836"/>
            </a:xfrm>
            <a:custGeom>
              <a:avLst/>
              <a:gdLst/>
              <a:ahLst/>
              <a:cxnLst/>
              <a:rect l="l" t="t" r="r" b="b"/>
              <a:pathLst>
                <a:path w="1225" h="909" extrusionOk="0">
                  <a:moveTo>
                    <a:pt x="1010" y="1"/>
                  </a:moveTo>
                  <a:cubicBezTo>
                    <a:pt x="962" y="1"/>
                    <a:pt x="913" y="19"/>
                    <a:pt x="874" y="56"/>
                  </a:cubicBezTo>
                  <a:cubicBezTo>
                    <a:pt x="665" y="260"/>
                    <a:pt x="419" y="422"/>
                    <a:pt x="147" y="534"/>
                  </a:cubicBezTo>
                  <a:cubicBezTo>
                    <a:pt x="47" y="573"/>
                    <a:pt x="0" y="688"/>
                    <a:pt x="40" y="789"/>
                  </a:cubicBezTo>
                  <a:cubicBezTo>
                    <a:pt x="72" y="863"/>
                    <a:pt x="145" y="909"/>
                    <a:pt x="220" y="909"/>
                  </a:cubicBezTo>
                  <a:cubicBezTo>
                    <a:pt x="243" y="909"/>
                    <a:pt x="270" y="903"/>
                    <a:pt x="293" y="894"/>
                  </a:cubicBezTo>
                  <a:cubicBezTo>
                    <a:pt x="614" y="764"/>
                    <a:pt x="899" y="575"/>
                    <a:pt x="1145" y="333"/>
                  </a:cubicBezTo>
                  <a:cubicBezTo>
                    <a:pt x="1223" y="258"/>
                    <a:pt x="1225" y="135"/>
                    <a:pt x="1150" y="59"/>
                  </a:cubicBezTo>
                  <a:cubicBezTo>
                    <a:pt x="1112" y="20"/>
                    <a:pt x="1061" y="1"/>
                    <a:pt x="1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0" name="Google Shape;1820;p47"/>
            <p:cNvSpPr/>
            <p:nvPr/>
          </p:nvSpPr>
          <p:spPr>
            <a:xfrm>
              <a:off x="4182512" y="2357846"/>
              <a:ext cx="29372" cy="19918"/>
            </a:xfrm>
            <a:custGeom>
              <a:avLst/>
              <a:gdLst/>
              <a:ahLst/>
              <a:cxnLst/>
              <a:rect l="l" t="t" r="r" b="b"/>
              <a:pathLst>
                <a:path w="1075" h="729" extrusionOk="0">
                  <a:moveTo>
                    <a:pt x="222" y="1"/>
                  </a:moveTo>
                  <a:cubicBezTo>
                    <a:pt x="142" y="1"/>
                    <a:pt x="66" y="51"/>
                    <a:pt x="37" y="129"/>
                  </a:cubicBezTo>
                  <a:cubicBezTo>
                    <a:pt x="1" y="230"/>
                    <a:pt x="55" y="342"/>
                    <a:pt x="154" y="378"/>
                  </a:cubicBezTo>
                  <a:cubicBezTo>
                    <a:pt x="364" y="456"/>
                    <a:pt x="562" y="560"/>
                    <a:pt x="737" y="690"/>
                  </a:cubicBezTo>
                  <a:cubicBezTo>
                    <a:pt x="772" y="717"/>
                    <a:pt x="812" y="728"/>
                    <a:pt x="853" y="728"/>
                  </a:cubicBezTo>
                  <a:cubicBezTo>
                    <a:pt x="913" y="728"/>
                    <a:pt x="972" y="702"/>
                    <a:pt x="1010" y="649"/>
                  </a:cubicBezTo>
                  <a:cubicBezTo>
                    <a:pt x="1074" y="564"/>
                    <a:pt x="1055" y="441"/>
                    <a:pt x="970" y="377"/>
                  </a:cubicBezTo>
                  <a:cubicBezTo>
                    <a:pt x="762" y="223"/>
                    <a:pt x="532" y="100"/>
                    <a:pt x="286" y="12"/>
                  </a:cubicBezTo>
                  <a:cubicBezTo>
                    <a:pt x="265" y="4"/>
                    <a:pt x="243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1" name="Google Shape;1821;p47"/>
            <p:cNvSpPr/>
            <p:nvPr/>
          </p:nvSpPr>
          <p:spPr>
            <a:xfrm>
              <a:off x="4102293" y="2333393"/>
              <a:ext cx="75847" cy="40246"/>
            </a:xfrm>
            <a:custGeom>
              <a:avLst/>
              <a:gdLst/>
              <a:ahLst/>
              <a:cxnLst/>
              <a:rect l="l" t="t" r="r" b="b"/>
              <a:pathLst>
                <a:path w="2776" h="1473" extrusionOk="0">
                  <a:moveTo>
                    <a:pt x="2325" y="0"/>
                  </a:moveTo>
                  <a:cubicBezTo>
                    <a:pt x="1512" y="0"/>
                    <a:pt x="708" y="297"/>
                    <a:pt x="91" y="831"/>
                  </a:cubicBezTo>
                  <a:cubicBezTo>
                    <a:pt x="11" y="901"/>
                    <a:pt x="0" y="1023"/>
                    <a:pt x="71" y="1106"/>
                  </a:cubicBezTo>
                  <a:cubicBezTo>
                    <a:pt x="109" y="1150"/>
                    <a:pt x="164" y="1174"/>
                    <a:pt x="219" y="1174"/>
                  </a:cubicBezTo>
                  <a:cubicBezTo>
                    <a:pt x="264" y="1174"/>
                    <a:pt x="308" y="1159"/>
                    <a:pt x="345" y="1125"/>
                  </a:cubicBezTo>
                  <a:cubicBezTo>
                    <a:pt x="627" y="882"/>
                    <a:pt x="949" y="696"/>
                    <a:pt x="1295" y="572"/>
                  </a:cubicBezTo>
                  <a:lnTo>
                    <a:pt x="1390" y="919"/>
                  </a:lnTo>
                  <a:cubicBezTo>
                    <a:pt x="1251" y="970"/>
                    <a:pt x="1116" y="1035"/>
                    <a:pt x="987" y="1109"/>
                  </a:cubicBezTo>
                  <a:cubicBezTo>
                    <a:pt x="894" y="1162"/>
                    <a:pt x="863" y="1282"/>
                    <a:pt x="916" y="1374"/>
                  </a:cubicBezTo>
                  <a:cubicBezTo>
                    <a:pt x="952" y="1437"/>
                    <a:pt x="1017" y="1472"/>
                    <a:pt x="1084" y="1472"/>
                  </a:cubicBezTo>
                  <a:cubicBezTo>
                    <a:pt x="1118" y="1472"/>
                    <a:pt x="1150" y="1462"/>
                    <a:pt x="1182" y="1446"/>
                  </a:cubicBezTo>
                  <a:cubicBezTo>
                    <a:pt x="1523" y="1248"/>
                    <a:pt x="1914" y="1143"/>
                    <a:pt x="2307" y="1138"/>
                  </a:cubicBezTo>
                  <a:cubicBezTo>
                    <a:pt x="2415" y="1138"/>
                    <a:pt x="2502" y="1051"/>
                    <a:pt x="2502" y="942"/>
                  </a:cubicBezTo>
                  <a:cubicBezTo>
                    <a:pt x="2502" y="837"/>
                    <a:pt x="2414" y="749"/>
                    <a:pt x="2307" y="749"/>
                  </a:cubicBezTo>
                  <a:lnTo>
                    <a:pt x="2305" y="749"/>
                  </a:lnTo>
                  <a:cubicBezTo>
                    <a:pt x="2122" y="750"/>
                    <a:pt x="1941" y="771"/>
                    <a:pt x="1764" y="809"/>
                  </a:cubicBezTo>
                  <a:lnTo>
                    <a:pt x="1668" y="462"/>
                  </a:lnTo>
                  <a:cubicBezTo>
                    <a:pt x="1886" y="414"/>
                    <a:pt x="2106" y="389"/>
                    <a:pt x="2329" y="389"/>
                  </a:cubicBezTo>
                  <a:cubicBezTo>
                    <a:pt x="2404" y="389"/>
                    <a:pt x="2480" y="392"/>
                    <a:pt x="2556" y="397"/>
                  </a:cubicBezTo>
                  <a:cubicBezTo>
                    <a:pt x="2561" y="398"/>
                    <a:pt x="2567" y="398"/>
                    <a:pt x="2572" y="398"/>
                  </a:cubicBezTo>
                  <a:cubicBezTo>
                    <a:pt x="2672" y="398"/>
                    <a:pt x="2758" y="320"/>
                    <a:pt x="2765" y="217"/>
                  </a:cubicBezTo>
                  <a:cubicBezTo>
                    <a:pt x="2776" y="113"/>
                    <a:pt x="2695" y="20"/>
                    <a:pt x="2588" y="11"/>
                  </a:cubicBezTo>
                  <a:cubicBezTo>
                    <a:pt x="2500" y="4"/>
                    <a:pt x="2412" y="0"/>
                    <a:pt x="2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2" name="Google Shape;1822;p47"/>
            <p:cNvSpPr/>
            <p:nvPr/>
          </p:nvSpPr>
          <p:spPr>
            <a:xfrm>
              <a:off x="4222922" y="2460770"/>
              <a:ext cx="27404" cy="32377"/>
            </a:xfrm>
            <a:custGeom>
              <a:avLst/>
              <a:gdLst/>
              <a:ahLst/>
              <a:cxnLst/>
              <a:rect l="l" t="t" r="r" b="b"/>
              <a:pathLst>
                <a:path w="1003" h="1185" extrusionOk="0">
                  <a:moveTo>
                    <a:pt x="782" y="0"/>
                  </a:moveTo>
                  <a:cubicBezTo>
                    <a:pt x="711" y="0"/>
                    <a:pt x="642" y="39"/>
                    <a:pt x="607" y="107"/>
                  </a:cubicBezTo>
                  <a:cubicBezTo>
                    <a:pt x="469" y="382"/>
                    <a:pt x="291" y="634"/>
                    <a:pt x="77" y="855"/>
                  </a:cubicBezTo>
                  <a:cubicBezTo>
                    <a:pt x="1" y="931"/>
                    <a:pt x="4" y="1054"/>
                    <a:pt x="80" y="1129"/>
                  </a:cubicBezTo>
                  <a:cubicBezTo>
                    <a:pt x="118" y="1166"/>
                    <a:pt x="166" y="1185"/>
                    <a:pt x="216" y="1185"/>
                  </a:cubicBezTo>
                  <a:cubicBezTo>
                    <a:pt x="267" y="1185"/>
                    <a:pt x="316" y="1164"/>
                    <a:pt x="355" y="1126"/>
                  </a:cubicBezTo>
                  <a:cubicBezTo>
                    <a:pt x="597" y="877"/>
                    <a:pt x="799" y="592"/>
                    <a:pt x="956" y="281"/>
                  </a:cubicBezTo>
                  <a:cubicBezTo>
                    <a:pt x="1002" y="185"/>
                    <a:pt x="964" y="69"/>
                    <a:pt x="869" y="21"/>
                  </a:cubicBezTo>
                  <a:cubicBezTo>
                    <a:pt x="841" y="7"/>
                    <a:pt x="812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4219725" y="2356972"/>
              <a:ext cx="27432" cy="29782"/>
            </a:xfrm>
            <a:custGeom>
              <a:avLst/>
              <a:gdLst/>
              <a:ahLst/>
              <a:cxnLst/>
              <a:rect l="l" t="t" r="r" b="b"/>
              <a:pathLst>
                <a:path w="1004" h="1090" extrusionOk="0">
                  <a:moveTo>
                    <a:pt x="215" y="0"/>
                  </a:moveTo>
                  <a:cubicBezTo>
                    <a:pt x="163" y="0"/>
                    <a:pt x="112" y="21"/>
                    <a:pt x="74" y="62"/>
                  </a:cubicBezTo>
                  <a:cubicBezTo>
                    <a:pt x="1" y="141"/>
                    <a:pt x="5" y="262"/>
                    <a:pt x="84" y="336"/>
                  </a:cubicBezTo>
                  <a:cubicBezTo>
                    <a:pt x="291" y="530"/>
                    <a:pt x="469" y="751"/>
                    <a:pt x="614" y="995"/>
                  </a:cubicBezTo>
                  <a:cubicBezTo>
                    <a:pt x="651" y="1056"/>
                    <a:pt x="715" y="1090"/>
                    <a:pt x="781" y="1090"/>
                  </a:cubicBezTo>
                  <a:cubicBezTo>
                    <a:pt x="816" y="1090"/>
                    <a:pt x="849" y="1081"/>
                    <a:pt x="882" y="1063"/>
                  </a:cubicBezTo>
                  <a:cubicBezTo>
                    <a:pt x="973" y="1008"/>
                    <a:pt x="1004" y="889"/>
                    <a:pt x="950" y="795"/>
                  </a:cubicBezTo>
                  <a:cubicBezTo>
                    <a:pt x="784" y="522"/>
                    <a:pt x="583" y="270"/>
                    <a:pt x="349" y="53"/>
                  </a:cubicBezTo>
                  <a:cubicBezTo>
                    <a:pt x="311" y="18"/>
                    <a:pt x="263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4" name="Google Shape;1824;p47"/>
            <p:cNvSpPr/>
            <p:nvPr/>
          </p:nvSpPr>
          <p:spPr>
            <a:xfrm>
              <a:off x="4218195" y="2387956"/>
              <a:ext cx="42049" cy="67541"/>
            </a:xfrm>
            <a:custGeom>
              <a:avLst/>
              <a:gdLst/>
              <a:ahLst/>
              <a:cxnLst/>
              <a:rect l="l" t="t" r="r" b="b"/>
              <a:pathLst>
                <a:path w="1539" h="2472" extrusionOk="0">
                  <a:moveTo>
                    <a:pt x="223" y="1"/>
                  </a:moveTo>
                  <a:cubicBezTo>
                    <a:pt x="190" y="1"/>
                    <a:pt x="157" y="9"/>
                    <a:pt x="127" y="26"/>
                  </a:cubicBezTo>
                  <a:cubicBezTo>
                    <a:pt x="33" y="79"/>
                    <a:pt x="1" y="197"/>
                    <a:pt x="54" y="291"/>
                  </a:cubicBezTo>
                  <a:cubicBezTo>
                    <a:pt x="383" y="870"/>
                    <a:pt x="442" y="1559"/>
                    <a:pt x="216" y="2185"/>
                  </a:cubicBezTo>
                  <a:cubicBezTo>
                    <a:pt x="180" y="2284"/>
                    <a:pt x="232" y="2397"/>
                    <a:pt x="333" y="2434"/>
                  </a:cubicBezTo>
                  <a:cubicBezTo>
                    <a:pt x="355" y="2441"/>
                    <a:pt x="377" y="2444"/>
                    <a:pt x="399" y="2444"/>
                  </a:cubicBezTo>
                  <a:cubicBezTo>
                    <a:pt x="480" y="2444"/>
                    <a:pt x="553" y="2394"/>
                    <a:pt x="582" y="2316"/>
                  </a:cubicBezTo>
                  <a:cubicBezTo>
                    <a:pt x="650" y="2126"/>
                    <a:pt x="695" y="1930"/>
                    <a:pt x="720" y="1732"/>
                  </a:cubicBezTo>
                  <a:lnTo>
                    <a:pt x="1086" y="1710"/>
                  </a:lnTo>
                  <a:lnTo>
                    <a:pt x="1086" y="1710"/>
                  </a:lnTo>
                  <a:cubicBezTo>
                    <a:pt x="1069" y="1882"/>
                    <a:pt x="1036" y="2054"/>
                    <a:pt x="988" y="2224"/>
                  </a:cubicBezTo>
                  <a:cubicBezTo>
                    <a:pt x="959" y="2328"/>
                    <a:pt x="1020" y="2435"/>
                    <a:pt x="1124" y="2464"/>
                  </a:cubicBezTo>
                  <a:cubicBezTo>
                    <a:pt x="1142" y="2470"/>
                    <a:pt x="1159" y="2472"/>
                    <a:pt x="1177" y="2472"/>
                  </a:cubicBezTo>
                  <a:cubicBezTo>
                    <a:pt x="1262" y="2472"/>
                    <a:pt x="1339" y="2415"/>
                    <a:pt x="1364" y="2328"/>
                  </a:cubicBezTo>
                  <a:cubicBezTo>
                    <a:pt x="1536" y="1719"/>
                    <a:pt x="1539" y="1050"/>
                    <a:pt x="1337" y="402"/>
                  </a:cubicBezTo>
                  <a:cubicBezTo>
                    <a:pt x="1310" y="319"/>
                    <a:pt x="1234" y="267"/>
                    <a:pt x="1151" y="267"/>
                  </a:cubicBezTo>
                  <a:cubicBezTo>
                    <a:pt x="1132" y="267"/>
                    <a:pt x="1112" y="269"/>
                    <a:pt x="1093" y="275"/>
                  </a:cubicBezTo>
                  <a:cubicBezTo>
                    <a:pt x="991" y="307"/>
                    <a:pt x="934" y="416"/>
                    <a:pt x="965" y="518"/>
                  </a:cubicBezTo>
                  <a:cubicBezTo>
                    <a:pt x="1048" y="780"/>
                    <a:pt x="1090" y="1050"/>
                    <a:pt x="1101" y="1321"/>
                  </a:cubicBezTo>
                  <a:lnTo>
                    <a:pt x="739" y="1343"/>
                  </a:lnTo>
                  <a:cubicBezTo>
                    <a:pt x="727" y="911"/>
                    <a:pt x="612" y="483"/>
                    <a:pt x="392" y="99"/>
                  </a:cubicBezTo>
                  <a:cubicBezTo>
                    <a:pt x="356" y="36"/>
                    <a:pt x="29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5" name="Google Shape;1825;p47"/>
            <p:cNvSpPr/>
            <p:nvPr/>
          </p:nvSpPr>
          <p:spPr>
            <a:xfrm>
              <a:off x="4129260" y="2383939"/>
              <a:ext cx="79563" cy="79563"/>
            </a:xfrm>
            <a:custGeom>
              <a:avLst/>
              <a:gdLst/>
              <a:ahLst/>
              <a:cxnLst/>
              <a:rect l="l" t="t" r="r" b="b"/>
              <a:pathLst>
                <a:path w="2912" h="2912" extrusionOk="0">
                  <a:moveTo>
                    <a:pt x="1456" y="0"/>
                  </a:moveTo>
                  <a:cubicBezTo>
                    <a:pt x="652" y="0"/>
                    <a:pt x="0" y="652"/>
                    <a:pt x="0" y="1456"/>
                  </a:cubicBezTo>
                  <a:cubicBezTo>
                    <a:pt x="0" y="2260"/>
                    <a:pt x="652" y="2912"/>
                    <a:pt x="1456" y="2912"/>
                  </a:cubicBezTo>
                  <a:cubicBezTo>
                    <a:pt x="2260" y="2912"/>
                    <a:pt x="2912" y="2260"/>
                    <a:pt x="2912" y="1456"/>
                  </a:cubicBezTo>
                  <a:cubicBezTo>
                    <a:pt x="2912" y="652"/>
                    <a:pt x="2260" y="0"/>
                    <a:pt x="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6" name="Google Shape;1826;p47"/>
            <p:cNvSpPr/>
            <p:nvPr/>
          </p:nvSpPr>
          <p:spPr>
            <a:xfrm>
              <a:off x="4142894" y="2397573"/>
              <a:ext cx="52241" cy="52295"/>
            </a:xfrm>
            <a:custGeom>
              <a:avLst/>
              <a:gdLst/>
              <a:ahLst/>
              <a:cxnLst/>
              <a:rect l="l" t="t" r="r" b="b"/>
              <a:pathLst>
                <a:path w="1912" h="1914" extrusionOk="0">
                  <a:moveTo>
                    <a:pt x="957" y="1"/>
                  </a:moveTo>
                  <a:cubicBezTo>
                    <a:pt x="428" y="1"/>
                    <a:pt x="1" y="430"/>
                    <a:pt x="1" y="957"/>
                  </a:cubicBezTo>
                  <a:cubicBezTo>
                    <a:pt x="1" y="1484"/>
                    <a:pt x="428" y="1913"/>
                    <a:pt x="957" y="1913"/>
                  </a:cubicBezTo>
                  <a:cubicBezTo>
                    <a:pt x="1484" y="1913"/>
                    <a:pt x="1912" y="1484"/>
                    <a:pt x="1912" y="957"/>
                  </a:cubicBezTo>
                  <a:cubicBezTo>
                    <a:pt x="1912" y="430"/>
                    <a:pt x="1484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7" name="Google Shape;1827;p47"/>
            <p:cNvSpPr/>
            <p:nvPr/>
          </p:nvSpPr>
          <p:spPr>
            <a:xfrm>
              <a:off x="4199315" y="2273010"/>
              <a:ext cx="42514" cy="51421"/>
            </a:xfrm>
            <a:custGeom>
              <a:avLst/>
              <a:gdLst/>
              <a:ahLst/>
              <a:cxnLst/>
              <a:rect l="l" t="t" r="r" b="b"/>
              <a:pathLst>
                <a:path w="1556" h="1882" extrusionOk="0">
                  <a:moveTo>
                    <a:pt x="1288" y="1"/>
                  </a:moveTo>
                  <a:cubicBezTo>
                    <a:pt x="1024" y="58"/>
                    <a:pt x="783" y="163"/>
                    <a:pt x="567" y="319"/>
                  </a:cubicBezTo>
                  <a:cubicBezTo>
                    <a:pt x="209" y="575"/>
                    <a:pt x="1" y="999"/>
                    <a:pt x="43" y="1439"/>
                  </a:cubicBezTo>
                  <a:cubicBezTo>
                    <a:pt x="43" y="1445"/>
                    <a:pt x="45" y="1451"/>
                    <a:pt x="45" y="1456"/>
                  </a:cubicBezTo>
                  <a:cubicBezTo>
                    <a:pt x="62" y="1626"/>
                    <a:pt x="168" y="1774"/>
                    <a:pt x="320" y="1849"/>
                  </a:cubicBezTo>
                  <a:lnTo>
                    <a:pt x="487" y="1881"/>
                  </a:lnTo>
                  <a:lnTo>
                    <a:pt x="680" y="1852"/>
                  </a:lnTo>
                  <a:cubicBezTo>
                    <a:pt x="680" y="1852"/>
                    <a:pt x="972" y="1663"/>
                    <a:pt x="985" y="1642"/>
                  </a:cubicBezTo>
                  <a:cubicBezTo>
                    <a:pt x="997" y="1622"/>
                    <a:pt x="1048" y="1336"/>
                    <a:pt x="1052" y="1317"/>
                  </a:cubicBezTo>
                  <a:cubicBezTo>
                    <a:pt x="1055" y="1297"/>
                    <a:pt x="1226" y="1062"/>
                    <a:pt x="1226" y="1062"/>
                  </a:cubicBezTo>
                  <a:lnTo>
                    <a:pt x="1538" y="493"/>
                  </a:lnTo>
                  <a:lnTo>
                    <a:pt x="1556" y="89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8" name="Google Shape;1828;p47"/>
            <p:cNvSpPr/>
            <p:nvPr/>
          </p:nvSpPr>
          <p:spPr>
            <a:xfrm>
              <a:off x="4208004" y="2272709"/>
              <a:ext cx="45328" cy="54672"/>
            </a:xfrm>
            <a:custGeom>
              <a:avLst/>
              <a:gdLst/>
              <a:ahLst/>
              <a:cxnLst/>
              <a:rect l="l" t="t" r="r" b="b"/>
              <a:pathLst>
                <a:path w="1659" h="2001" extrusionOk="0">
                  <a:moveTo>
                    <a:pt x="1071" y="0"/>
                  </a:moveTo>
                  <a:cubicBezTo>
                    <a:pt x="1038" y="0"/>
                    <a:pt x="1004" y="4"/>
                    <a:pt x="970" y="12"/>
                  </a:cubicBezTo>
                  <a:lnTo>
                    <a:pt x="969" y="12"/>
                  </a:lnTo>
                  <a:cubicBezTo>
                    <a:pt x="1184" y="231"/>
                    <a:pt x="1154" y="612"/>
                    <a:pt x="873" y="786"/>
                  </a:cubicBezTo>
                  <a:lnTo>
                    <a:pt x="750" y="861"/>
                  </a:lnTo>
                  <a:cubicBezTo>
                    <a:pt x="589" y="959"/>
                    <a:pt x="495" y="1141"/>
                    <a:pt x="507" y="1330"/>
                  </a:cubicBezTo>
                  <a:cubicBezTo>
                    <a:pt x="525" y="1628"/>
                    <a:pt x="285" y="1860"/>
                    <a:pt x="11" y="1860"/>
                  </a:cubicBezTo>
                  <a:cubicBezTo>
                    <a:pt x="7" y="1860"/>
                    <a:pt x="4" y="1860"/>
                    <a:pt x="0" y="1860"/>
                  </a:cubicBezTo>
                  <a:lnTo>
                    <a:pt x="0" y="1860"/>
                  </a:lnTo>
                  <a:cubicBezTo>
                    <a:pt x="18" y="1869"/>
                    <a:pt x="37" y="1877"/>
                    <a:pt x="55" y="1883"/>
                  </a:cubicBezTo>
                  <a:lnTo>
                    <a:pt x="301" y="1971"/>
                  </a:lnTo>
                  <a:cubicBezTo>
                    <a:pt x="357" y="1991"/>
                    <a:pt x="413" y="2001"/>
                    <a:pt x="468" y="2001"/>
                  </a:cubicBezTo>
                  <a:cubicBezTo>
                    <a:pt x="743" y="2001"/>
                    <a:pt x="983" y="1768"/>
                    <a:pt x="966" y="1470"/>
                  </a:cubicBezTo>
                  <a:cubicBezTo>
                    <a:pt x="955" y="1281"/>
                    <a:pt x="1049" y="1100"/>
                    <a:pt x="1210" y="1002"/>
                  </a:cubicBezTo>
                  <a:lnTo>
                    <a:pt x="1332" y="927"/>
                  </a:lnTo>
                  <a:cubicBezTo>
                    <a:pt x="1658" y="725"/>
                    <a:pt x="1645" y="247"/>
                    <a:pt x="1311" y="63"/>
                  </a:cubicBezTo>
                  <a:cubicBezTo>
                    <a:pt x="1236" y="22"/>
                    <a:pt x="1154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9" name="Google Shape;1829;p47"/>
            <p:cNvSpPr/>
            <p:nvPr/>
          </p:nvSpPr>
          <p:spPr>
            <a:xfrm>
              <a:off x="4085435" y="2270906"/>
              <a:ext cx="44481" cy="58006"/>
            </a:xfrm>
            <a:custGeom>
              <a:avLst/>
              <a:gdLst/>
              <a:ahLst/>
              <a:cxnLst/>
              <a:rect l="l" t="t" r="r" b="b"/>
              <a:pathLst>
                <a:path w="1628" h="2123" extrusionOk="0">
                  <a:moveTo>
                    <a:pt x="1315" y="0"/>
                  </a:moveTo>
                  <a:cubicBezTo>
                    <a:pt x="1214" y="0"/>
                    <a:pt x="1111" y="28"/>
                    <a:pt x="1017" y="87"/>
                  </a:cubicBezTo>
                  <a:cubicBezTo>
                    <a:pt x="1010" y="91"/>
                    <a:pt x="1004" y="95"/>
                    <a:pt x="997" y="100"/>
                  </a:cubicBezTo>
                  <a:cubicBezTo>
                    <a:pt x="633" y="330"/>
                    <a:pt x="175" y="773"/>
                    <a:pt x="33" y="1585"/>
                  </a:cubicBezTo>
                  <a:cubicBezTo>
                    <a:pt x="1" y="1750"/>
                    <a:pt x="51" y="1921"/>
                    <a:pt x="153" y="2049"/>
                  </a:cubicBezTo>
                  <a:lnTo>
                    <a:pt x="324" y="2122"/>
                  </a:lnTo>
                  <a:lnTo>
                    <a:pt x="566" y="2028"/>
                  </a:lnTo>
                  <a:lnTo>
                    <a:pt x="875" y="1777"/>
                  </a:lnTo>
                  <a:lnTo>
                    <a:pt x="1020" y="1270"/>
                  </a:lnTo>
                  <a:lnTo>
                    <a:pt x="1530" y="974"/>
                  </a:lnTo>
                  <a:lnTo>
                    <a:pt x="1628" y="592"/>
                  </a:lnTo>
                  <a:lnTo>
                    <a:pt x="1524" y="116"/>
                  </a:lnTo>
                  <a:lnTo>
                    <a:pt x="1369" y="3"/>
                  </a:lnTo>
                  <a:cubicBezTo>
                    <a:pt x="1351" y="1"/>
                    <a:pt x="1333" y="0"/>
                    <a:pt x="1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0" name="Google Shape;1830;p47"/>
            <p:cNvSpPr/>
            <p:nvPr/>
          </p:nvSpPr>
          <p:spPr>
            <a:xfrm>
              <a:off x="4089615" y="2270906"/>
              <a:ext cx="48060" cy="61831"/>
            </a:xfrm>
            <a:custGeom>
              <a:avLst/>
              <a:gdLst/>
              <a:ahLst/>
              <a:cxnLst/>
              <a:rect l="l" t="t" r="r" b="b"/>
              <a:pathLst>
                <a:path w="1759" h="2263" extrusionOk="0">
                  <a:moveTo>
                    <a:pt x="1214" y="0"/>
                  </a:moveTo>
                  <a:lnTo>
                    <a:pt x="1214" y="0"/>
                  </a:lnTo>
                  <a:cubicBezTo>
                    <a:pt x="1276" y="78"/>
                    <a:pt x="1320" y="173"/>
                    <a:pt x="1334" y="281"/>
                  </a:cubicBezTo>
                  <a:cubicBezTo>
                    <a:pt x="1365" y="504"/>
                    <a:pt x="1261" y="722"/>
                    <a:pt x="1071" y="845"/>
                  </a:cubicBezTo>
                  <a:cubicBezTo>
                    <a:pt x="880" y="967"/>
                    <a:pt x="666" y="1189"/>
                    <a:pt x="602" y="1577"/>
                  </a:cubicBezTo>
                  <a:cubicBezTo>
                    <a:pt x="557" y="1856"/>
                    <a:pt x="315" y="2053"/>
                    <a:pt x="43" y="2053"/>
                  </a:cubicBezTo>
                  <a:cubicBezTo>
                    <a:pt x="26" y="2053"/>
                    <a:pt x="15" y="2053"/>
                    <a:pt x="0" y="2050"/>
                  </a:cubicBezTo>
                  <a:lnTo>
                    <a:pt x="0" y="2050"/>
                  </a:lnTo>
                  <a:cubicBezTo>
                    <a:pt x="84" y="2157"/>
                    <a:pt x="204" y="2232"/>
                    <a:pt x="344" y="2255"/>
                  </a:cubicBezTo>
                  <a:cubicBezTo>
                    <a:pt x="375" y="2261"/>
                    <a:pt x="406" y="2263"/>
                    <a:pt x="435" y="2263"/>
                  </a:cubicBezTo>
                  <a:cubicBezTo>
                    <a:pt x="707" y="2263"/>
                    <a:pt x="951" y="2065"/>
                    <a:pt x="996" y="1787"/>
                  </a:cubicBezTo>
                  <a:cubicBezTo>
                    <a:pt x="1060" y="1399"/>
                    <a:pt x="1276" y="1178"/>
                    <a:pt x="1465" y="1055"/>
                  </a:cubicBezTo>
                  <a:cubicBezTo>
                    <a:pt x="1655" y="933"/>
                    <a:pt x="1759" y="715"/>
                    <a:pt x="1728" y="491"/>
                  </a:cubicBezTo>
                  <a:cubicBezTo>
                    <a:pt x="1690" y="212"/>
                    <a:pt x="1465" y="22"/>
                    <a:pt x="1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1" name="Google Shape;1831;p47"/>
            <p:cNvSpPr/>
            <p:nvPr/>
          </p:nvSpPr>
          <p:spPr>
            <a:xfrm>
              <a:off x="4259233" y="2333666"/>
              <a:ext cx="41038" cy="62049"/>
            </a:xfrm>
            <a:custGeom>
              <a:avLst/>
              <a:gdLst/>
              <a:ahLst/>
              <a:cxnLst/>
              <a:rect l="l" t="t" r="r" b="b"/>
              <a:pathLst>
                <a:path w="1502" h="2271" extrusionOk="0">
                  <a:moveTo>
                    <a:pt x="397" y="1"/>
                  </a:moveTo>
                  <a:lnTo>
                    <a:pt x="183" y="83"/>
                  </a:lnTo>
                  <a:cubicBezTo>
                    <a:pt x="136" y="137"/>
                    <a:pt x="100" y="199"/>
                    <a:pt x="75" y="269"/>
                  </a:cubicBezTo>
                  <a:cubicBezTo>
                    <a:pt x="0" y="481"/>
                    <a:pt x="59" y="716"/>
                    <a:pt x="220" y="872"/>
                  </a:cubicBezTo>
                  <a:cubicBezTo>
                    <a:pt x="381" y="1030"/>
                    <a:pt x="549" y="1290"/>
                    <a:pt x="535" y="1684"/>
                  </a:cubicBezTo>
                  <a:cubicBezTo>
                    <a:pt x="523" y="1965"/>
                    <a:pt x="721" y="2206"/>
                    <a:pt x="989" y="2261"/>
                  </a:cubicBezTo>
                  <a:cubicBezTo>
                    <a:pt x="1018" y="2265"/>
                    <a:pt x="1049" y="2269"/>
                    <a:pt x="1079" y="2271"/>
                  </a:cubicBezTo>
                  <a:lnTo>
                    <a:pt x="1103" y="2271"/>
                  </a:lnTo>
                  <a:lnTo>
                    <a:pt x="1290" y="2151"/>
                  </a:lnTo>
                  <a:lnTo>
                    <a:pt x="1501" y="1911"/>
                  </a:lnTo>
                  <a:lnTo>
                    <a:pt x="1336" y="1206"/>
                  </a:lnTo>
                  <a:lnTo>
                    <a:pt x="1196" y="752"/>
                  </a:lnTo>
                  <a:lnTo>
                    <a:pt x="1013" y="489"/>
                  </a:lnTo>
                  <a:lnTo>
                    <a:pt x="770" y="15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2" name="Google Shape;1832;p47"/>
            <p:cNvSpPr/>
            <p:nvPr/>
          </p:nvSpPr>
          <p:spPr>
            <a:xfrm>
              <a:off x="4264233" y="2330606"/>
              <a:ext cx="41257" cy="65246"/>
            </a:xfrm>
            <a:custGeom>
              <a:avLst/>
              <a:gdLst/>
              <a:ahLst/>
              <a:cxnLst/>
              <a:rect l="l" t="t" r="r" b="b"/>
              <a:pathLst>
                <a:path w="1510" h="2388" extrusionOk="0">
                  <a:moveTo>
                    <a:pt x="436" y="1"/>
                  </a:moveTo>
                  <a:cubicBezTo>
                    <a:pt x="273" y="1"/>
                    <a:pt x="112" y="70"/>
                    <a:pt x="0" y="198"/>
                  </a:cubicBezTo>
                  <a:cubicBezTo>
                    <a:pt x="6" y="198"/>
                    <a:pt x="11" y="198"/>
                    <a:pt x="17" y="198"/>
                  </a:cubicBezTo>
                  <a:cubicBezTo>
                    <a:pt x="152" y="198"/>
                    <a:pt x="290" y="248"/>
                    <a:pt x="403" y="353"/>
                  </a:cubicBezTo>
                  <a:lnTo>
                    <a:pt x="419" y="369"/>
                  </a:lnTo>
                  <a:cubicBezTo>
                    <a:pt x="728" y="668"/>
                    <a:pt x="1091" y="1194"/>
                    <a:pt x="1066" y="2015"/>
                  </a:cubicBezTo>
                  <a:cubicBezTo>
                    <a:pt x="1063" y="2156"/>
                    <a:pt x="1008" y="2286"/>
                    <a:pt x="920" y="2387"/>
                  </a:cubicBezTo>
                  <a:cubicBezTo>
                    <a:pt x="1226" y="2384"/>
                    <a:pt x="1479" y="2126"/>
                    <a:pt x="1488" y="1819"/>
                  </a:cubicBezTo>
                  <a:cubicBezTo>
                    <a:pt x="1510" y="997"/>
                    <a:pt x="1150" y="470"/>
                    <a:pt x="839" y="171"/>
                  </a:cubicBezTo>
                  <a:lnTo>
                    <a:pt x="823" y="155"/>
                  </a:lnTo>
                  <a:cubicBezTo>
                    <a:pt x="712" y="50"/>
                    <a:pt x="573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3" name="Google Shape;1833;p47"/>
            <p:cNvSpPr/>
            <p:nvPr/>
          </p:nvSpPr>
          <p:spPr>
            <a:xfrm>
              <a:off x="4166501" y="2267354"/>
              <a:ext cx="15246" cy="16093"/>
            </a:xfrm>
            <a:custGeom>
              <a:avLst/>
              <a:gdLst/>
              <a:ahLst/>
              <a:cxnLst/>
              <a:rect l="l" t="t" r="r" b="b"/>
              <a:pathLst>
                <a:path w="558" h="589" extrusionOk="0">
                  <a:moveTo>
                    <a:pt x="335" y="1"/>
                  </a:moveTo>
                  <a:cubicBezTo>
                    <a:pt x="268" y="1"/>
                    <a:pt x="202" y="36"/>
                    <a:pt x="166" y="99"/>
                  </a:cubicBezTo>
                  <a:lnTo>
                    <a:pt x="55" y="297"/>
                  </a:lnTo>
                  <a:cubicBezTo>
                    <a:pt x="1" y="391"/>
                    <a:pt x="35" y="509"/>
                    <a:pt x="128" y="562"/>
                  </a:cubicBezTo>
                  <a:cubicBezTo>
                    <a:pt x="158" y="581"/>
                    <a:pt x="190" y="588"/>
                    <a:pt x="223" y="588"/>
                  </a:cubicBezTo>
                  <a:cubicBezTo>
                    <a:pt x="291" y="588"/>
                    <a:pt x="357" y="552"/>
                    <a:pt x="393" y="489"/>
                  </a:cubicBezTo>
                  <a:lnTo>
                    <a:pt x="505" y="291"/>
                  </a:lnTo>
                  <a:cubicBezTo>
                    <a:pt x="557" y="199"/>
                    <a:pt x="525" y="79"/>
                    <a:pt x="431" y="26"/>
                  </a:cubicBezTo>
                  <a:cubicBezTo>
                    <a:pt x="401" y="9"/>
                    <a:pt x="368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4" name="Google Shape;1834;p47"/>
            <p:cNvSpPr/>
            <p:nvPr/>
          </p:nvSpPr>
          <p:spPr>
            <a:xfrm>
              <a:off x="4276938" y="2433448"/>
              <a:ext cx="15246" cy="16093"/>
            </a:xfrm>
            <a:custGeom>
              <a:avLst/>
              <a:gdLst/>
              <a:ahLst/>
              <a:cxnLst/>
              <a:rect l="l" t="t" r="r" b="b"/>
              <a:pathLst>
                <a:path w="558" h="589" extrusionOk="0">
                  <a:moveTo>
                    <a:pt x="335" y="1"/>
                  </a:moveTo>
                  <a:cubicBezTo>
                    <a:pt x="267" y="1"/>
                    <a:pt x="202" y="36"/>
                    <a:pt x="166" y="99"/>
                  </a:cubicBezTo>
                  <a:lnTo>
                    <a:pt x="55" y="297"/>
                  </a:lnTo>
                  <a:cubicBezTo>
                    <a:pt x="1" y="391"/>
                    <a:pt x="34" y="509"/>
                    <a:pt x="128" y="562"/>
                  </a:cubicBezTo>
                  <a:cubicBezTo>
                    <a:pt x="157" y="581"/>
                    <a:pt x="190" y="588"/>
                    <a:pt x="223" y="588"/>
                  </a:cubicBezTo>
                  <a:cubicBezTo>
                    <a:pt x="291" y="588"/>
                    <a:pt x="357" y="552"/>
                    <a:pt x="393" y="489"/>
                  </a:cubicBezTo>
                  <a:lnTo>
                    <a:pt x="505" y="291"/>
                  </a:lnTo>
                  <a:cubicBezTo>
                    <a:pt x="557" y="199"/>
                    <a:pt x="525" y="79"/>
                    <a:pt x="431" y="26"/>
                  </a:cubicBezTo>
                  <a:cubicBezTo>
                    <a:pt x="401" y="9"/>
                    <a:pt x="368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5" name="Google Shape;1835;p47"/>
            <p:cNvSpPr/>
            <p:nvPr/>
          </p:nvSpPr>
          <p:spPr>
            <a:xfrm>
              <a:off x="4159233" y="2305278"/>
              <a:ext cx="15820" cy="12186"/>
            </a:xfrm>
            <a:custGeom>
              <a:avLst/>
              <a:gdLst/>
              <a:ahLst/>
              <a:cxnLst/>
              <a:rect l="l" t="t" r="r" b="b"/>
              <a:pathLst>
                <a:path w="579" h="446" extrusionOk="0">
                  <a:moveTo>
                    <a:pt x="221" y="1"/>
                  </a:moveTo>
                  <a:cubicBezTo>
                    <a:pt x="144" y="1"/>
                    <a:pt x="71" y="47"/>
                    <a:pt x="40" y="123"/>
                  </a:cubicBezTo>
                  <a:cubicBezTo>
                    <a:pt x="0" y="221"/>
                    <a:pt x="50" y="335"/>
                    <a:pt x="148" y="375"/>
                  </a:cubicBezTo>
                  <a:lnTo>
                    <a:pt x="286" y="431"/>
                  </a:lnTo>
                  <a:cubicBezTo>
                    <a:pt x="309" y="441"/>
                    <a:pt x="336" y="445"/>
                    <a:pt x="359" y="445"/>
                  </a:cubicBezTo>
                  <a:cubicBezTo>
                    <a:pt x="435" y="445"/>
                    <a:pt x="508" y="397"/>
                    <a:pt x="538" y="322"/>
                  </a:cubicBezTo>
                  <a:cubicBezTo>
                    <a:pt x="579" y="224"/>
                    <a:pt x="529" y="110"/>
                    <a:pt x="431" y="70"/>
                  </a:cubicBezTo>
                  <a:lnTo>
                    <a:pt x="293" y="15"/>
                  </a:lnTo>
                  <a:cubicBezTo>
                    <a:pt x="270" y="5"/>
                    <a:pt x="245" y="1"/>
                    <a:pt x="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6" name="Google Shape;1836;p47"/>
            <p:cNvSpPr/>
            <p:nvPr/>
          </p:nvSpPr>
          <p:spPr>
            <a:xfrm>
              <a:off x="4269315" y="2298529"/>
              <a:ext cx="15820" cy="12159"/>
            </a:xfrm>
            <a:custGeom>
              <a:avLst/>
              <a:gdLst/>
              <a:ahLst/>
              <a:cxnLst/>
              <a:rect l="l" t="t" r="r" b="b"/>
              <a:pathLst>
                <a:path w="579" h="445" extrusionOk="0">
                  <a:moveTo>
                    <a:pt x="223" y="1"/>
                  </a:moveTo>
                  <a:cubicBezTo>
                    <a:pt x="145" y="1"/>
                    <a:pt x="71" y="47"/>
                    <a:pt x="41" y="123"/>
                  </a:cubicBezTo>
                  <a:cubicBezTo>
                    <a:pt x="0" y="222"/>
                    <a:pt x="50" y="335"/>
                    <a:pt x="148" y="376"/>
                  </a:cubicBezTo>
                  <a:lnTo>
                    <a:pt x="286" y="430"/>
                  </a:lnTo>
                  <a:cubicBezTo>
                    <a:pt x="309" y="442"/>
                    <a:pt x="335" y="445"/>
                    <a:pt x="359" y="445"/>
                  </a:cubicBezTo>
                  <a:cubicBezTo>
                    <a:pt x="436" y="445"/>
                    <a:pt x="510" y="398"/>
                    <a:pt x="539" y="322"/>
                  </a:cubicBezTo>
                  <a:cubicBezTo>
                    <a:pt x="579" y="224"/>
                    <a:pt x="529" y="109"/>
                    <a:pt x="431" y="70"/>
                  </a:cubicBezTo>
                  <a:lnTo>
                    <a:pt x="293" y="14"/>
                  </a:lnTo>
                  <a:cubicBezTo>
                    <a:pt x="270" y="5"/>
                    <a:pt x="246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7" name="Google Shape;1837;p47"/>
            <p:cNvSpPr/>
            <p:nvPr/>
          </p:nvSpPr>
          <p:spPr>
            <a:xfrm>
              <a:off x="4192348" y="2252272"/>
              <a:ext cx="15874" cy="12159"/>
            </a:xfrm>
            <a:custGeom>
              <a:avLst/>
              <a:gdLst/>
              <a:ahLst/>
              <a:cxnLst/>
              <a:rect l="l" t="t" r="r" b="b"/>
              <a:pathLst>
                <a:path w="581" h="445" extrusionOk="0">
                  <a:moveTo>
                    <a:pt x="223" y="1"/>
                  </a:moveTo>
                  <a:cubicBezTo>
                    <a:pt x="146" y="1"/>
                    <a:pt x="73" y="47"/>
                    <a:pt x="42" y="123"/>
                  </a:cubicBezTo>
                  <a:cubicBezTo>
                    <a:pt x="1" y="221"/>
                    <a:pt x="51" y="335"/>
                    <a:pt x="150" y="375"/>
                  </a:cubicBezTo>
                  <a:lnTo>
                    <a:pt x="288" y="430"/>
                  </a:lnTo>
                  <a:cubicBezTo>
                    <a:pt x="311" y="440"/>
                    <a:pt x="336" y="445"/>
                    <a:pt x="361" y="445"/>
                  </a:cubicBezTo>
                  <a:cubicBezTo>
                    <a:pt x="437" y="445"/>
                    <a:pt x="511" y="399"/>
                    <a:pt x="540" y="322"/>
                  </a:cubicBezTo>
                  <a:cubicBezTo>
                    <a:pt x="581" y="224"/>
                    <a:pt x="531" y="109"/>
                    <a:pt x="431" y="70"/>
                  </a:cubicBezTo>
                  <a:lnTo>
                    <a:pt x="295" y="14"/>
                  </a:lnTo>
                  <a:cubicBezTo>
                    <a:pt x="272" y="5"/>
                    <a:pt x="247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8" name="Google Shape;1838;p47"/>
            <p:cNvSpPr/>
            <p:nvPr/>
          </p:nvSpPr>
          <p:spPr>
            <a:xfrm>
              <a:off x="4053386" y="2380497"/>
              <a:ext cx="15847" cy="12186"/>
            </a:xfrm>
            <a:custGeom>
              <a:avLst/>
              <a:gdLst/>
              <a:ahLst/>
              <a:cxnLst/>
              <a:rect l="l" t="t" r="r" b="b"/>
              <a:pathLst>
                <a:path w="580" h="446" extrusionOk="0">
                  <a:moveTo>
                    <a:pt x="221" y="1"/>
                  </a:moveTo>
                  <a:cubicBezTo>
                    <a:pt x="144" y="1"/>
                    <a:pt x="72" y="47"/>
                    <a:pt x="40" y="123"/>
                  </a:cubicBezTo>
                  <a:cubicBezTo>
                    <a:pt x="1" y="221"/>
                    <a:pt x="51" y="336"/>
                    <a:pt x="149" y="375"/>
                  </a:cubicBezTo>
                  <a:lnTo>
                    <a:pt x="286" y="431"/>
                  </a:lnTo>
                  <a:cubicBezTo>
                    <a:pt x="310" y="441"/>
                    <a:pt x="336" y="445"/>
                    <a:pt x="360" y="445"/>
                  </a:cubicBezTo>
                  <a:cubicBezTo>
                    <a:pt x="436" y="445"/>
                    <a:pt x="509" y="400"/>
                    <a:pt x="538" y="322"/>
                  </a:cubicBezTo>
                  <a:cubicBezTo>
                    <a:pt x="579" y="223"/>
                    <a:pt x="529" y="110"/>
                    <a:pt x="431" y="69"/>
                  </a:cubicBezTo>
                  <a:lnTo>
                    <a:pt x="294" y="15"/>
                  </a:lnTo>
                  <a:cubicBezTo>
                    <a:pt x="270" y="5"/>
                    <a:pt x="245" y="1"/>
                    <a:pt x="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9" name="Google Shape;1839;p47"/>
            <p:cNvSpPr/>
            <p:nvPr/>
          </p:nvSpPr>
          <p:spPr>
            <a:xfrm>
              <a:off x="4064588" y="2344650"/>
              <a:ext cx="14836" cy="14891"/>
            </a:xfrm>
            <a:custGeom>
              <a:avLst/>
              <a:gdLst/>
              <a:ahLst/>
              <a:cxnLst/>
              <a:rect l="l" t="t" r="r" b="b"/>
              <a:pathLst>
                <a:path w="543" h="545" extrusionOk="0">
                  <a:moveTo>
                    <a:pt x="323" y="1"/>
                  </a:moveTo>
                  <a:cubicBezTo>
                    <a:pt x="259" y="1"/>
                    <a:pt x="195" y="32"/>
                    <a:pt x="158" y="89"/>
                  </a:cubicBezTo>
                  <a:lnTo>
                    <a:pt x="58" y="245"/>
                  </a:lnTo>
                  <a:cubicBezTo>
                    <a:pt x="1" y="335"/>
                    <a:pt x="26" y="456"/>
                    <a:pt x="117" y="514"/>
                  </a:cubicBezTo>
                  <a:cubicBezTo>
                    <a:pt x="149" y="535"/>
                    <a:pt x="185" y="545"/>
                    <a:pt x="222" y="545"/>
                  </a:cubicBezTo>
                  <a:cubicBezTo>
                    <a:pt x="286" y="545"/>
                    <a:pt x="348" y="514"/>
                    <a:pt x="385" y="456"/>
                  </a:cubicBezTo>
                  <a:lnTo>
                    <a:pt x="486" y="300"/>
                  </a:lnTo>
                  <a:cubicBezTo>
                    <a:pt x="543" y="211"/>
                    <a:pt x="516" y="89"/>
                    <a:pt x="427" y="31"/>
                  </a:cubicBezTo>
                  <a:cubicBezTo>
                    <a:pt x="395" y="10"/>
                    <a:pt x="359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0" name="Google Shape;1840;p47"/>
            <p:cNvSpPr/>
            <p:nvPr/>
          </p:nvSpPr>
          <p:spPr>
            <a:xfrm>
              <a:off x="4150189" y="2245278"/>
              <a:ext cx="14836" cy="14918"/>
            </a:xfrm>
            <a:custGeom>
              <a:avLst/>
              <a:gdLst/>
              <a:ahLst/>
              <a:cxnLst/>
              <a:rect l="l" t="t" r="r" b="b"/>
              <a:pathLst>
                <a:path w="543" h="546" extrusionOk="0">
                  <a:moveTo>
                    <a:pt x="322" y="1"/>
                  </a:moveTo>
                  <a:cubicBezTo>
                    <a:pt x="258" y="1"/>
                    <a:pt x="195" y="31"/>
                    <a:pt x="157" y="89"/>
                  </a:cubicBezTo>
                  <a:lnTo>
                    <a:pt x="56" y="245"/>
                  </a:lnTo>
                  <a:cubicBezTo>
                    <a:pt x="0" y="335"/>
                    <a:pt x="25" y="455"/>
                    <a:pt x="115" y="513"/>
                  </a:cubicBezTo>
                  <a:cubicBezTo>
                    <a:pt x="148" y="534"/>
                    <a:pt x="185" y="546"/>
                    <a:pt x="221" y="546"/>
                  </a:cubicBezTo>
                  <a:cubicBezTo>
                    <a:pt x="286" y="546"/>
                    <a:pt x="347" y="513"/>
                    <a:pt x="384" y="455"/>
                  </a:cubicBezTo>
                  <a:lnTo>
                    <a:pt x="485" y="300"/>
                  </a:lnTo>
                  <a:cubicBezTo>
                    <a:pt x="542" y="210"/>
                    <a:pt x="516" y="89"/>
                    <a:pt x="426" y="30"/>
                  </a:cubicBezTo>
                  <a:cubicBezTo>
                    <a:pt x="394" y="10"/>
                    <a:pt x="35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841" name="Google Shape;1841;p47"/>
          <p:cNvGrpSpPr/>
          <p:nvPr/>
        </p:nvGrpSpPr>
        <p:grpSpPr>
          <a:xfrm>
            <a:off x="891874" y="2242909"/>
            <a:ext cx="362160" cy="323881"/>
            <a:chOff x="1635399" y="1632871"/>
            <a:chExt cx="362160" cy="323881"/>
          </a:xfrm>
        </p:grpSpPr>
        <p:sp>
          <p:nvSpPr>
            <p:cNvPr id="1842" name="Google Shape;1842;p47"/>
            <p:cNvSpPr/>
            <p:nvPr/>
          </p:nvSpPr>
          <p:spPr>
            <a:xfrm>
              <a:off x="1635399" y="1632871"/>
              <a:ext cx="362160" cy="323881"/>
            </a:xfrm>
            <a:custGeom>
              <a:avLst/>
              <a:gdLst/>
              <a:ahLst/>
              <a:cxnLst/>
              <a:rect l="l" t="t" r="r" b="b"/>
              <a:pathLst>
                <a:path w="13255" h="11854" extrusionOk="0">
                  <a:moveTo>
                    <a:pt x="7506" y="1"/>
                  </a:moveTo>
                  <a:cubicBezTo>
                    <a:pt x="7211" y="1"/>
                    <a:pt x="6916" y="149"/>
                    <a:pt x="6754" y="446"/>
                  </a:cubicBezTo>
                  <a:lnTo>
                    <a:pt x="6191" y="1473"/>
                  </a:lnTo>
                  <a:cubicBezTo>
                    <a:pt x="6041" y="1749"/>
                    <a:pt x="5751" y="1919"/>
                    <a:pt x="5439" y="1919"/>
                  </a:cubicBezTo>
                  <a:cubicBezTo>
                    <a:pt x="5426" y="1919"/>
                    <a:pt x="5413" y="1919"/>
                    <a:pt x="5400" y="1918"/>
                  </a:cubicBezTo>
                  <a:lnTo>
                    <a:pt x="3113" y="1816"/>
                  </a:lnTo>
                  <a:cubicBezTo>
                    <a:pt x="3100" y="1815"/>
                    <a:pt x="3087" y="1815"/>
                    <a:pt x="3074" y="1815"/>
                  </a:cubicBezTo>
                  <a:cubicBezTo>
                    <a:pt x="2422" y="1815"/>
                    <a:pt x="2002" y="2524"/>
                    <a:pt x="2331" y="3099"/>
                  </a:cubicBezTo>
                  <a:lnTo>
                    <a:pt x="2873" y="4046"/>
                  </a:lnTo>
                  <a:cubicBezTo>
                    <a:pt x="3129" y="4494"/>
                    <a:pt x="2934" y="5065"/>
                    <a:pt x="2458" y="5263"/>
                  </a:cubicBezTo>
                  <a:lnTo>
                    <a:pt x="714" y="5989"/>
                  </a:lnTo>
                  <a:cubicBezTo>
                    <a:pt x="67" y="6259"/>
                    <a:pt x="1" y="7151"/>
                    <a:pt x="601" y="7514"/>
                  </a:cubicBezTo>
                  <a:lnTo>
                    <a:pt x="2053" y="8393"/>
                  </a:lnTo>
                  <a:cubicBezTo>
                    <a:pt x="2391" y="8598"/>
                    <a:pt x="2545" y="9011"/>
                    <a:pt x="2425" y="9388"/>
                  </a:cubicBezTo>
                  <a:lnTo>
                    <a:pt x="2122" y="10326"/>
                  </a:lnTo>
                  <a:cubicBezTo>
                    <a:pt x="1932" y="10915"/>
                    <a:pt x="2395" y="11450"/>
                    <a:pt x="2936" y="11450"/>
                  </a:cubicBezTo>
                  <a:cubicBezTo>
                    <a:pt x="3068" y="11450"/>
                    <a:pt x="3204" y="11418"/>
                    <a:pt x="3337" y="11348"/>
                  </a:cubicBezTo>
                  <a:lnTo>
                    <a:pt x="4075" y="10958"/>
                  </a:lnTo>
                  <a:cubicBezTo>
                    <a:pt x="4202" y="10891"/>
                    <a:pt x="4339" y="10859"/>
                    <a:pt x="4475" y="10859"/>
                  </a:cubicBezTo>
                  <a:cubicBezTo>
                    <a:pt x="4708" y="10859"/>
                    <a:pt x="4938" y="10954"/>
                    <a:pt x="5105" y="11134"/>
                  </a:cubicBezTo>
                  <a:lnTo>
                    <a:pt x="5516" y="11578"/>
                  </a:lnTo>
                  <a:cubicBezTo>
                    <a:pt x="5692" y="11767"/>
                    <a:pt x="5918" y="11853"/>
                    <a:pt x="6141" y="11853"/>
                  </a:cubicBezTo>
                  <a:cubicBezTo>
                    <a:pt x="6529" y="11853"/>
                    <a:pt x="6906" y="11592"/>
                    <a:pt x="6988" y="11152"/>
                  </a:cubicBezTo>
                  <a:lnTo>
                    <a:pt x="7156" y="10242"/>
                  </a:lnTo>
                  <a:cubicBezTo>
                    <a:pt x="7237" y="9809"/>
                    <a:pt x="7611" y="9539"/>
                    <a:pt x="8002" y="9539"/>
                  </a:cubicBezTo>
                  <a:cubicBezTo>
                    <a:pt x="8178" y="9539"/>
                    <a:pt x="8357" y="9594"/>
                    <a:pt x="8514" y="9712"/>
                  </a:cubicBezTo>
                  <a:lnTo>
                    <a:pt x="9499" y="10453"/>
                  </a:lnTo>
                  <a:cubicBezTo>
                    <a:pt x="9657" y="10572"/>
                    <a:pt x="9836" y="10627"/>
                    <a:pt x="10011" y="10627"/>
                  </a:cubicBezTo>
                  <a:cubicBezTo>
                    <a:pt x="10419" y="10627"/>
                    <a:pt x="10807" y="10332"/>
                    <a:pt x="10864" y="9875"/>
                  </a:cubicBezTo>
                  <a:lnTo>
                    <a:pt x="10889" y="9681"/>
                  </a:lnTo>
                  <a:cubicBezTo>
                    <a:pt x="10945" y="9241"/>
                    <a:pt x="11319" y="8929"/>
                    <a:pt x="11740" y="8929"/>
                  </a:cubicBezTo>
                  <a:cubicBezTo>
                    <a:pt x="11819" y="8929"/>
                    <a:pt x="11900" y="8940"/>
                    <a:pt x="11980" y="8964"/>
                  </a:cubicBezTo>
                  <a:cubicBezTo>
                    <a:pt x="12064" y="8988"/>
                    <a:pt x="12146" y="9000"/>
                    <a:pt x="12226" y="9000"/>
                  </a:cubicBezTo>
                  <a:cubicBezTo>
                    <a:pt x="12808" y="9000"/>
                    <a:pt x="13255" y="8397"/>
                    <a:pt x="13013" y="7813"/>
                  </a:cubicBezTo>
                  <a:lnTo>
                    <a:pt x="12579" y="6770"/>
                  </a:lnTo>
                  <a:cubicBezTo>
                    <a:pt x="12297" y="6089"/>
                    <a:pt x="12199" y="5345"/>
                    <a:pt x="12291" y="4613"/>
                  </a:cubicBezTo>
                  <a:lnTo>
                    <a:pt x="12427" y="3567"/>
                  </a:lnTo>
                  <a:cubicBezTo>
                    <a:pt x="12495" y="3035"/>
                    <a:pt x="12072" y="2600"/>
                    <a:pt x="11578" y="2600"/>
                  </a:cubicBezTo>
                  <a:cubicBezTo>
                    <a:pt x="11479" y="2600"/>
                    <a:pt x="11376" y="2618"/>
                    <a:pt x="11274" y="2656"/>
                  </a:cubicBezTo>
                  <a:cubicBezTo>
                    <a:pt x="11064" y="2735"/>
                    <a:pt x="10847" y="2773"/>
                    <a:pt x="10633" y="2773"/>
                  </a:cubicBezTo>
                  <a:cubicBezTo>
                    <a:pt x="9986" y="2773"/>
                    <a:pt x="9366" y="2429"/>
                    <a:pt x="9034" y="1836"/>
                  </a:cubicBezTo>
                  <a:lnTo>
                    <a:pt x="8253" y="439"/>
                  </a:lnTo>
                  <a:cubicBezTo>
                    <a:pt x="8090" y="147"/>
                    <a:pt x="7798" y="1"/>
                    <a:pt x="7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3" name="Google Shape;1843;p47"/>
            <p:cNvSpPr/>
            <p:nvPr/>
          </p:nvSpPr>
          <p:spPr>
            <a:xfrm>
              <a:off x="1653131" y="1645576"/>
              <a:ext cx="327897" cy="298362"/>
            </a:xfrm>
            <a:custGeom>
              <a:avLst/>
              <a:gdLst/>
              <a:ahLst/>
              <a:cxnLst/>
              <a:rect l="l" t="t" r="r" b="b"/>
              <a:pathLst>
                <a:path w="12001" h="10920" extrusionOk="0">
                  <a:moveTo>
                    <a:pt x="6857" y="0"/>
                  </a:moveTo>
                  <a:cubicBezTo>
                    <a:pt x="6787" y="0"/>
                    <a:pt x="6616" y="19"/>
                    <a:pt x="6515" y="203"/>
                  </a:cubicBezTo>
                  <a:lnTo>
                    <a:pt x="5952" y="1231"/>
                  </a:lnTo>
                  <a:cubicBezTo>
                    <a:pt x="5719" y="1655"/>
                    <a:pt x="5276" y="1919"/>
                    <a:pt x="4792" y="1919"/>
                  </a:cubicBezTo>
                  <a:cubicBezTo>
                    <a:pt x="4773" y="1919"/>
                    <a:pt x="4754" y="1916"/>
                    <a:pt x="4734" y="1916"/>
                  </a:cubicBezTo>
                  <a:lnTo>
                    <a:pt x="2445" y="1813"/>
                  </a:lnTo>
                  <a:lnTo>
                    <a:pt x="2426" y="1813"/>
                  </a:lnTo>
                  <a:cubicBezTo>
                    <a:pt x="2225" y="1813"/>
                    <a:pt x="2126" y="1951"/>
                    <a:pt x="2091" y="2010"/>
                  </a:cubicBezTo>
                  <a:cubicBezTo>
                    <a:pt x="2057" y="2068"/>
                    <a:pt x="1989" y="2223"/>
                    <a:pt x="2091" y="2399"/>
                  </a:cubicBezTo>
                  <a:lnTo>
                    <a:pt x="2632" y="3347"/>
                  </a:lnTo>
                  <a:cubicBezTo>
                    <a:pt x="2820" y="3676"/>
                    <a:pt x="2859" y="4073"/>
                    <a:pt x="2736" y="4432"/>
                  </a:cubicBezTo>
                  <a:cubicBezTo>
                    <a:pt x="2613" y="4792"/>
                    <a:pt x="2342" y="5082"/>
                    <a:pt x="1991" y="5229"/>
                  </a:cubicBezTo>
                  <a:lnTo>
                    <a:pt x="247" y="5955"/>
                  </a:lnTo>
                  <a:cubicBezTo>
                    <a:pt x="48" y="6037"/>
                    <a:pt x="12" y="6214"/>
                    <a:pt x="7" y="6286"/>
                  </a:cubicBezTo>
                  <a:cubicBezTo>
                    <a:pt x="1" y="6358"/>
                    <a:pt x="9" y="6536"/>
                    <a:pt x="194" y="6649"/>
                  </a:cubicBezTo>
                  <a:lnTo>
                    <a:pt x="1645" y="7528"/>
                  </a:lnTo>
                  <a:cubicBezTo>
                    <a:pt x="2173" y="7847"/>
                    <a:pt x="2408" y="8480"/>
                    <a:pt x="2219" y="9067"/>
                  </a:cubicBezTo>
                  <a:lnTo>
                    <a:pt x="1918" y="10004"/>
                  </a:lnTo>
                  <a:cubicBezTo>
                    <a:pt x="1866" y="10161"/>
                    <a:pt x="1918" y="10278"/>
                    <a:pt x="1969" y="10350"/>
                  </a:cubicBezTo>
                  <a:cubicBezTo>
                    <a:pt x="2045" y="10452"/>
                    <a:pt x="2167" y="10517"/>
                    <a:pt x="2288" y="10517"/>
                  </a:cubicBezTo>
                  <a:cubicBezTo>
                    <a:pt x="2348" y="10517"/>
                    <a:pt x="2411" y="10501"/>
                    <a:pt x="2471" y="10468"/>
                  </a:cubicBezTo>
                  <a:lnTo>
                    <a:pt x="3209" y="10079"/>
                  </a:lnTo>
                  <a:cubicBezTo>
                    <a:pt x="3397" y="9978"/>
                    <a:pt x="3612" y="9925"/>
                    <a:pt x="3826" y="9925"/>
                  </a:cubicBezTo>
                  <a:cubicBezTo>
                    <a:pt x="4193" y="9925"/>
                    <a:pt x="4549" y="10079"/>
                    <a:pt x="4798" y="10348"/>
                  </a:cubicBezTo>
                  <a:lnTo>
                    <a:pt x="5210" y="10794"/>
                  </a:lnTo>
                  <a:cubicBezTo>
                    <a:pt x="5306" y="10898"/>
                    <a:pt x="5416" y="10919"/>
                    <a:pt x="5491" y="10919"/>
                  </a:cubicBezTo>
                  <a:cubicBezTo>
                    <a:pt x="5649" y="10919"/>
                    <a:pt x="5840" y="10818"/>
                    <a:pt x="5881" y="10599"/>
                  </a:cubicBezTo>
                  <a:lnTo>
                    <a:pt x="6049" y="9689"/>
                  </a:lnTo>
                  <a:cubicBezTo>
                    <a:pt x="6166" y="9061"/>
                    <a:pt x="6715" y="8606"/>
                    <a:pt x="7355" y="8606"/>
                  </a:cubicBezTo>
                  <a:cubicBezTo>
                    <a:pt x="7641" y="8606"/>
                    <a:pt x="7915" y="8699"/>
                    <a:pt x="8148" y="8872"/>
                  </a:cubicBezTo>
                  <a:lnTo>
                    <a:pt x="9132" y="9612"/>
                  </a:lnTo>
                  <a:cubicBezTo>
                    <a:pt x="9202" y="9663"/>
                    <a:pt x="9278" y="9691"/>
                    <a:pt x="9363" y="9691"/>
                  </a:cubicBezTo>
                  <a:cubicBezTo>
                    <a:pt x="9534" y="9691"/>
                    <a:pt x="9725" y="9574"/>
                    <a:pt x="9753" y="9348"/>
                  </a:cubicBezTo>
                  <a:lnTo>
                    <a:pt x="9776" y="9156"/>
                  </a:lnTo>
                  <a:cubicBezTo>
                    <a:pt x="9860" y="8496"/>
                    <a:pt x="10423" y="7996"/>
                    <a:pt x="11090" y="7996"/>
                  </a:cubicBezTo>
                  <a:cubicBezTo>
                    <a:pt x="11216" y="7996"/>
                    <a:pt x="11340" y="8014"/>
                    <a:pt x="11460" y="8049"/>
                  </a:cubicBezTo>
                  <a:cubicBezTo>
                    <a:pt x="11500" y="8059"/>
                    <a:pt x="11539" y="8065"/>
                    <a:pt x="11576" y="8065"/>
                  </a:cubicBezTo>
                  <a:cubicBezTo>
                    <a:pt x="11702" y="8065"/>
                    <a:pt x="11822" y="7999"/>
                    <a:pt x="11897" y="7888"/>
                  </a:cubicBezTo>
                  <a:cubicBezTo>
                    <a:pt x="11941" y="7824"/>
                    <a:pt x="12001" y="7692"/>
                    <a:pt x="11932" y="7523"/>
                  </a:cubicBezTo>
                  <a:lnTo>
                    <a:pt x="11497" y="6481"/>
                  </a:lnTo>
                  <a:cubicBezTo>
                    <a:pt x="11185" y="5724"/>
                    <a:pt x="11075" y="4896"/>
                    <a:pt x="11179" y="4086"/>
                  </a:cubicBezTo>
                  <a:lnTo>
                    <a:pt x="11314" y="3041"/>
                  </a:lnTo>
                  <a:cubicBezTo>
                    <a:pt x="11334" y="2896"/>
                    <a:pt x="11276" y="2795"/>
                    <a:pt x="11223" y="2735"/>
                  </a:cubicBezTo>
                  <a:cubicBezTo>
                    <a:pt x="11148" y="2648"/>
                    <a:pt x="11040" y="2600"/>
                    <a:pt x="10930" y="2600"/>
                  </a:cubicBezTo>
                  <a:cubicBezTo>
                    <a:pt x="10885" y="2600"/>
                    <a:pt x="10836" y="2609"/>
                    <a:pt x="10791" y="2625"/>
                  </a:cubicBezTo>
                  <a:cubicBezTo>
                    <a:pt x="10530" y="2721"/>
                    <a:pt x="10259" y="2771"/>
                    <a:pt x="9984" y="2771"/>
                  </a:cubicBezTo>
                  <a:cubicBezTo>
                    <a:pt x="9152" y="2771"/>
                    <a:pt x="8385" y="2322"/>
                    <a:pt x="7979" y="1597"/>
                  </a:cubicBezTo>
                  <a:lnTo>
                    <a:pt x="7197" y="200"/>
                  </a:lnTo>
                  <a:cubicBezTo>
                    <a:pt x="7096" y="19"/>
                    <a:pt x="6926" y="0"/>
                    <a:pt x="6857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4" name="Google Shape;1844;p47"/>
            <p:cNvSpPr/>
            <p:nvPr/>
          </p:nvSpPr>
          <p:spPr>
            <a:xfrm>
              <a:off x="1865646" y="1710030"/>
              <a:ext cx="10683" cy="19508"/>
            </a:xfrm>
            <a:custGeom>
              <a:avLst/>
              <a:gdLst/>
              <a:ahLst/>
              <a:cxnLst/>
              <a:rect l="l" t="t" r="r" b="b"/>
              <a:pathLst>
                <a:path w="391" h="714" extrusionOk="0">
                  <a:moveTo>
                    <a:pt x="194" y="1"/>
                  </a:moveTo>
                  <a:cubicBezTo>
                    <a:pt x="88" y="1"/>
                    <a:pt x="1" y="87"/>
                    <a:pt x="1" y="194"/>
                  </a:cubicBezTo>
                  <a:lnTo>
                    <a:pt x="1" y="521"/>
                  </a:lnTo>
                  <a:cubicBezTo>
                    <a:pt x="1" y="626"/>
                    <a:pt x="85" y="714"/>
                    <a:pt x="194" y="714"/>
                  </a:cubicBezTo>
                  <a:cubicBezTo>
                    <a:pt x="302" y="714"/>
                    <a:pt x="390" y="626"/>
                    <a:pt x="389" y="521"/>
                  </a:cubicBezTo>
                  <a:lnTo>
                    <a:pt x="389" y="194"/>
                  </a:lnTo>
                  <a:cubicBezTo>
                    <a:pt x="389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5" name="Google Shape;1845;p47"/>
            <p:cNvSpPr/>
            <p:nvPr/>
          </p:nvSpPr>
          <p:spPr>
            <a:xfrm>
              <a:off x="1917313" y="1722626"/>
              <a:ext cx="15984" cy="13033"/>
            </a:xfrm>
            <a:custGeom>
              <a:avLst/>
              <a:gdLst/>
              <a:ahLst/>
              <a:cxnLst/>
              <a:rect l="l" t="t" r="r" b="b"/>
              <a:pathLst>
                <a:path w="585" h="477" extrusionOk="0">
                  <a:moveTo>
                    <a:pt x="222" y="1"/>
                  </a:moveTo>
                  <a:cubicBezTo>
                    <a:pt x="157" y="1"/>
                    <a:pt x="94" y="34"/>
                    <a:pt x="57" y="93"/>
                  </a:cubicBezTo>
                  <a:cubicBezTo>
                    <a:pt x="0" y="185"/>
                    <a:pt x="29" y="304"/>
                    <a:pt x="120" y="361"/>
                  </a:cubicBezTo>
                  <a:lnTo>
                    <a:pt x="259" y="448"/>
                  </a:lnTo>
                  <a:cubicBezTo>
                    <a:pt x="293" y="468"/>
                    <a:pt x="328" y="477"/>
                    <a:pt x="362" y="477"/>
                  </a:cubicBezTo>
                  <a:cubicBezTo>
                    <a:pt x="428" y="477"/>
                    <a:pt x="492" y="443"/>
                    <a:pt x="527" y="383"/>
                  </a:cubicBezTo>
                  <a:cubicBezTo>
                    <a:pt x="584" y="292"/>
                    <a:pt x="555" y="172"/>
                    <a:pt x="463" y="115"/>
                  </a:cubicBezTo>
                  <a:lnTo>
                    <a:pt x="324" y="30"/>
                  </a:lnTo>
                  <a:cubicBezTo>
                    <a:pt x="292" y="10"/>
                    <a:pt x="257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6" name="Google Shape;1846;p47"/>
            <p:cNvSpPr/>
            <p:nvPr/>
          </p:nvSpPr>
          <p:spPr>
            <a:xfrm>
              <a:off x="1826629" y="1737598"/>
              <a:ext cx="15956" cy="13033"/>
            </a:xfrm>
            <a:custGeom>
              <a:avLst/>
              <a:gdLst/>
              <a:ahLst/>
              <a:cxnLst/>
              <a:rect l="l" t="t" r="r" b="b"/>
              <a:pathLst>
                <a:path w="584" h="477" extrusionOk="0">
                  <a:moveTo>
                    <a:pt x="222" y="1"/>
                  </a:moveTo>
                  <a:cubicBezTo>
                    <a:pt x="157" y="1"/>
                    <a:pt x="94" y="34"/>
                    <a:pt x="56" y="93"/>
                  </a:cubicBezTo>
                  <a:cubicBezTo>
                    <a:pt x="1" y="185"/>
                    <a:pt x="30" y="304"/>
                    <a:pt x="121" y="361"/>
                  </a:cubicBezTo>
                  <a:lnTo>
                    <a:pt x="260" y="447"/>
                  </a:lnTo>
                  <a:cubicBezTo>
                    <a:pt x="292" y="466"/>
                    <a:pt x="327" y="477"/>
                    <a:pt x="362" y="477"/>
                  </a:cubicBezTo>
                  <a:cubicBezTo>
                    <a:pt x="428" y="477"/>
                    <a:pt x="491" y="443"/>
                    <a:pt x="528" y="383"/>
                  </a:cubicBezTo>
                  <a:cubicBezTo>
                    <a:pt x="584" y="291"/>
                    <a:pt x="554" y="172"/>
                    <a:pt x="463" y="115"/>
                  </a:cubicBezTo>
                  <a:lnTo>
                    <a:pt x="324" y="30"/>
                  </a:lnTo>
                  <a:cubicBezTo>
                    <a:pt x="292" y="10"/>
                    <a:pt x="257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7" name="Google Shape;1847;p47"/>
            <p:cNvSpPr/>
            <p:nvPr/>
          </p:nvSpPr>
          <p:spPr>
            <a:xfrm>
              <a:off x="1832750" y="1661068"/>
              <a:ext cx="16448" cy="13771"/>
            </a:xfrm>
            <a:custGeom>
              <a:avLst/>
              <a:gdLst/>
              <a:ahLst/>
              <a:cxnLst/>
              <a:rect l="l" t="t" r="r" b="b"/>
              <a:pathLst>
                <a:path w="602" h="504" extrusionOk="0">
                  <a:moveTo>
                    <a:pt x="222" y="1"/>
                  </a:moveTo>
                  <a:cubicBezTo>
                    <a:pt x="161" y="1"/>
                    <a:pt x="101" y="29"/>
                    <a:pt x="64" y="82"/>
                  </a:cubicBezTo>
                  <a:cubicBezTo>
                    <a:pt x="1" y="169"/>
                    <a:pt x="21" y="292"/>
                    <a:pt x="109" y="353"/>
                  </a:cubicBezTo>
                  <a:lnTo>
                    <a:pt x="269" y="467"/>
                  </a:lnTo>
                  <a:cubicBezTo>
                    <a:pt x="304" y="492"/>
                    <a:pt x="343" y="504"/>
                    <a:pt x="381" y="504"/>
                  </a:cubicBezTo>
                  <a:cubicBezTo>
                    <a:pt x="442" y="504"/>
                    <a:pt x="503" y="475"/>
                    <a:pt x="540" y="422"/>
                  </a:cubicBezTo>
                  <a:cubicBezTo>
                    <a:pt x="601" y="336"/>
                    <a:pt x="582" y="213"/>
                    <a:pt x="494" y="151"/>
                  </a:cubicBezTo>
                  <a:lnTo>
                    <a:pt x="335" y="37"/>
                  </a:lnTo>
                  <a:cubicBezTo>
                    <a:pt x="301" y="13"/>
                    <a:pt x="261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8" name="Google Shape;1848;p47"/>
            <p:cNvSpPr/>
            <p:nvPr/>
          </p:nvSpPr>
          <p:spPr>
            <a:xfrm>
              <a:off x="1825782" y="1695713"/>
              <a:ext cx="14918" cy="14700"/>
            </a:xfrm>
            <a:custGeom>
              <a:avLst/>
              <a:gdLst/>
              <a:ahLst/>
              <a:cxnLst/>
              <a:rect l="l" t="t" r="r" b="b"/>
              <a:pathLst>
                <a:path w="546" h="538" extrusionOk="0">
                  <a:moveTo>
                    <a:pt x="326" y="0"/>
                  </a:moveTo>
                  <a:cubicBezTo>
                    <a:pt x="264" y="0"/>
                    <a:pt x="202" y="29"/>
                    <a:pt x="165" y="84"/>
                  </a:cubicBezTo>
                  <a:lnTo>
                    <a:pt x="62" y="232"/>
                  </a:lnTo>
                  <a:cubicBezTo>
                    <a:pt x="1" y="320"/>
                    <a:pt x="23" y="443"/>
                    <a:pt x="111" y="503"/>
                  </a:cubicBezTo>
                  <a:cubicBezTo>
                    <a:pt x="144" y="526"/>
                    <a:pt x="182" y="538"/>
                    <a:pt x="221" y="538"/>
                  </a:cubicBezTo>
                  <a:cubicBezTo>
                    <a:pt x="284" y="538"/>
                    <a:pt x="344" y="509"/>
                    <a:pt x="383" y="453"/>
                  </a:cubicBezTo>
                  <a:lnTo>
                    <a:pt x="486" y="305"/>
                  </a:lnTo>
                  <a:cubicBezTo>
                    <a:pt x="546" y="217"/>
                    <a:pt x="524" y="94"/>
                    <a:pt x="436" y="34"/>
                  </a:cubicBezTo>
                  <a:cubicBezTo>
                    <a:pt x="402" y="11"/>
                    <a:pt x="364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9" name="Google Shape;1849;p47"/>
            <p:cNvSpPr/>
            <p:nvPr/>
          </p:nvSpPr>
          <p:spPr>
            <a:xfrm>
              <a:off x="1739716" y="1705494"/>
              <a:ext cx="15929" cy="15000"/>
            </a:xfrm>
            <a:custGeom>
              <a:avLst/>
              <a:gdLst/>
              <a:ahLst/>
              <a:cxnLst/>
              <a:rect l="l" t="t" r="r" b="b"/>
              <a:pathLst>
                <a:path w="583" h="549" extrusionOk="0">
                  <a:moveTo>
                    <a:pt x="367" y="1"/>
                  </a:moveTo>
                  <a:cubicBezTo>
                    <a:pt x="314" y="1"/>
                    <a:pt x="262" y="22"/>
                    <a:pt x="223" y="64"/>
                  </a:cubicBezTo>
                  <a:lnTo>
                    <a:pt x="74" y="224"/>
                  </a:lnTo>
                  <a:cubicBezTo>
                    <a:pt x="1" y="301"/>
                    <a:pt x="7" y="424"/>
                    <a:pt x="86" y="498"/>
                  </a:cubicBezTo>
                  <a:cubicBezTo>
                    <a:pt x="122" y="533"/>
                    <a:pt x="169" y="549"/>
                    <a:pt x="218" y="549"/>
                  </a:cubicBezTo>
                  <a:cubicBezTo>
                    <a:pt x="270" y="549"/>
                    <a:pt x="322" y="528"/>
                    <a:pt x="360" y="487"/>
                  </a:cubicBezTo>
                  <a:lnTo>
                    <a:pt x="509" y="328"/>
                  </a:lnTo>
                  <a:cubicBezTo>
                    <a:pt x="582" y="249"/>
                    <a:pt x="576" y="126"/>
                    <a:pt x="497" y="52"/>
                  </a:cubicBezTo>
                  <a:cubicBezTo>
                    <a:pt x="460" y="18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0" name="Google Shape;1850;p47"/>
            <p:cNvSpPr/>
            <p:nvPr/>
          </p:nvSpPr>
          <p:spPr>
            <a:xfrm>
              <a:off x="1740290" y="1738719"/>
              <a:ext cx="14836" cy="14426"/>
            </a:xfrm>
            <a:custGeom>
              <a:avLst/>
              <a:gdLst/>
              <a:ahLst/>
              <a:cxnLst/>
              <a:rect l="l" t="t" r="r" b="b"/>
              <a:pathLst>
                <a:path w="543" h="528" extrusionOk="0">
                  <a:moveTo>
                    <a:pt x="221" y="1"/>
                  </a:moveTo>
                  <a:cubicBezTo>
                    <a:pt x="180" y="1"/>
                    <a:pt x="138" y="14"/>
                    <a:pt x="103" y="40"/>
                  </a:cubicBezTo>
                  <a:cubicBezTo>
                    <a:pt x="16" y="103"/>
                    <a:pt x="0" y="226"/>
                    <a:pt x="65" y="313"/>
                  </a:cubicBezTo>
                  <a:lnTo>
                    <a:pt x="167" y="450"/>
                  </a:lnTo>
                  <a:cubicBezTo>
                    <a:pt x="205" y="502"/>
                    <a:pt x="264" y="528"/>
                    <a:pt x="323" y="528"/>
                  </a:cubicBezTo>
                  <a:cubicBezTo>
                    <a:pt x="364" y="528"/>
                    <a:pt x="403" y="518"/>
                    <a:pt x="440" y="488"/>
                  </a:cubicBezTo>
                  <a:cubicBezTo>
                    <a:pt x="526" y="424"/>
                    <a:pt x="542" y="301"/>
                    <a:pt x="478" y="216"/>
                  </a:cubicBezTo>
                  <a:lnTo>
                    <a:pt x="375" y="78"/>
                  </a:lnTo>
                  <a:cubicBezTo>
                    <a:pt x="338" y="27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1" name="Google Shape;1851;p47"/>
            <p:cNvSpPr/>
            <p:nvPr/>
          </p:nvSpPr>
          <p:spPr>
            <a:xfrm>
              <a:off x="1749880" y="1775331"/>
              <a:ext cx="10628" cy="14563"/>
            </a:xfrm>
            <a:custGeom>
              <a:avLst/>
              <a:gdLst/>
              <a:ahLst/>
              <a:cxnLst/>
              <a:rect l="l" t="t" r="r" b="b"/>
              <a:pathLst>
                <a:path w="389" h="533" extrusionOk="0">
                  <a:moveTo>
                    <a:pt x="196" y="1"/>
                  </a:moveTo>
                  <a:cubicBezTo>
                    <a:pt x="89" y="1"/>
                    <a:pt x="1" y="87"/>
                    <a:pt x="1" y="195"/>
                  </a:cubicBezTo>
                  <a:lnTo>
                    <a:pt x="1" y="338"/>
                  </a:lnTo>
                  <a:cubicBezTo>
                    <a:pt x="1" y="444"/>
                    <a:pt x="87" y="532"/>
                    <a:pt x="196" y="532"/>
                  </a:cubicBezTo>
                  <a:cubicBezTo>
                    <a:pt x="301" y="532"/>
                    <a:pt x="389" y="444"/>
                    <a:pt x="389" y="338"/>
                  </a:cubicBezTo>
                  <a:lnTo>
                    <a:pt x="389" y="195"/>
                  </a:lnTo>
                  <a:cubicBezTo>
                    <a:pt x="389" y="89"/>
                    <a:pt x="302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2" name="Google Shape;1852;p47"/>
            <p:cNvSpPr/>
            <p:nvPr/>
          </p:nvSpPr>
          <p:spPr>
            <a:xfrm>
              <a:off x="1731438" y="1817872"/>
              <a:ext cx="10628" cy="14508"/>
            </a:xfrm>
            <a:custGeom>
              <a:avLst/>
              <a:gdLst/>
              <a:ahLst/>
              <a:cxnLst/>
              <a:rect l="l" t="t" r="r" b="b"/>
              <a:pathLst>
                <a:path w="389" h="531" extrusionOk="0">
                  <a:moveTo>
                    <a:pt x="194" y="0"/>
                  </a:moveTo>
                  <a:cubicBezTo>
                    <a:pt x="89" y="0"/>
                    <a:pt x="1" y="87"/>
                    <a:pt x="1" y="194"/>
                  </a:cubicBezTo>
                  <a:lnTo>
                    <a:pt x="1" y="337"/>
                  </a:lnTo>
                  <a:cubicBezTo>
                    <a:pt x="1" y="443"/>
                    <a:pt x="86" y="531"/>
                    <a:pt x="194" y="531"/>
                  </a:cubicBezTo>
                  <a:cubicBezTo>
                    <a:pt x="301" y="531"/>
                    <a:pt x="389" y="446"/>
                    <a:pt x="389" y="337"/>
                  </a:cubicBezTo>
                  <a:lnTo>
                    <a:pt x="389" y="194"/>
                  </a:lnTo>
                  <a:cubicBezTo>
                    <a:pt x="389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3" name="Google Shape;1853;p47"/>
            <p:cNvSpPr/>
            <p:nvPr/>
          </p:nvSpPr>
          <p:spPr>
            <a:xfrm>
              <a:off x="1670590" y="1815905"/>
              <a:ext cx="10628" cy="14563"/>
            </a:xfrm>
            <a:custGeom>
              <a:avLst/>
              <a:gdLst/>
              <a:ahLst/>
              <a:cxnLst/>
              <a:rect l="l" t="t" r="r" b="b"/>
              <a:pathLst>
                <a:path w="389" h="533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lnTo>
                    <a:pt x="0" y="337"/>
                  </a:lnTo>
                  <a:cubicBezTo>
                    <a:pt x="0" y="444"/>
                    <a:pt x="85" y="532"/>
                    <a:pt x="194" y="532"/>
                  </a:cubicBezTo>
                  <a:cubicBezTo>
                    <a:pt x="300" y="532"/>
                    <a:pt x="388" y="446"/>
                    <a:pt x="388" y="337"/>
                  </a:cubicBezTo>
                  <a:lnTo>
                    <a:pt x="388" y="195"/>
                  </a:ln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4" name="Google Shape;1854;p47"/>
            <p:cNvSpPr/>
            <p:nvPr/>
          </p:nvSpPr>
          <p:spPr>
            <a:xfrm>
              <a:off x="1790700" y="1705467"/>
              <a:ext cx="15437" cy="15027"/>
            </a:xfrm>
            <a:custGeom>
              <a:avLst/>
              <a:gdLst/>
              <a:ahLst/>
              <a:cxnLst/>
              <a:rect l="l" t="t" r="r" b="b"/>
              <a:pathLst>
                <a:path w="565" h="550" extrusionOk="0">
                  <a:moveTo>
                    <a:pt x="219" y="1"/>
                  </a:moveTo>
                  <a:cubicBezTo>
                    <a:pt x="177" y="1"/>
                    <a:pt x="135" y="14"/>
                    <a:pt x="100" y="42"/>
                  </a:cubicBezTo>
                  <a:cubicBezTo>
                    <a:pt x="15" y="108"/>
                    <a:pt x="1" y="229"/>
                    <a:pt x="66" y="314"/>
                  </a:cubicBezTo>
                  <a:lnTo>
                    <a:pt x="192" y="475"/>
                  </a:lnTo>
                  <a:cubicBezTo>
                    <a:pt x="232" y="525"/>
                    <a:pt x="288" y="550"/>
                    <a:pt x="346" y="550"/>
                  </a:cubicBezTo>
                  <a:cubicBezTo>
                    <a:pt x="389" y="550"/>
                    <a:pt x="431" y="537"/>
                    <a:pt x="466" y="510"/>
                  </a:cubicBezTo>
                  <a:cubicBezTo>
                    <a:pt x="550" y="444"/>
                    <a:pt x="564" y="321"/>
                    <a:pt x="498" y="236"/>
                  </a:cubicBezTo>
                  <a:lnTo>
                    <a:pt x="373" y="75"/>
                  </a:lnTo>
                  <a:cubicBezTo>
                    <a:pt x="334" y="26"/>
                    <a:pt x="277" y="1"/>
                    <a:pt x="219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5" name="Google Shape;1855;p47"/>
            <p:cNvSpPr/>
            <p:nvPr/>
          </p:nvSpPr>
          <p:spPr>
            <a:xfrm>
              <a:off x="1702394" y="1799812"/>
              <a:ext cx="15683" cy="16120"/>
            </a:xfrm>
            <a:custGeom>
              <a:avLst/>
              <a:gdLst/>
              <a:ahLst/>
              <a:cxnLst/>
              <a:rect l="l" t="t" r="r" b="b"/>
              <a:pathLst>
                <a:path w="574" h="590" extrusionOk="0">
                  <a:moveTo>
                    <a:pt x="348" y="1"/>
                  </a:moveTo>
                  <a:cubicBezTo>
                    <a:pt x="284" y="1"/>
                    <a:pt x="222" y="33"/>
                    <a:pt x="185" y="92"/>
                  </a:cubicBezTo>
                  <a:lnTo>
                    <a:pt x="59" y="291"/>
                  </a:lnTo>
                  <a:cubicBezTo>
                    <a:pt x="0" y="383"/>
                    <a:pt x="27" y="503"/>
                    <a:pt x="119" y="560"/>
                  </a:cubicBezTo>
                  <a:cubicBezTo>
                    <a:pt x="150" y="581"/>
                    <a:pt x="186" y="590"/>
                    <a:pt x="222" y="590"/>
                  </a:cubicBezTo>
                  <a:cubicBezTo>
                    <a:pt x="288" y="590"/>
                    <a:pt x="349" y="557"/>
                    <a:pt x="389" y="500"/>
                  </a:cubicBezTo>
                  <a:lnTo>
                    <a:pt x="514" y="301"/>
                  </a:lnTo>
                  <a:cubicBezTo>
                    <a:pt x="573" y="209"/>
                    <a:pt x="545" y="89"/>
                    <a:pt x="454" y="32"/>
                  </a:cubicBezTo>
                  <a:cubicBezTo>
                    <a:pt x="421" y="11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6" name="Google Shape;1856;p47"/>
            <p:cNvSpPr/>
            <p:nvPr/>
          </p:nvSpPr>
          <p:spPr>
            <a:xfrm>
              <a:off x="1735208" y="1873637"/>
              <a:ext cx="10574" cy="14973"/>
            </a:xfrm>
            <a:custGeom>
              <a:avLst/>
              <a:gdLst/>
              <a:ahLst/>
              <a:cxnLst/>
              <a:rect l="l" t="t" r="r" b="b"/>
              <a:pathLst>
                <a:path w="387" h="548" extrusionOk="0">
                  <a:moveTo>
                    <a:pt x="194" y="1"/>
                  </a:moveTo>
                  <a:cubicBezTo>
                    <a:pt x="88" y="1"/>
                    <a:pt x="0" y="86"/>
                    <a:pt x="0" y="194"/>
                  </a:cubicBezTo>
                  <a:lnTo>
                    <a:pt x="0" y="354"/>
                  </a:lnTo>
                  <a:cubicBezTo>
                    <a:pt x="0" y="459"/>
                    <a:pt x="85" y="547"/>
                    <a:pt x="194" y="547"/>
                  </a:cubicBezTo>
                  <a:cubicBezTo>
                    <a:pt x="301" y="547"/>
                    <a:pt x="387" y="459"/>
                    <a:pt x="387" y="354"/>
                  </a:cubicBezTo>
                  <a:lnTo>
                    <a:pt x="387" y="194"/>
                  </a:lnTo>
                  <a:cubicBezTo>
                    <a:pt x="387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7" name="Google Shape;1857;p47"/>
            <p:cNvSpPr/>
            <p:nvPr/>
          </p:nvSpPr>
          <p:spPr>
            <a:xfrm>
              <a:off x="1708596" y="1846178"/>
              <a:ext cx="14481" cy="17650"/>
            </a:xfrm>
            <a:custGeom>
              <a:avLst/>
              <a:gdLst/>
              <a:ahLst/>
              <a:cxnLst/>
              <a:rect l="l" t="t" r="r" b="b"/>
              <a:pathLst>
                <a:path w="530" h="646" extrusionOk="0">
                  <a:moveTo>
                    <a:pt x="311" y="1"/>
                  </a:moveTo>
                  <a:cubicBezTo>
                    <a:pt x="230" y="1"/>
                    <a:pt x="155" y="50"/>
                    <a:pt x="126" y="130"/>
                  </a:cubicBezTo>
                  <a:lnTo>
                    <a:pt x="34" y="386"/>
                  </a:lnTo>
                  <a:cubicBezTo>
                    <a:pt x="0" y="489"/>
                    <a:pt x="53" y="599"/>
                    <a:pt x="154" y="635"/>
                  </a:cubicBezTo>
                  <a:cubicBezTo>
                    <a:pt x="176" y="643"/>
                    <a:pt x="198" y="646"/>
                    <a:pt x="220" y="646"/>
                  </a:cubicBezTo>
                  <a:cubicBezTo>
                    <a:pt x="299" y="646"/>
                    <a:pt x="375" y="597"/>
                    <a:pt x="403" y="517"/>
                  </a:cubicBezTo>
                  <a:lnTo>
                    <a:pt x="494" y="260"/>
                  </a:lnTo>
                  <a:cubicBezTo>
                    <a:pt x="529" y="158"/>
                    <a:pt x="476" y="48"/>
                    <a:pt x="375" y="11"/>
                  </a:cubicBezTo>
                  <a:cubicBezTo>
                    <a:pt x="354" y="4"/>
                    <a:pt x="332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8" name="Google Shape;1858;p47"/>
            <p:cNvSpPr/>
            <p:nvPr/>
          </p:nvSpPr>
          <p:spPr>
            <a:xfrm>
              <a:off x="1712886" y="1900960"/>
              <a:ext cx="14618" cy="16612"/>
            </a:xfrm>
            <a:custGeom>
              <a:avLst/>
              <a:gdLst/>
              <a:ahLst/>
              <a:cxnLst/>
              <a:rect l="l" t="t" r="r" b="b"/>
              <a:pathLst>
                <a:path w="535" h="608" extrusionOk="0">
                  <a:moveTo>
                    <a:pt x="221" y="0"/>
                  </a:moveTo>
                  <a:cubicBezTo>
                    <a:pt x="196" y="0"/>
                    <a:pt x="171" y="5"/>
                    <a:pt x="147" y="16"/>
                  </a:cubicBezTo>
                  <a:cubicBezTo>
                    <a:pt x="48" y="58"/>
                    <a:pt x="0" y="171"/>
                    <a:pt x="43" y="271"/>
                  </a:cubicBezTo>
                  <a:lnTo>
                    <a:pt x="133" y="489"/>
                  </a:lnTo>
                  <a:cubicBezTo>
                    <a:pt x="166" y="562"/>
                    <a:pt x="236" y="607"/>
                    <a:pt x="314" y="607"/>
                  </a:cubicBezTo>
                  <a:cubicBezTo>
                    <a:pt x="338" y="607"/>
                    <a:pt x="365" y="602"/>
                    <a:pt x="388" y="593"/>
                  </a:cubicBezTo>
                  <a:cubicBezTo>
                    <a:pt x="486" y="550"/>
                    <a:pt x="535" y="438"/>
                    <a:pt x="492" y="338"/>
                  </a:cubicBezTo>
                  <a:lnTo>
                    <a:pt x="401" y="120"/>
                  </a:lnTo>
                  <a:cubicBezTo>
                    <a:pt x="369" y="46"/>
                    <a:pt x="297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9" name="Google Shape;1859;p47"/>
            <p:cNvSpPr/>
            <p:nvPr/>
          </p:nvSpPr>
          <p:spPr>
            <a:xfrm>
              <a:off x="1768542" y="1895932"/>
              <a:ext cx="14317" cy="15683"/>
            </a:xfrm>
            <a:custGeom>
              <a:avLst/>
              <a:gdLst/>
              <a:ahLst/>
              <a:cxnLst/>
              <a:rect l="l" t="t" r="r" b="b"/>
              <a:pathLst>
                <a:path w="524" h="574" extrusionOk="0">
                  <a:moveTo>
                    <a:pt x="302" y="1"/>
                  </a:moveTo>
                  <a:cubicBezTo>
                    <a:pt x="227" y="1"/>
                    <a:pt x="156" y="44"/>
                    <a:pt x="123" y="118"/>
                  </a:cubicBezTo>
                  <a:lnTo>
                    <a:pt x="43" y="301"/>
                  </a:lnTo>
                  <a:cubicBezTo>
                    <a:pt x="0" y="399"/>
                    <a:pt x="44" y="513"/>
                    <a:pt x="144" y="557"/>
                  </a:cubicBezTo>
                  <a:cubicBezTo>
                    <a:pt x="169" y="569"/>
                    <a:pt x="196" y="573"/>
                    <a:pt x="223" y="573"/>
                  </a:cubicBezTo>
                  <a:cubicBezTo>
                    <a:pt x="298" y="573"/>
                    <a:pt x="369" y="529"/>
                    <a:pt x="400" y="456"/>
                  </a:cubicBezTo>
                  <a:lnTo>
                    <a:pt x="481" y="273"/>
                  </a:lnTo>
                  <a:cubicBezTo>
                    <a:pt x="523" y="175"/>
                    <a:pt x="479" y="61"/>
                    <a:pt x="380" y="17"/>
                  </a:cubicBezTo>
                  <a:cubicBezTo>
                    <a:pt x="354" y="6"/>
                    <a:pt x="328" y="1"/>
                    <a:pt x="30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0" name="Google Shape;1860;p47"/>
            <p:cNvSpPr/>
            <p:nvPr/>
          </p:nvSpPr>
          <p:spPr>
            <a:xfrm>
              <a:off x="1793132" y="1913337"/>
              <a:ext cx="17568" cy="10628"/>
            </a:xfrm>
            <a:custGeom>
              <a:avLst/>
              <a:gdLst/>
              <a:ahLst/>
              <a:cxnLst/>
              <a:rect l="l" t="t" r="r" b="b"/>
              <a:pathLst>
                <a:path w="643" h="389" extrusionOk="0">
                  <a:moveTo>
                    <a:pt x="196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1"/>
                    <a:pt x="87" y="389"/>
                    <a:pt x="196" y="389"/>
                  </a:cubicBezTo>
                  <a:lnTo>
                    <a:pt x="448" y="389"/>
                  </a:lnTo>
                  <a:cubicBezTo>
                    <a:pt x="554" y="389"/>
                    <a:pt x="642" y="301"/>
                    <a:pt x="642" y="195"/>
                  </a:cubicBezTo>
                  <a:cubicBezTo>
                    <a:pt x="642" y="88"/>
                    <a:pt x="556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1" name="Google Shape;1861;p47"/>
            <p:cNvSpPr/>
            <p:nvPr/>
          </p:nvSpPr>
          <p:spPr>
            <a:xfrm>
              <a:off x="1907176" y="1799156"/>
              <a:ext cx="10628" cy="17486"/>
            </a:xfrm>
            <a:custGeom>
              <a:avLst/>
              <a:gdLst/>
              <a:ahLst/>
              <a:cxnLst/>
              <a:rect l="l" t="t" r="r" b="b"/>
              <a:pathLst>
                <a:path w="389" h="640" extrusionOk="0">
                  <a:moveTo>
                    <a:pt x="195" y="0"/>
                  </a:moveTo>
                  <a:cubicBezTo>
                    <a:pt x="88" y="0"/>
                    <a:pt x="1" y="86"/>
                    <a:pt x="1" y="195"/>
                  </a:cubicBezTo>
                  <a:lnTo>
                    <a:pt x="1" y="445"/>
                  </a:lnTo>
                  <a:cubicBezTo>
                    <a:pt x="1" y="552"/>
                    <a:pt x="87" y="640"/>
                    <a:pt x="195" y="640"/>
                  </a:cubicBezTo>
                  <a:cubicBezTo>
                    <a:pt x="301" y="640"/>
                    <a:pt x="389" y="552"/>
                    <a:pt x="389" y="445"/>
                  </a:cubicBezTo>
                  <a:lnTo>
                    <a:pt x="389" y="195"/>
                  </a:lnTo>
                  <a:cubicBezTo>
                    <a:pt x="389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2" name="Google Shape;1862;p47"/>
            <p:cNvSpPr/>
            <p:nvPr/>
          </p:nvSpPr>
          <p:spPr>
            <a:xfrm>
              <a:off x="1898132" y="1875768"/>
              <a:ext cx="10628" cy="17623"/>
            </a:xfrm>
            <a:custGeom>
              <a:avLst/>
              <a:gdLst/>
              <a:ahLst/>
              <a:cxnLst/>
              <a:rect l="l" t="t" r="r" b="b"/>
              <a:pathLst>
                <a:path w="389" h="645" extrusionOk="0">
                  <a:moveTo>
                    <a:pt x="195" y="0"/>
                  </a:moveTo>
                  <a:cubicBezTo>
                    <a:pt x="89" y="0"/>
                    <a:pt x="1" y="87"/>
                    <a:pt x="1" y="195"/>
                  </a:cubicBezTo>
                  <a:lnTo>
                    <a:pt x="1" y="452"/>
                  </a:lnTo>
                  <a:cubicBezTo>
                    <a:pt x="1" y="557"/>
                    <a:pt x="87" y="645"/>
                    <a:pt x="195" y="645"/>
                  </a:cubicBezTo>
                  <a:cubicBezTo>
                    <a:pt x="301" y="645"/>
                    <a:pt x="389" y="560"/>
                    <a:pt x="389" y="452"/>
                  </a:cubicBezTo>
                  <a:lnTo>
                    <a:pt x="389" y="195"/>
                  </a:lnTo>
                  <a:cubicBezTo>
                    <a:pt x="389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1911930" y="1847380"/>
              <a:ext cx="15656" cy="15328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219" y="0"/>
                  </a:moveTo>
                  <a:cubicBezTo>
                    <a:pt x="177" y="0"/>
                    <a:pt x="134" y="14"/>
                    <a:pt x="98" y="42"/>
                  </a:cubicBezTo>
                  <a:cubicBezTo>
                    <a:pt x="14" y="108"/>
                    <a:pt x="1" y="231"/>
                    <a:pt x="67" y="315"/>
                  </a:cubicBezTo>
                  <a:lnTo>
                    <a:pt x="202" y="487"/>
                  </a:lnTo>
                  <a:cubicBezTo>
                    <a:pt x="241" y="534"/>
                    <a:pt x="298" y="561"/>
                    <a:pt x="354" y="561"/>
                  </a:cubicBezTo>
                  <a:cubicBezTo>
                    <a:pt x="396" y="561"/>
                    <a:pt x="439" y="546"/>
                    <a:pt x="475" y="518"/>
                  </a:cubicBezTo>
                  <a:cubicBezTo>
                    <a:pt x="559" y="452"/>
                    <a:pt x="572" y="329"/>
                    <a:pt x="506" y="246"/>
                  </a:cubicBezTo>
                  <a:lnTo>
                    <a:pt x="370" y="73"/>
                  </a:lnTo>
                  <a:cubicBezTo>
                    <a:pt x="332" y="25"/>
                    <a:pt x="27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1943925" y="1836752"/>
              <a:ext cx="16448" cy="13033"/>
            </a:xfrm>
            <a:custGeom>
              <a:avLst/>
              <a:gdLst/>
              <a:ahLst/>
              <a:cxnLst/>
              <a:rect l="l" t="t" r="r" b="b"/>
              <a:pathLst>
                <a:path w="602" h="477" extrusionOk="0">
                  <a:moveTo>
                    <a:pt x="222" y="1"/>
                  </a:moveTo>
                  <a:cubicBezTo>
                    <a:pt x="152" y="1"/>
                    <a:pt x="85" y="37"/>
                    <a:pt x="50" y="103"/>
                  </a:cubicBezTo>
                  <a:cubicBezTo>
                    <a:pt x="0" y="198"/>
                    <a:pt x="35" y="315"/>
                    <a:pt x="130" y="367"/>
                  </a:cubicBezTo>
                  <a:lnTo>
                    <a:pt x="289" y="453"/>
                  </a:lnTo>
                  <a:cubicBezTo>
                    <a:pt x="318" y="469"/>
                    <a:pt x="350" y="477"/>
                    <a:pt x="381" y="477"/>
                  </a:cubicBezTo>
                  <a:cubicBezTo>
                    <a:pt x="450" y="477"/>
                    <a:pt x="518" y="440"/>
                    <a:pt x="552" y="373"/>
                  </a:cubicBezTo>
                  <a:cubicBezTo>
                    <a:pt x="602" y="277"/>
                    <a:pt x="567" y="160"/>
                    <a:pt x="472" y="109"/>
                  </a:cubicBezTo>
                  <a:lnTo>
                    <a:pt x="313" y="23"/>
                  </a:lnTo>
                  <a:cubicBezTo>
                    <a:pt x="284" y="8"/>
                    <a:pt x="25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1921056" y="1759183"/>
              <a:ext cx="16612" cy="16312"/>
            </a:xfrm>
            <a:custGeom>
              <a:avLst/>
              <a:gdLst/>
              <a:ahLst/>
              <a:cxnLst/>
              <a:rect l="l" t="t" r="r" b="b"/>
              <a:pathLst>
                <a:path w="608" h="597" extrusionOk="0">
                  <a:moveTo>
                    <a:pt x="390" y="0"/>
                  </a:moveTo>
                  <a:cubicBezTo>
                    <a:pt x="334" y="0"/>
                    <a:pt x="279" y="24"/>
                    <a:pt x="239" y="70"/>
                  </a:cubicBezTo>
                  <a:lnTo>
                    <a:pt x="68" y="275"/>
                  </a:lnTo>
                  <a:cubicBezTo>
                    <a:pt x="1" y="357"/>
                    <a:pt x="11" y="480"/>
                    <a:pt x="93" y="551"/>
                  </a:cubicBezTo>
                  <a:cubicBezTo>
                    <a:pt x="130" y="581"/>
                    <a:pt x="174" y="596"/>
                    <a:pt x="218" y="596"/>
                  </a:cubicBezTo>
                  <a:cubicBezTo>
                    <a:pt x="275" y="596"/>
                    <a:pt x="330" y="573"/>
                    <a:pt x="368" y="524"/>
                  </a:cubicBezTo>
                  <a:lnTo>
                    <a:pt x="540" y="319"/>
                  </a:lnTo>
                  <a:cubicBezTo>
                    <a:pt x="607" y="237"/>
                    <a:pt x="597" y="114"/>
                    <a:pt x="515" y="45"/>
                  </a:cubicBezTo>
                  <a:cubicBezTo>
                    <a:pt x="478" y="15"/>
                    <a:pt x="434" y="0"/>
                    <a:pt x="390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1877777" y="1749757"/>
              <a:ext cx="13907" cy="16202"/>
            </a:xfrm>
            <a:custGeom>
              <a:avLst/>
              <a:gdLst/>
              <a:ahLst/>
              <a:cxnLst/>
              <a:rect l="l" t="t" r="r" b="b"/>
              <a:pathLst>
                <a:path w="509" h="593" extrusionOk="0">
                  <a:moveTo>
                    <a:pt x="221" y="1"/>
                  </a:moveTo>
                  <a:cubicBezTo>
                    <a:pt x="200" y="1"/>
                    <a:pt x="179" y="4"/>
                    <a:pt x="158" y="11"/>
                  </a:cubicBezTo>
                  <a:cubicBezTo>
                    <a:pt x="56" y="45"/>
                    <a:pt x="0" y="155"/>
                    <a:pt x="35" y="257"/>
                  </a:cubicBezTo>
                  <a:lnTo>
                    <a:pt x="103" y="461"/>
                  </a:lnTo>
                  <a:cubicBezTo>
                    <a:pt x="131" y="541"/>
                    <a:pt x="208" y="593"/>
                    <a:pt x="289" y="593"/>
                  </a:cubicBezTo>
                  <a:cubicBezTo>
                    <a:pt x="311" y="593"/>
                    <a:pt x="330" y="590"/>
                    <a:pt x="350" y="584"/>
                  </a:cubicBezTo>
                  <a:cubicBezTo>
                    <a:pt x="453" y="549"/>
                    <a:pt x="508" y="439"/>
                    <a:pt x="473" y="336"/>
                  </a:cubicBezTo>
                  <a:lnTo>
                    <a:pt x="406" y="134"/>
                  </a:lnTo>
                  <a:cubicBezTo>
                    <a:pt x="378" y="53"/>
                    <a:pt x="303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1778487" y="1744648"/>
              <a:ext cx="17404" cy="14262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222" y="0"/>
                  </a:moveTo>
                  <a:cubicBezTo>
                    <a:pt x="159" y="0"/>
                    <a:pt x="97" y="30"/>
                    <a:pt x="59" y="87"/>
                  </a:cubicBezTo>
                  <a:cubicBezTo>
                    <a:pt x="1" y="176"/>
                    <a:pt x="23" y="296"/>
                    <a:pt x="112" y="358"/>
                  </a:cubicBezTo>
                  <a:lnTo>
                    <a:pt x="307" y="490"/>
                  </a:lnTo>
                  <a:cubicBezTo>
                    <a:pt x="339" y="512"/>
                    <a:pt x="377" y="522"/>
                    <a:pt x="414" y="522"/>
                  </a:cubicBezTo>
                  <a:cubicBezTo>
                    <a:pt x="477" y="522"/>
                    <a:pt x="537" y="492"/>
                    <a:pt x="578" y="435"/>
                  </a:cubicBezTo>
                  <a:cubicBezTo>
                    <a:pt x="636" y="346"/>
                    <a:pt x="615" y="226"/>
                    <a:pt x="524" y="164"/>
                  </a:cubicBezTo>
                  <a:lnTo>
                    <a:pt x="330" y="33"/>
                  </a:lnTo>
                  <a:cubicBezTo>
                    <a:pt x="297" y="11"/>
                    <a:pt x="259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1946876" y="1787216"/>
              <a:ext cx="10628" cy="15328"/>
            </a:xfrm>
            <a:custGeom>
              <a:avLst/>
              <a:gdLst/>
              <a:ahLst/>
              <a:cxnLst/>
              <a:rect l="l" t="t" r="r" b="b"/>
              <a:pathLst>
                <a:path w="389" h="561" extrusionOk="0">
                  <a:moveTo>
                    <a:pt x="194" y="1"/>
                  </a:moveTo>
                  <a:cubicBezTo>
                    <a:pt x="88" y="1"/>
                    <a:pt x="0" y="86"/>
                    <a:pt x="0" y="194"/>
                  </a:cubicBezTo>
                  <a:lnTo>
                    <a:pt x="0" y="367"/>
                  </a:lnTo>
                  <a:cubicBezTo>
                    <a:pt x="0" y="472"/>
                    <a:pt x="85" y="560"/>
                    <a:pt x="194" y="560"/>
                  </a:cubicBezTo>
                  <a:cubicBezTo>
                    <a:pt x="301" y="560"/>
                    <a:pt x="388" y="472"/>
                    <a:pt x="388" y="367"/>
                  </a:cubicBezTo>
                  <a:lnTo>
                    <a:pt x="388" y="194"/>
                  </a:ln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1762339" y="1777708"/>
              <a:ext cx="131339" cy="99208"/>
            </a:xfrm>
            <a:custGeom>
              <a:avLst/>
              <a:gdLst/>
              <a:ahLst/>
              <a:cxnLst/>
              <a:rect l="l" t="t" r="r" b="b"/>
              <a:pathLst>
                <a:path w="4807" h="3631" extrusionOk="0">
                  <a:moveTo>
                    <a:pt x="1791" y="0"/>
                  </a:moveTo>
                  <a:cubicBezTo>
                    <a:pt x="1312" y="0"/>
                    <a:pt x="1000" y="479"/>
                    <a:pt x="705" y="811"/>
                  </a:cubicBezTo>
                  <a:cubicBezTo>
                    <a:pt x="453" y="1096"/>
                    <a:pt x="21" y="1363"/>
                    <a:pt x="21" y="1774"/>
                  </a:cubicBezTo>
                  <a:cubicBezTo>
                    <a:pt x="21" y="2213"/>
                    <a:pt x="0" y="2739"/>
                    <a:pt x="284" y="3029"/>
                  </a:cubicBezTo>
                  <a:cubicBezTo>
                    <a:pt x="576" y="3326"/>
                    <a:pt x="1308" y="3630"/>
                    <a:pt x="1758" y="3630"/>
                  </a:cubicBezTo>
                  <a:lnTo>
                    <a:pt x="3109" y="3383"/>
                  </a:lnTo>
                  <a:cubicBezTo>
                    <a:pt x="3540" y="3383"/>
                    <a:pt x="4214" y="3280"/>
                    <a:pt x="4499" y="3004"/>
                  </a:cubicBezTo>
                  <a:cubicBezTo>
                    <a:pt x="4807" y="2711"/>
                    <a:pt x="4716" y="2232"/>
                    <a:pt x="4716" y="1774"/>
                  </a:cubicBezTo>
                  <a:cubicBezTo>
                    <a:pt x="4716" y="1331"/>
                    <a:pt x="4641" y="729"/>
                    <a:pt x="4350" y="438"/>
                  </a:cubicBezTo>
                  <a:cubicBezTo>
                    <a:pt x="4096" y="182"/>
                    <a:pt x="3674" y="167"/>
                    <a:pt x="3274" y="167"/>
                  </a:cubicBezTo>
                  <a:cubicBezTo>
                    <a:pt x="3218" y="167"/>
                    <a:pt x="3163" y="167"/>
                    <a:pt x="3108" y="167"/>
                  </a:cubicBez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1775618" y="1790467"/>
              <a:ext cx="103552" cy="73634"/>
            </a:xfrm>
            <a:custGeom>
              <a:avLst/>
              <a:gdLst/>
              <a:ahLst/>
              <a:cxnLst/>
              <a:rect l="l" t="t" r="r" b="b"/>
              <a:pathLst>
                <a:path w="3790" h="2695" extrusionOk="0">
                  <a:moveTo>
                    <a:pt x="1285" y="0"/>
                  </a:moveTo>
                  <a:cubicBezTo>
                    <a:pt x="1108" y="18"/>
                    <a:pt x="903" y="262"/>
                    <a:pt x="721" y="478"/>
                  </a:cubicBezTo>
                  <a:cubicBezTo>
                    <a:pt x="671" y="536"/>
                    <a:pt x="620" y="599"/>
                    <a:pt x="569" y="655"/>
                  </a:cubicBezTo>
                  <a:cubicBezTo>
                    <a:pt x="491" y="741"/>
                    <a:pt x="406" y="822"/>
                    <a:pt x="324" y="899"/>
                  </a:cubicBezTo>
                  <a:cubicBezTo>
                    <a:pt x="181" y="1034"/>
                    <a:pt x="2" y="1203"/>
                    <a:pt x="2" y="1307"/>
                  </a:cubicBezTo>
                  <a:lnTo>
                    <a:pt x="2" y="1394"/>
                  </a:lnTo>
                  <a:cubicBezTo>
                    <a:pt x="2" y="1692"/>
                    <a:pt x="0" y="2099"/>
                    <a:pt x="132" y="2234"/>
                  </a:cubicBezTo>
                  <a:cubicBezTo>
                    <a:pt x="331" y="2439"/>
                    <a:pt x="911" y="2676"/>
                    <a:pt x="1235" y="2695"/>
                  </a:cubicBezTo>
                  <a:lnTo>
                    <a:pt x="2581" y="2449"/>
                  </a:lnTo>
                  <a:lnTo>
                    <a:pt x="2623" y="2449"/>
                  </a:lnTo>
                  <a:cubicBezTo>
                    <a:pt x="3063" y="2449"/>
                    <a:pt x="3552" y="2333"/>
                    <a:pt x="3692" y="2200"/>
                  </a:cubicBezTo>
                  <a:cubicBezTo>
                    <a:pt x="3789" y="2108"/>
                    <a:pt x="3780" y="1853"/>
                    <a:pt x="3771" y="1582"/>
                  </a:cubicBezTo>
                  <a:cubicBezTo>
                    <a:pt x="3767" y="1493"/>
                    <a:pt x="3764" y="1400"/>
                    <a:pt x="3764" y="1307"/>
                  </a:cubicBezTo>
                  <a:cubicBezTo>
                    <a:pt x="3764" y="769"/>
                    <a:pt x="3648" y="413"/>
                    <a:pt x="3534" y="300"/>
                  </a:cubicBezTo>
                  <a:cubicBezTo>
                    <a:pt x="3401" y="164"/>
                    <a:pt x="3014" y="164"/>
                    <a:pt x="2784" y="164"/>
                  </a:cubicBezTo>
                  <a:lnTo>
                    <a:pt x="2594" y="16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>
          <a:extLst>
            <a:ext uri="{FF2B5EF4-FFF2-40B4-BE49-F238E27FC236}">
              <a16:creationId xmlns:a16="http://schemas.microsoft.com/office/drawing/2014/main" id="{87BBB7FF-816F-018D-F37A-F277A572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47">
            <a:extLst>
              <a:ext uri="{FF2B5EF4-FFF2-40B4-BE49-F238E27FC236}">
                <a16:creationId xmlns:a16="http://schemas.microsoft.com/office/drawing/2014/main" id="{2CDEF33D-B6E0-7E8A-391A-5EEF4562B6F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387" t="6804" r="10811" b="7710"/>
          <a:stretch/>
        </p:blipFill>
        <p:spPr>
          <a:xfrm rot="5400032">
            <a:off x="6700838" y="-137254"/>
            <a:ext cx="1914474" cy="2247832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47">
            <a:extLst>
              <a:ext uri="{FF2B5EF4-FFF2-40B4-BE49-F238E27FC236}">
                <a16:creationId xmlns:a16="http://schemas.microsoft.com/office/drawing/2014/main" id="{F9811715-3692-A4E0-37A1-EED9C1499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Key Results</a:t>
            </a:r>
          </a:p>
        </p:txBody>
      </p:sp>
      <p:sp>
        <p:nvSpPr>
          <p:cNvPr id="1753" name="Google Shape;1753;p47">
            <a:extLst>
              <a:ext uri="{FF2B5EF4-FFF2-40B4-BE49-F238E27FC236}">
                <a16:creationId xmlns:a16="http://schemas.microsoft.com/office/drawing/2014/main" id="{CD8BE37F-2CEA-B40E-47AE-A92346822B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9325" y="22658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 err="1"/>
              <a:t>XGBoost</a:t>
            </a:r>
            <a:r>
              <a:rPr lang="en-US" b="1" noProof="0" dirty="0"/>
              <a:t>, Random Forest were overall best performing.</a:t>
            </a:r>
            <a:endParaRPr lang="en-US" noProof="0" dirty="0"/>
          </a:p>
        </p:txBody>
      </p:sp>
      <p:sp>
        <p:nvSpPr>
          <p:cNvPr id="1754" name="Google Shape;1754;p47">
            <a:extLst>
              <a:ext uri="{FF2B5EF4-FFF2-40B4-BE49-F238E27FC236}">
                <a16:creationId xmlns:a16="http://schemas.microsoft.com/office/drawing/2014/main" id="{711B7D9D-B1EF-A46E-4768-F25F052D5C5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556901" y="22658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Deep Learning models struggled with unstructured PPI data.</a:t>
            </a:r>
            <a:endParaRPr lang="en-US" noProof="0" dirty="0"/>
          </a:p>
        </p:txBody>
      </p:sp>
      <p:sp>
        <p:nvSpPr>
          <p:cNvPr id="1755" name="Google Shape;1755;p47">
            <a:extLst>
              <a:ext uri="{FF2B5EF4-FFF2-40B4-BE49-F238E27FC236}">
                <a16:creationId xmlns:a16="http://schemas.microsoft.com/office/drawing/2014/main" id="{8F95355F-55A0-65CE-9BE3-7FA1449319C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19325" y="383254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No interactions were found between gut microbiome proteins and human proteins</a:t>
            </a:r>
          </a:p>
        </p:txBody>
      </p:sp>
      <p:sp>
        <p:nvSpPr>
          <p:cNvPr id="1756" name="Google Shape;1756;p47">
            <a:extLst>
              <a:ext uri="{FF2B5EF4-FFF2-40B4-BE49-F238E27FC236}">
                <a16:creationId xmlns:a16="http://schemas.microsoft.com/office/drawing/2014/main" id="{65C4D93A-1FAC-0CAD-BC92-A2E5E02ED5E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56901" y="385594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Synthetic data led to overfitting and over-synthetization problems.</a:t>
            </a:r>
            <a:endParaRPr lang="en-US" noProof="0" dirty="0"/>
          </a:p>
        </p:txBody>
      </p:sp>
      <p:sp>
        <p:nvSpPr>
          <p:cNvPr id="1757" name="Google Shape;1757;p47">
            <a:extLst>
              <a:ext uri="{FF2B5EF4-FFF2-40B4-BE49-F238E27FC236}">
                <a16:creationId xmlns:a16="http://schemas.microsoft.com/office/drawing/2014/main" id="{EAEC8B73-3B7B-5B7D-35A5-A826738B122B}"/>
              </a:ext>
            </a:extLst>
          </p:cNvPr>
          <p:cNvSpPr/>
          <p:nvPr/>
        </p:nvSpPr>
        <p:spPr>
          <a:xfrm>
            <a:off x="720000" y="2051903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58" name="Google Shape;1758;p47">
            <a:extLst>
              <a:ext uri="{FF2B5EF4-FFF2-40B4-BE49-F238E27FC236}">
                <a16:creationId xmlns:a16="http://schemas.microsoft.com/office/drawing/2014/main" id="{6DDC3B3C-9BAD-FDF4-15A1-6EA2610D930E}"/>
              </a:ext>
            </a:extLst>
          </p:cNvPr>
          <p:cNvSpPr/>
          <p:nvPr/>
        </p:nvSpPr>
        <p:spPr>
          <a:xfrm>
            <a:off x="720000" y="3461595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59" name="Google Shape;1759;p47">
            <a:extLst>
              <a:ext uri="{FF2B5EF4-FFF2-40B4-BE49-F238E27FC236}">
                <a16:creationId xmlns:a16="http://schemas.microsoft.com/office/drawing/2014/main" id="{26FAB74C-6BB3-AA4B-968C-0CF5F88B0A17}"/>
              </a:ext>
            </a:extLst>
          </p:cNvPr>
          <p:cNvSpPr/>
          <p:nvPr/>
        </p:nvSpPr>
        <p:spPr>
          <a:xfrm>
            <a:off x="4757575" y="2051903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60" name="Google Shape;1760;p47">
            <a:extLst>
              <a:ext uri="{FF2B5EF4-FFF2-40B4-BE49-F238E27FC236}">
                <a16:creationId xmlns:a16="http://schemas.microsoft.com/office/drawing/2014/main" id="{807136FB-D742-EC5B-51AF-E3E8576E5CD2}"/>
              </a:ext>
            </a:extLst>
          </p:cNvPr>
          <p:cNvSpPr/>
          <p:nvPr/>
        </p:nvSpPr>
        <p:spPr>
          <a:xfrm>
            <a:off x="4757575" y="3461595"/>
            <a:ext cx="705900" cy="70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61" name="Google Shape;1761;p47">
            <a:extLst>
              <a:ext uri="{FF2B5EF4-FFF2-40B4-BE49-F238E27FC236}">
                <a16:creationId xmlns:a16="http://schemas.microsoft.com/office/drawing/2014/main" id="{9C137C32-3E1F-C46E-E0DB-ABB0605549E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519300" y="193557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1"/>
                </a:solidFill>
              </a:rPr>
              <a:t>Tree-based models performed best</a:t>
            </a:r>
          </a:p>
        </p:txBody>
      </p:sp>
      <p:sp>
        <p:nvSpPr>
          <p:cNvPr id="1762" name="Google Shape;1762;p47">
            <a:extLst>
              <a:ext uri="{FF2B5EF4-FFF2-40B4-BE49-F238E27FC236}">
                <a16:creationId xmlns:a16="http://schemas.microsoft.com/office/drawing/2014/main" id="{413231D8-443D-0C6B-DC42-16BB3B63E119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519300" y="3392779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1"/>
                </a:solidFill>
              </a:rPr>
              <a:t>Lack of Interactions</a:t>
            </a:r>
          </a:p>
        </p:txBody>
      </p:sp>
      <p:sp>
        <p:nvSpPr>
          <p:cNvPr id="1763" name="Google Shape;1763;p47">
            <a:extLst>
              <a:ext uri="{FF2B5EF4-FFF2-40B4-BE49-F238E27FC236}">
                <a16:creationId xmlns:a16="http://schemas.microsoft.com/office/drawing/2014/main" id="{B9256A48-21A7-11C8-686A-6DBD4B74586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556900" y="193557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Deep Learning Models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764" name="Google Shape;1764;p47">
            <a:extLst>
              <a:ext uri="{FF2B5EF4-FFF2-40B4-BE49-F238E27FC236}">
                <a16:creationId xmlns:a16="http://schemas.microsoft.com/office/drawing/2014/main" id="{DAA61F8A-D9F7-B4E1-9CD1-CE98DB337BD5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556900" y="322804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dk1"/>
                </a:solidFill>
              </a:rPr>
              <a:t>Synthetic Data</a:t>
            </a:r>
          </a:p>
        </p:txBody>
      </p:sp>
      <p:sp>
        <p:nvSpPr>
          <p:cNvPr id="1765" name="Google Shape;1765;p47">
            <a:extLst>
              <a:ext uri="{FF2B5EF4-FFF2-40B4-BE49-F238E27FC236}">
                <a16:creationId xmlns:a16="http://schemas.microsoft.com/office/drawing/2014/main" id="{8525E850-81EF-A970-C8F2-797B2775AE5B}"/>
              </a:ext>
            </a:extLst>
          </p:cNvPr>
          <p:cNvSpPr/>
          <p:nvPr/>
        </p:nvSpPr>
        <p:spPr>
          <a:xfrm rot="5828640">
            <a:off x="4294943" y="1638563"/>
            <a:ext cx="166233" cy="163258"/>
          </a:xfrm>
          <a:custGeom>
            <a:avLst/>
            <a:gdLst/>
            <a:ahLst/>
            <a:cxnLst/>
            <a:rect l="l" t="t" r="r" b="b"/>
            <a:pathLst>
              <a:path w="12683" h="12456" extrusionOk="0">
                <a:moveTo>
                  <a:pt x="6585" y="0"/>
                </a:moveTo>
                <a:cubicBezTo>
                  <a:pt x="6456" y="0"/>
                  <a:pt x="6330" y="76"/>
                  <a:pt x="6271" y="246"/>
                </a:cubicBezTo>
                <a:cubicBezTo>
                  <a:pt x="5773" y="1685"/>
                  <a:pt x="5193" y="3159"/>
                  <a:pt x="4144" y="4294"/>
                </a:cubicBezTo>
                <a:cubicBezTo>
                  <a:pt x="3631" y="4852"/>
                  <a:pt x="3006" y="5298"/>
                  <a:pt x="2300" y="5580"/>
                </a:cubicBezTo>
                <a:cubicBezTo>
                  <a:pt x="1604" y="5859"/>
                  <a:pt x="910" y="5826"/>
                  <a:pt x="188" y="5932"/>
                </a:cubicBezTo>
                <a:cubicBezTo>
                  <a:pt x="130" y="5942"/>
                  <a:pt x="123" y="6033"/>
                  <a:pt x="173" y="6056"/>
                </a:cubicBezTo>
                <a:cubicBezTo>
                  <a:pt x="229" y="6086"/>
                  <a:pt x="288" y="6107"/>
                  <a:pt x="349" y="6129"/>
                </a:cubicBezTo>
                <a:cubicBezTo>
                  <a:pt x="262" y="6166"/>
                  <a:pt x="178" y="6214"/>
                  <a:pt x="97" y="6279"/>
                </a:cubicBezTo>
                <a:cubicBezTo>
                  <a:pt x="16" y="6342"/>
                  <a:pt x="1" y="6496"/>
                  <a:pt x="57" y="6582"/>
                </a:cubicBezTo>
                <a:cubicBezTo>
                  <a:pt x="447" y="7149"/>
                  <a:pt x="1135" y="7149"/>
                  <a:pt x="1743" y="7388"/>
                </a:cubicBezTo>
                <a:cubicBezTo>
                  <a:pt x="2409" y="7648"/>
                  <a:pt x="3044" y="8024"/>
                  <a:pt x="3597" y="8477"/>
                </a:cubicBezTo>
                <a:cubicBezTo>
                  <a:pt x="4672" y="9359"/>
                  <a:pt x="5657" y="10669"/>
                  <a:pt x="5867" y="12075"/>
                </a:cubicBezTo>
                <a:cubicBezTo>
                  <a:pt x="5905" y="12329"/>
                  <a:pt x="6139" y="12455"/>
                  <a:pt x="6374" y="12455"/>
                </a:cubicBezTo>
                <a:cubicBezTo>
                  <a:pt x="6610" y="12455"/>
                  <a:pt x="6848" y="12328"/>
                  <a:pt x="6889" y="12075"/>
                </a:cubicBezTo>
                <a:cubicBezTo>
                  <a:pt x="7322" y="9390"/>
                  <a:pt x="9359" y="7301"/>
                  <a:pt x="12065" y="6882"/>
                </a:cubicBezTo>
                <a:cubicBezTo>
                  <a:pt x="12682" y="6789"/>
                  <a:pt x="12670" y="5757"/>
                  <a:pt x="12065" y="5650"/>
                </a:cubicBezTo>
                <a:cubicBezTo>
                  <a:pt x="9385" y="5178"/>
                  <a:pt x="7306" y="3041"/>
                  <a:pt x="6948" y="336"/>
                </a:cubicBezTo>
                <a:cubicBezTo>
                  <a:pt x="6919" y="126"/>
                  <a:pt x="6750" y="0"/>
                  <a:pt x="65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766" name="Google Shape;1766;p47">
            <a:extLst>
              <a:ext uri="{FF2B5EF4-FFF2-40B4-BE49-F238E27FC236}">
                <a16:creationId xmlns:a16="http://schemas.microsoft.com/office/drawing/2014/main" id="{C6BC6850-9359-392B-48AE-C287F7EBE2A0}"/>
              </a:ext>
            </a:extLst>
          </p:cNvPr>
          <p:cNvSpPr/>
          <p:nvPr/>
        </p:nvSpPr>
        <p:spPr>
          <a:xfrm rot="5828640">
            <a:off x="3795594" y="1453342"/>
            <a:ext cx="166194" cy="163258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767" name="Google Shape;1767;p47">
            <a:extLst>
              <a:ext uri="{FF2B5EF4-FFF2-40B4-BE49-F238E27FC236}">
                <a16:creationId xmlns:a16="http://schemas.microsoft.com/office/drawing/2014/main" id="{34B40040-D827-8AC7-F5C1-7E083C99C456}"/>
              </a:ext>
            </a:extLst>
          </p:cNvPr>
          <p:cNvGrpSpPr/>
          <p:nvPr/>
        </p:nvGrpSpPr>
        <p:grpSpPr>
          <a:xfrm>
            <a:off x="4927144" y="2255729"/>
            <a:ext cx="366750" cy="298252"/>
            <a:chOff x="2427069" y="3977879"/>
            <a:chExt cx="366750" cy="298252"/>
          </a:xfrm>
        </p:grpSpPr>
        <p:sp>
          <p:nvSpPr>
            <p:cNvPr id="1768" name="Google Shape;1768;p47">
              <a:extLst>
                <a:ext uri="{FF2B5EF4-FFF2-40B4-BE49-F238E27FC236}">
                  <a16:creationId xmlns:a16="http://schemas.microsoft.com/office/drawing/2014/main" id="{72E8EC18-E5F3-448B-C7C8-DDF77FD42C81}"/>
                </a:ext>
              </a:extLst>
            </p:cNvPr>
            <p:cNvSpPr/>
            <p:nvPr/>
          </p:nvSpPr>
          <p:spPr>
            <a:xfrm>
              <a:off x="2428462" y="4121186"/>
              <a:ext cx="350548" cy="154946"/>
            </a:xfrm>
            <a:custGeom>
              <a:avLst/>
              <a:gdLst/>
              <a:ahLst/>
              <a:cxnLst/>
              <a:rect l="l" t="t" r="r" b="b"/>
              <a:pathLst>
                <a:path w="12830" h="5671" extrusionOk="0">
                  <a:moveTo>
                    <a:pt x="147" y="0"/>
                  </a:moveTo>
                  <a:lnTo>
                    <a:pt x="1" y="83"/>
                  </a:lnTo>
                  <a:cubicBezTo>
                    <a:pt x="11" y="371"/>
                    <a:pt x="30" y="655"/>
                    <a:pt x="55" y="933"/>
                  </a:cubicBezTo>
                  <a:cubicBezTo>
                    <a:pt x="263" y="3187"/>
                    <a:pt x="2095" y="4944"/>
                    <a:pt x="4353" y="5055"/>
                  </a:cubicBezTo>
                  <a:lnTo>
                    <a:pt x="4400" y="5057"/>
                  </a:lnTo>
                  <a:cubicBezTo>
                    <a:pt x="4886" y="5082"/>
                    <a:pt x="5367" y="5184"/>
                    <a:pt x="5821" y="5361"/>
                  </a:cubicBezTo>
                  <a:cubicBezTo>
                    <a:pt x="6351" y="5568"/>
                    <a:pt x="6909" y="5670"/>
                    <a:pt x="7466" y="5670"/>
                  </a:cubicBezTo>
                  <a:cubicBezTo>
                    <a:pt x="8250" y="5670"/>
                    <a:pt x="9031" y="5467"/>
                    <a:pt x="9728" y="5067"/>
                  </a:cubicBezTo>
                  <a:lnTo>
                    <a:pt x="10833" y="4431"/>
                  </a:lnTo>
                  <a:cubicBezTo>
                    <a:pt x="11976" y="3775"/>
                    <a:pt x="12718" y="2602"/>
                    <a:pt x="12829" y="1299"/>
                  </a:cubicBezTo>
                  <a:lnTo>
                    <a:pt x="12829" y="1299"/>
                  </a:lnTo>
                  <a:lnTo>
                    <a:pt x="12414" y="1416"/>
                  </a:lnTo>
                  <a:lnTo>
                    <a:pt x="11381" y="2296"/>
                  </a:lnTo>
                  <a:lnTo>
                    <a:pt x="9592" y="2850"/>
                  </a:lnTo>
                  <a:lnTo>
                    <a:pt x="7420" y="3043"/>
                  </a:lnTo>
                  <a:lnTo>
                    <a:pt x="4668" y="2654"/>
                  </a:lnTo>
                  <a:lnTo>
                    <a:pt x="2471" y="1958"/>
                  </a:lnTo>
                  <a:lnTo>
                    <a:pt x="784" y="87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69" name="Google Shape;1769;p47">
              <a:extLst>
                <a:ext uri="{FF2B5EF4-FFF2-40B4-BE49-F238E27FC236}">
                  <a16:creationId xmlns:a16="http://schemas.microsoft.com/office/drawing/2014/main" id="{ABEDC4D7-D401-1714-B839-C057D0FCE1AD}"/>
                </a:ext>
              </a:extLst>
            </p:cNvPr>
            <p:cNvSpPr/>
            <p:nvPr/>
          </p:nvSpPr>
          <p:spPr>
            <a:xfrm>
              <a:off x="2427752" y="4073235"/>
              <a:ext cx="351886" cy="136230"/>
            </a:xfrm>
            <a:custGeom>
              <a:avLst/>
              <a:gdLst/>
              <a:ahLst/>
              <a:cxnLst/>
              <a:rect l="l" t="t" r="r" b="b"/>
              <a:pathLst>
                <a:path w="12879" h="4986" extrusionOk="0">
                  <a:moveTo>
                    <a:pt x="56" y="1"/>
                  </a:moveTo>
                  <a:cubicBezTo>
                    <a:pt x="8" y="622"/>
                    <a:pt x="0" y="1238"/>
                    <a:pt x="25" y="1838"/>
                  </a:cubicBezTo>
                  <a:cubicBezTo>
                    <a:pt x="59" y="1906"/>
                    <a:pt x="96" y="1973"/>
                    <a:pt x="135" y="2042"/>
                  </a:cubicBezTo>
                  <a:cubicBezTo>
                    <a:pt x="535" y="2723"/>
                    <a:pt x="1124" y="3263"/>
                    <a:pt x="1835" y="3603"/>
                  </a:cubicBezTo>
                  <a:cubicBezTo>
                    <a:pt x="3752" y="4520"/>
                    <a:pt x="5688" y="4986"/>
                    <a:pt x="7592" y="4986"/>
                  </a:cubicBezTo>
                  <a:cubicBezTo>
                    <a:pt x="8704" y="4986"/>
                    <a:pt x="9825" y="4826"/>
                    <a:pt x="10928" y="4516"/>
                  </a:cubicBezTo>
                  <a:cubicBezTo>
                    <a:pt x="11735" y="4286"/>
                    <a:pt x="12422" y="3758"/>
                    <a:pt x="12854" y="3054"/>
                  </a:cubicBezTo>
                  <a:cubicBezTo>
                    <a:pt x="12861" y="2978"/>
                    <a:pt x="12864" y="2900"/>
                    <a:pt x="12866" y="2821"/>
                  </a:cubicBezTo>
                  <a:cubicBezTo>
                    <a:pt x="12876" y="2452"/>
                    <a:pt x="12879" y="2057"/>
                    <a:pt x="12876" y="1641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0" name="Google Shape;1770;p47">
              <a:extLst>
                <a:ext uri="{FF2B5EF4-FFF2-40B4-BE49-F238E27FC236}">
                  <a16:creationId xmlns:a16="http://schemas.microsoft.com/office/drawing/2014/main" id="{5466459B-922E-8511-E6F1-7EA019A41897}"/>
                </a:ext>
              </a:extLst>
            </p:cNvPr>
            <p:cNvSpPr/>
            <p:nvPr/>
          </p:nvSpPr>
          <p:spPr>
            <a:xfrm>
              <a:off x="2427069" y="3977879"/>
              <a:ext cx="366750" cy="218799"/>
            </a:xfrm>
            <a:custGeom>
              <a:avLst/>
              <a:gdLst/>
              <a:ahLst/>
              <a:cxnLst/>
              <a:rect l="l" t="t" r="r" b="b"/>
              <a:pathLst>
                <a:path w="13423" h="8008" extrusionOk="0">
                  <a:moveTo>
                    <a:pt x="3578" y="0"/>
                  </a:moveTo>
                  <a:cubicBezTo>
                    <a:pt x="1814" y="0"/>
                    <a:pt x="220" y="1361"/>
                    <a:pt x="91" y="3258"/>
                  </a:cubicBezTo>
                  <a:cubicBezTo>
                    <a:pt x="90" y="3278"/>
                    <a:pt x="90" y="3297"/>
                    <a:pt x="88" y="3316"/>
                  </a:cubicBezTo>
                  <a:cubicBezTo>
                    <a:pt x="0" y="4730"/>
                    <a:pt x="784" y="6061"/>
                    <a:pt x="2061" y="6673"/>
                  </a:cubicBezTo>
                  <a:cubicBezTo>
                    <a:pt x="3913" y="7558"/>
                    <a:pt x="5765" y="8007"/>
                    <a:pt x="7617" y="8007"/>
                  </a:cubicBezTo>
                  <a:cubicBezTo>
                    <a:pt x="8687" y="8007"/>
                    <a:pt x="9756" y="7857"/>
                    <a:pt x="10826" y="7554"/>
                  </a:cubicBezTo>
                  <a:cubicBezTo>
                    <a:pt x="11707" y="7306"/>
                    <a:pt x="12415" y="6647"/>
                    <a:pt x="12730" y="5790"/>
                  </a:cubicBezTo>
                  <a:lnTo>
                    <a:pt x="12768" y="5680"/>
                  </a:lnTo>
                  <a:cubicBezTo>
                    <a:pt x="13422" y="3806"/>
                    <a:pt x="12013" y="1879"/>
                    <a:pt x="10047" y="1879"/>
                  </a:cubicBezTo>
                  <a:cubicBezTo>
                    <a:pt x="10012" y="1879"/>
                    <a:pt x="9977" y="1880"/>
                    <a:pt x="9941" y="1881"/>
                  </a:cubicBezTo>
                  <a:cubicBezTo>
                    <a:pt x="9871" y="1884"/>
                    <a:pt x="9803" y="1885"/>
                    <a:pt x="9734" y="1885"/>
                  </a:cubicBezTo>
                  <a:cubicBezTo>
                    <a:pt x="7763" y="1885"/>
                    <a:pt x="6501" y="883"/>
                    <a:pt x="4836" y="238"/>
                  </a:cubicBezTo>
                  <a:cubicBezTo>
                    <a:pt x="4419" y="76"/>
                    <a:pt x="3993" y="0"/>
                    <a:pt x="3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1" name="Google Shape;1771;p47">
              <a:extLst>
                <a:ext uri="{FF2B5EF4-FFF2-40B4-BE49-F238E27FC236}">
                  <a16:creationId xmlns:a16="http://schemas.microsoft.com/office/drawing/2014/main" id="{D2293944-C0E1-BCB3-CA37-023CC2B07F17}"/>
                </a:ext>
              </a:extLst>
            </p:cNvPr>
            <p:cNvSpPr/>
            <p:nvPr/>
          </p:nvSpPr>
          <p:spPr>
            <a:xfrm>
              <a:off x="2441140" y="3990557"/>
              <a:ext cx="329837" cy="193334"/>
            </a:xfrm>
            <a:custGeom>
              <a:avLst/>
              <a:gdLst/>
              <a:ahLst/>
              <a:cxnLst/>
              <a:rect l="l" t="t" r="r" b="b"/>
              <a:pathLst>
                <a:path w="12072" h="7076" extrusionOk="0">
                  <a:moveTo>
                    <a:pt x="3062" y="1"/>
                  </a:moveTo>
                  <a:cubicBezTo>
                    <a:pt x="1476" y="1"/>
                    <a:pt x="150" y="1240"/>
                    <a:pt x="42" y="2823"/>
                  </a:cubicBezTo>
                  <a:cubicBezTo>
                    <a:pt x="40" y="2844"/>
                    <a:pt x="40" y="2861"/>
                    <a:pt x="38" y="2880"/>
                  </a:cubicBezTo>
                  <a:cubicBezTo>
                    <a:pt x="1" y="3481"/>
                    <a:pt x="144" y="4074"/>
                    <a:pt x="451" y="4594"/>
                  </a:cubicBezTo>
                  <a:cubicBezTo>
                    <a:pt x="755" y="5113"/>
                    <a:pt x="1205" y="5525"/>
                    <a:pt x="1748" y="5786"/>
                  </a:cubicBezTo>
                  <a:cubicBezTo>
                    <a:pt x="3538" y="6642"/>
                    <a:pt x="5339" y="7076"/>
                    <a:pt x="7102" y="7076"/>
                  </a:cubicBezTo>
                  <a:cubicBezTo>
                    <a:pt x="8127" y="7076"/>
                    <a:pt x="9164" y="6929"/>
                    <a:pt x="10183" y="6642"/>
                  </a:cubicBezTo>
                  <a:cubicBezTo>
                    <a:pt x="10917" y="6433"/>
                    <a:pt x="11512" y="5881"/>
                    <a:pt x="11775" y="5163"/>
                  </a:cubicBezTo>
                  <a:cubicBezTo>
                    <a:pt x="11788" y="5128"/>
                    <a:pt x="11800" y="5094"/>
                    <a:pt x="11812" y="5061"/>
                  </a:cubicBezTo>
                  <a:cubicBezTo>
                    <a:pt x="12071" y="4323"/>
                    <a:pt x="11958" y="3533"/>
                    <a:pt x="11507" y="2898"/>
                  </a:cubicBezTo>
                  <a:cubicBezTo>
                    <a:pt x="11047" y="2252"/>
                    <a:pt x="10328" y="1880"/>
                    <a:pt x="9533" y="1880"/>
                  </a:cubicBezTo>
                  <a:cubicBezTo>
                    <a:pt x="9504" y="1880"/>
                    <a:pt x="9473" y="1880"/>
                    <a:pt x="9444" y="1883"/>
                  </a:cubicBezTo>
                  <a:cubicBezTo>
                    <a:pt x="9369" y="1884"/>
                    <a:pt x="9293" y="1886"/>
                    <a:pt x="9218" y="1886"/>
                  </a:cubicBezTo>
                  <a:cubicBezTo>
                    <a:pt x="7711" y="1886"/>
                    <a:pt x="6584" y="1338"/>
                    <a:pt x="5493" y="811"/>
                  </a:cubicBezTo>
                  <a:cubicBezTo>
                    <a:pt x="5064" y="604"/>
                    <a:pt x="4618" y="389"/>
                    <a:pt x="4151" y="207"/>
                  </a:cubicBezTo>
                  <a:cubicBezTo>
                    <a:pt x="3800" y="70"/>
                    <a:pt x="3432" y="1"/>
                    <a:pt x="306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2" name="Google Shape;1772;p47">
              <a:extLst>
                <a:ext uri="{FF2B5EF4-FFF2-40B4-BE49-F238E27FC236}">
                  <a16:creationId xmlns:a16="http://schemas.microsoft.com/office/drawing/2014/main" id="{E4EE0450-CBC3-B684-A1BE-C104CFA493FE}"/>
                </a:ext>
              </a:extLst>
            </p:cNvPr>
            <p:cNvSpPr/>
            <p:nvPr/>
          </p:nvSpPr>
          <p:spPr>
            <a:xfrm>
              <a:off x="2449719" y="3998344"/>
              <a:ext cx="313007" cy="177678"/>
            </a:xfrm>
            <a:custGeom>
              <a:avLst/>
              <a:gdLst/>
              <a:ahLst/>
              <a:cxnLst/>
              <a:rect l="l" t="t" r="r" b="b"/>
              <a:pathLst>
                <a:path w="11456" h="6503" extrusionOk="0">
                  <a:moveTo>
                    <a:pt x="2746" y="0"/>
                  </a:moveTo>
                  <a:cubicBezTo>
                    <a:pt x="1310" y="0"/>
                    <a:pt x="109" y="1123"/>
                    <a:pt x="12" y="2556"/>
                  </a:cubicBezTo>
                  <a:cubicBezTo>
                    <a:pt x="9" y="2573"/>
                    <a:pt x="9" y="2592"/>
                    <a:pt x="8" y="2610"/>
                  </a:cubicBezTo>
                  <a:cubicBezTo>
                    <a:pt x="0" y="2725"/>
                    <a:pt x="0" y="2841"/>
                    <a:pt x="8" y="2955"/>
                  </a:cubicBezTo>
                  <a:cubicBezTo>
                    <a:pt x="16" y="3072"/>
                    <a:pt x="111" y="3149"/>
                    <a:pt x="213" y="3149"/>
                  </a:cubicBezTo>
                  <a:cubicBezTo>
                    <a:pt x="257" y="3149"/>
                    <a:pt x="302" y="3134"/>
                    <a:pt x="342" y="3102"/>
                  </a:cubicBezTo>
                  <a:lnTo>
                    <a:pt x="1356" y="2279"/>
                  </a:lnTo>
                  <a:cubicBezTo>
                    <a:pt x="1440" y="2211"/>
                    <a:pt x="1542" y="2177"/>
                    <a:pt x="1644" y="2177"/>
                  </a:cubicBezTo>
                  <a:cubicBezTo>
                    <a:pt x="1730" y="2177"/>
                    <a:pt x="1816" y="2201"/>
                    <a:pt x="1891" y="2251"/>
                  </a:cubicBezTo>
                  <a:cubicBezTo>
                    <a:pt x="2070" y="2368"/>
                    <a:pt x="2143" y="2594"/>
                    <a:pt x="2065" y="2793"/>
                  </a:cubicBezTo>
                  <a:lnTo>
                    <a:pt x="1440" y="4415"/>
                  </a:lnTo>
                  <a:cubicBezTo>
                    <a:pt x="1296" y="4789"/>
                    <a:pt x="1466" y="5209"/>
                    <a:pt x="1829" y="5376"/>
                  </a:cubicBezTo>
                  <a:cubicBezTo>
                    <a:pt x="2292" y="5587"/>
                    <a:pt x="2863" y="5796"/>
                    <a:pt x="3366" y="5956"/>
                  </a:cubicBezTo>
                  <a:cubicBezTo>
                    <a:pt x="3442" y="5981"/>
                    <a:pt x="3519" y="5992"/>
                    <a:pt x="3596" y="5992"/>
                  </a:cubicBezTo>
                  <a:cubicBezTo>
                    <a:pt x="3877" y="5992"/>
                    <a:pt x="4145" y="5834"/>
                    <a:pt x="4275" y="5569"/>
                  </a:cubicBezTo>
                  <a:lnTo>
                    <a:pt x="4991" y="4118"/>
                  </a:lnTo>
                  <a:cubicBezTo>
                    <a:pt x="5053" y="3992"/>
                    <a:pt x="5183" y="3912"/>
                    <a:pt x="5324" y="3912"/>
                  </a:cubicBezTo>
                  <a:cubicBezTo>
                    <a:pt x="5570" y="3912"/>
                    <a:pt x="5747" y="4146"/>
                    <a:pt x="5681" y="4382"/>
                  </a:cubicBezTo>
                  <a:lnTo>
                    <a:pt x="5284" y="5807"/>
                  </a:lnTo>
                  <a:cubicBezTo>
                    <a:pt x="5199" y="6110"/>
                    <a:pt x="5410" y="6417"/>
                    <a:pt x="5723" y="6448"/>
                  </a:cubicBezTo>
                  <a:cubicBezTo>
                    <a:pt x="6078" y="6483"/>
                    <a:pt x="6431" y="6502"/>
                    <a:pt x="6782" y="6502"/>
                  </a:cubicBezTo>
                  <a:cubicBezTo>
                    <a:pt x="7050" y="6502"/>
                    <a:pt x="7320" y="6491"/>
                    <a:pt x="7588" y="6470"/>
                  </a:cubicBezTo>
                  <a:cubicBezTo>
                    <a:pt x="7815" y="6454"/>
                    <a:pt x="8002" y="6286"/>
                    <a:pt x="8046" y="6063"/>
                  </a:cubicBezTo>
                  <a:lnTo>
                    <a:pt x="8213" y="5221"/>
                  </a:lnTo>
                  <a:cubicBezTo>
                    <a:pt x="8273" y="4918"/>
                    <a:pt x="8537" y="4702"/>
                    <a:pt x="8844" y="4702"/>
                  </a:cubicBezTo>
                  <a:cubicBezTo>
                    <a:pt x="9183" y="4702"/>
                    <a:pt x="9465" y="4966"/>
                    <a:pt x="9487" y="5303"/>
                  </a:cubicBezTo>
                  <a:lnTo>
                    <a:pt x="9525" y="5895"/>
                  </a:lnTo>
                  <a:cubicBezTo>
                    <a:pt x="9533" y="6005"/>
                    <a:pt x="9625" y="6085"/>
                    <a:pt x="9729" y="6085"/>
                  </a:cubicBezTo>
                  <a:cubicBezTo>
                    <a:pt x="9747" y="6085"/>
                    <a:pt x="9765" y="6083"/>
                    <a:pt x="9783" y="6078"/>
                  </a:cubicBezTo>
                  <a:lnTo>
                    <a:pt x="9784" y="6078"/>
                  </a:lnTo>
                  <a:cubicBezTo>
                    <a:pt x="10430" y="5895"/>
                    <a:pt x="10956" y="5407"/>
                    <a:pt x="11187" y="4776"/>
                  </a:cubicBezTo>
                  <a:cubicBezTo>
                    <a:pt x="11199" y="4742"/>
                    <a:pt x="11211" y="4710"/>
                    <a:pt x="11221" y="4676"/>
                  </a:cubicBezTo>
                  <a:cubicBezTo>
                    <a:pt x="11455" y="4032"/>
                    <a:pt x="11357" y="3339"/>
                    <a:pt x="10960" y="2778"/>
                  </a:cubicBezTo>
                  <a:cubicBezTo>
                    <a:pt x="10556" y="2207"/>
                    <a:pt x="9921" y="1882"/>
                    <a:pt x="9219" y="1882"/>
                  </a:cubicBezTo>
                  <a:lnTo>
                    <a:pt x="9216" y="1882"/>
                  </a:lnTo>
                  <a:cubicBezTo>
                    <a:pt x="8932" y="1882"/>
                    <a:pt x="8686" y="2074"/>
                    <a:pt x="8617" y="2348"/>
                  </a:cubicBezTo>
                  <a:lnTo>
                    <a:pt x="8418" y="3136"/>
                  </a:lnTo>
                  <a:cubicBezTo>
                    <a:pt x="8360" y="3364"/>
                    <a:pt x="8155" y="3525"/>
                    <a:pt x="7917" y="3525"/>
                  </a:cubicBezTo>
                  <a:cubicBezTo>
                    <a:pt x="7591" y="3525"/>
                    <a:pt x="7345" y="3223"/>
                    <a:pt x="7412" y="2901"/>
                  </a:cubicBezTo>
                  <a:lnTo>
                    <a:pt x="7558" y="2209"/>
                  </a:lnTo>
                  <a:cubicBezTo>
                    <a:pt x="7610" y="1967"/>
                    <a:pt x="7463" y="1725"/>
                    <a:pt x="7226" y="1662"/>
                  </a:cubicBezTo>
                  <a:cubicBezTo>
                    <a:pt x="6746" y="1533"/>
                    <a:pt x="6302" y="1358"/>
                    <a:pt x="5873" y="1167"/>
                  </a:cubicBezTo>
                  <a:cubicBezTo>
                    <a:pt x="5811" y="1140"/>
                    <a:pt x="5747" y="1127"/>
                    <a:pt x="5684" y="1127"/>
                  </a:cubicBezTo>
                  <a:cubicBezTo>
                    <a:pt x="5510" y="1127"/>
                    <a:pt x="5344" y="1224"/>
                    <a:pt x="5264" y="1388"/>
                  </a:cubicBezTo>
                  <a:lnTo>
                    <a:pt x="4676" y="2602"/>
                  </a:lnTo>
                  <a:cubicBezTo>
                    <a:pt x="4599" y="2759"/>
                    <a:pt x="4442" y="2854"/>
                    <a:pt x="4274" y="2854"/>
                  </a:cubicBezTo>
                  <a:cubicBezTo>
                    <a:pt x="4241" y="2854"/>
                    <a:pt x="4208" y="2850"/>
                    <a:pt x="4174" y="2843"/>
                  </a:cubicBezTo>
                  <a:cubicBezTo>
                    <a:pt x="3937" y="2786"/>
                    <a:pt x="3787" y="2548"/>
                    <a:pt x="3843" y="2308"/>
                  </a:cubicBezTo>
                  <a:lnTo>
                    <a:pt x="4205" y="766"/>
                  </a:lnTo>
                  <a:cubicBezTo>
                    <a:pt x="4253" y="561"/>
                    <a:pt x="4145" y="354"/>
                    <a:pt x="3951" y="274"/>
                  </a:cubicBezTo>
                  <a:cubicBezTo>
                    <a:pt x="3880" y="245"/>
                    <a:pt x="3807" y="215"/>
                    <a:pt x="3733" y="186"/>
                  </a:cubicBezTo>
                  <a:cubicBezTo>
                    <a:pt x="3414" y="62"/>
                    <a:pt x="3082" y="0"/>
                    <a:pt x="2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3" name="Google Shape;1773;p47">
              <a:extLst>
                <a:ext uri="{FF2B5EF4-FFF2-40B4-BE49-F238E27FC236}">
                  <a16:creationId xmlns:a16="http://schemas.microsoft.com/office/drawing/2014/main" id="{50E37759-D46B-AAC6-0665-8F6C2829BE18}"/>
                </a:ext>
              </a:extLst>
            </p:cNvPr>
            <p:cNvSpPr/>
            <p:nvPr/>
          </p:nvSpPr>
          <p:spPr>
            <a:xfrm>
              <a:off x="2464254" y="4011049"/>
              <a:ext cx="284974" cy="152296"/>
            </a:xfrm>
            <a:custGeom>
              <a:avLst/>
              <a:gdLst/>
              <a:ahLst/>
              <a:cxnLst/>
              <a:rect l="l" t="t" r="r" b="b"/>
              <a:pathLst>
                <a:path w="10430" h="5574" extrusionOk="0">
                  <a:moveTo>
                    <a:pt x="2216" y="1"/>
                  </a:moveTo>
                  <a:cubicBezTo>
                    <a:pt x="1167" y="1"/>
                    <a:pt x="268" y="724"/>
                    <a:pt x="15" y="1708"/>
                  </a:cubicBezTo>
                  <a:cubicBezTo>
                    <a:pt x="1" y="1758"/>
                    <a:pt x="39" y="1798"/>
                    <a:pt x="82" y="1798"/>
                  </a:cubicBezTo>
                  <a:cubicBezTo>
                    <a:pt x="97" y="1798"/>
                    <a:pt x="112" y="1793"/>
                    <a:pt x="126" y="1782"/>
                  </a:cubicBezTo>
                  <a:lnTo>
                    <a:pt x="534" y="1451"/>
                  </a:lnTo>
                  <a:cubicBezTo>
                    <a:pt x="699" y="1319"/>
                    <a:pt x="904" y="1246"/>
                    <a:pt x="1114" y="1246"/>
                  </a:cubicBezTo>
                  <a:cubicBezTo>
                    <a:pt x="1293" y="1246"/>
                    <a:pt x="1469" y="1300"/>
                    <a:pt x="1620" y="1398"/>
                  </a:cubicBezTo>
                  <a:cubicBezTo>
                    <a:pt x="1978" y="1634"/>
                    <a:pt x="2126" y="2098"/>
                    <a:pt x="1973" y="2498"/>
                  </a:cubicBezTo>
                  <a:lnTo>
                    <a:pt x="1347" y="4120"/>
                  </a:lnTo>
                  <a:cubicBezTo>
                    <a:pt x="1292" y="4262"/>
                    <a:pt x="1358" y="4426"/>
                    <a:pt x="1495" y="4488"/>
                  </a:cubicBezTo>
                  <a:cubicBezTo>
                    <a:pt x="1904" y="4672"/>
                    <a:pt x="2443" y="4877"/>
                    <a:pt x="2980" y="5049"/>
                  </a:cubicBezTo>
                  <a:cubicBezTo>
                    <a:pt x="3009" y="5058"/>
                    <a:pt x="3040" y="5063"/>
                    <a:pt x="3069" y="5063"/>
                  </a:cubicBezTo>
                  <a:cubicBezTo>
                    <a:pt x="3181" y="5063"/>
                    <a:pt x="3280" y="5002"/>
                    <a:pt x="3329" y="4902"/>
                  </a:cubicBezTo>
                  <a:lnTo>
                    <a:pt x="4045" y="3450"/>
                  </a:lnTo>
                  <a:cubicBezTo>
                    <a:pt x="4187" y="3161"/>
                    <a:pt x="4476" y="2983"/>
                    <a:pt x="4797" y="2983"/>
                  </a:cubicBezTo>
                  <a:cubicBezTo>
                    <a:pt x="4810" y="2983"/>
                    <a:pt x="4823" y="2983"/>
                    <a:pt x="4836" y="2984"/>
                  </a:cubicBezTo>
                  <a:cubicBezTo>
                    <a:pt x="5070" y="2993"/>
                    <a:pt x="5291" y="3104"/>
                    <a:pt x="5442" y="3284"/>
                  </a:cubicBezTo>
                  <a:cubicBezTo>
                    <a:pt x="5619" y="3498"/>
                    <a:pt x="5679" y="3778"/>
                    <a:pt x="5604" y="4046"/>
                  </a:cubicBezTo>
                  <a:lnTo>
                    <a:pt x="5208" y="5469"/>
                  </a:lnTo>
                  <a:cubicBezTo>
                    <a:pt x="5200" y="5495"/>
                    <a:pt x="5218" y="5520"/>
                    <a:pt x="5244" y="5522"/>
                  </a:cubicBezTo>
                  <a:cubicBezTo>
                    <a:pt x="5581" y="5557"/>
                    <a:pt x="5924" y="5573"/>
                    <a:pt x="6256" y="5573"/>
                  </a:cubicBezTo>
                  <a:cubicBezTo>
                    <a:pt x="6510" y="5573"/>
                    <a:pt x="6769" y="5564"/>
                    <a:pt x="7022" y="5541"/>
                  </a:cubicBezTo>
                  <a:cubicBezTo>
                    <a:pt x="7038" y="5539"/>
                    <a:pt x="7053" y="5526"/>
                    <a:pt x="7056" y="5507"/>
                  </a:cubicBezTo>
                  <a:lnTo>
                    <a:pt x="7223" y="4665"/>
                  </a:lnTo>
                  <a:cubicBezTo>
                    <a:pt x="7327" y="4148"/>
                    <a:pt x="7785" y="3772"/>
                    <a:pt x="8314" y="3772"/>
                  </a:cubicBezTo>
                  <a:cubicBezTo>
                    <a:pt x="8366" y="3772"/>
                    <a:pt x="8420" y="3776"/>
                    <a:pt x="8473" y="3784"/>
                  </a:cubicBezTo>
                  <a:cubicBezTo>
                    <a:pt x="8996" y="3858"/>
                    <a:pt x="9389" y="4299"/>
                    <a:pt x="9424" y="4826"/>
                  </a:cubicBezTo>
                  <a:cubicBezTo>
                    <a:pt x="9429" y="4899"/>
                    <a:pt x="9490" y="4948"/>
                    <a:pt x="9554" y="4948"/>
                  </a:cubicBezTo>
                  <a:cubicBezTo>
                    <a:pt x="9580" y="4948"/>
                    <a:pt x="9605" y="4941"/>
                    <a:pt x="9629" y="4924"/>
                  </a:cubicBezTo>
                  <a:cubicBezTo>
                    <a:pt x="9897" y="4734"/>
                    <a:pt x="10106" y="4464"/>
                    <a:pt x="10222" y="4150"/>
                  </a:cubicBezTo>
                  <a:cubicBezTo>
                    <a:pt x="10232" y="4120"/>
                    <a:pt x="10244" y="4090"/>
                    <a:pt x="10254" y="4057"/>
                  </a:cubicBezTo>
                  <a:cubicBezTo>
                    <a:pt x="10430" y="3555"/>
                    <a:pt x="10355" y="3015"/>
                    <a:pt x="10046" y="2581"/>
                  </a:cubicBezTo>
                  <a:cubicBezTo>
                    <a:pt x="9728" y="2136"/>
                    <a:pt x="9233" y="1880"/>
                    <a:pt x="8686" y="1880"/>
                  </a:cubicBezTo>
                  <a:lnTo>
                    <a:pt x="8684" y="1880"/>
                  </a:lnTo>
                  <a:cubicBezTo>
                    <a:pt x="8614" y="1880"/>
                    <a:pt x="8554" y="1925"/>
                    <a:pt x="8538" y="1992"/>
                  </a:cubicBezTo>
                  <a:lnTo>
                    <a:pt x="8337" y="2780"/>
                  </a:lnTo>
                  <a:cubicBezTo>
                    <a:pt x="8227" y="3218"/>
                    <a:pt x="7835" y="3523"/>
                    <a:pt x="7384" y="3523"/>
                  </a:cubicBezTo>
                  <a:cubicBezTo>
                    <a:pt x="7051" y="3523"/>
                    <a:pt x="6744" y="3357"/>
                    <a:pt x="6558" y="3073"/>
                  </a:cubicBezTo>
                  <a:cubicBezTo>
                    <a:pt x="6416" y="2852"/>
                    <a:pt x="6372" y="2577"/>
                    <a:pt x="6426" y="2319"/>
                  </a:cubicBezTo>
                  <a:lnTo>
                    <a:pt x="6539" y="1795"/>
                  </a:lnTo>
                  <a:cubicBezTo>
                    <a:pt x="6556" y="1711"/>
                    <a:pt x="6505" y="1625"/>
                    <a:pt x="6422" y="1601"/>
                  </a:cubicBezTo>
                  <a:cubicBezTo>
                    <a:pt x="6066" y="1499"/>
                    <a:pt x="5704" y="1366"/>
                    <a:pt x="5298" y="1190"/>
                  </a:cubicBezTo>
                  <a:cubicBezTo>
                    <a:pt x="5277" y="1181"/>
                    <a:pt x="5254" y="1176"/>
                    <a:pt x="5232" y="1176"/>
                  </a:cubicBezTo>
                  <a:cubicBezTo>
                    <a:pt x="5170" y="1176"/>
                    <a:pt x="5111" y="1211"/>
                    <a:pt x="5083" y="1269"/>
                  </a:cubicBezTo>
                  <a:lnTo>
                    <a:pt x="4565" y="2338"/>
                  </a:lnTo>
                  <a:cubicBezTo>
                    <a:pt x="4412" y="2651"/>
                    <a:pt x="4093" y="2854"/>
                    <a:pt x="3745" y="2854"/>
                  </a:cubicBezTo>
                  <a:cubicBezTo>
                    <a:pt x="3676" y="2854"/>
                    <a:pt x="3605" y="2846"/>
                    <a:pt x="3537" y="2829"/>
                  </a:cubicBezTo>
                  <a:cubicBezTo>
                    <a:pt x="3049" y="2714"/>
                    <a:pt x="2743" y="2224"/>
                    <a:pt x="2859" y="1735"/>
                  </a:cubicBezTo>
                  <a:lnTo>
                    <a:pt x="3171" y="409"/>
                  </a:lnTo>
                  <a:cubicBezTo>
                    <a:pt x="3195" y="302"/>
                    <a:pt x="3137" y="196"/>
                    <a:pt x="3036" y="156"/>
                  </a:cubicBezTo>
                  <a:lnTo>
                    <a:pt x="3034" y="156"/>
                  </a:lnTo>
                  <a:cubicBezTo>
                    <a:pt x="2769" y="54"/>
                    <a:pt x="2492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4" name="Google Shape;1774;p47">
              <a:extLst>
                <a:ext uri="{FF2B5EF4-FFF2-40B4-BE49-F238E27FC236}">
                  <a16:creationId xmlns:a16="http://schemas.microsoft.com/office/drawing/2014/main" id="{8DAB5B83-C742-406A-BE40-C0FE793015B4}"/>
                </a:ext>
              </a:extLst>
            </p:cNvPr>
            <p:cNvSpPr/>
            <p:nvPr/>
          </p:nvSpPr>
          <p:spPr>
            <a:xfrm>
              <a:off x="2468872" y="4178590"/>
              <a:ext cx="13525" cy="12514"/>
            </a:xfrm>
            <a:custGeom>
              <a:avLst/>
              <a:gdLst/>
              <a:ahLst/>
              <a:cxnLst/>
              <a:rect l="l" t="t" r="r" b="b"/>
              <a:pathLst>
                <a:path w="495" h="458" extrusionOk="0">
                  <a:moveTo>
                    <a:pt x="214" y="1"/>
                  </a:moveTo>
                  <a:cubicBezTo>
                    <a:pt x="164" y="1"/>
                    <a:pt x="113" y="20"/>
                    <a:pt x="76" y="59"/>
                  </a:cubicBezTo>
                  <a:cubicBezTo>
                    <a:pt x="1" y="134"/>
                    <a:pt x="1" y="258"/>
                    <a:pt x="77" y="333"/>
                  </a:cubicBezTo>
                  <a:lnTo>
                    <a:pt x="146" y="400"/>
                  </a:lnTo>
                  <a:cubicBezTo>
                    <a:pt x="184" y="440"/>
                    <a:pt x="234" y="457"/>
                    <a:pt x="282" y="457"/>
                  </a:cubicBezTo>
                  <a:cubicBezTo>
                    <a:pt x="333" y="457"/>
                    <a:pt x="383" y="437"/>
                    <a:pt x="420" y="399"/>
                  </a:cubicBezTo>
                  <a:cubicBezTo>
                    <a:pt x="494" y="324"/>
                    <a:pt x="494" y="200"/>
                    <a:pt x="418" y="125"/>
                  </a:cubicBezTo>
                  <a:lnTo>
                    <a:pt x="351" y="56"/>
                  </a:lnTo>
                  <a:cubicBezTo>
                    <a:pt x="313" y="19"/>
                    <a:pt x="26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5" name="Google Shape;1775;p47">
              <a:extLst>
                <a:ext uri="{FF2B5EF4-FFF2-40B4-BE49-F238E27FC236}">
                  <a16:creationId xmlns:a16="http://schemas.microsoft.com/office/drawing/2014/main" id="{138B8E2C-3A58-0BDA-A8B8-CF5631599E9B}"/>
                </a:ext>
              </a:extLst>
            </p:cNvPr>
            <p:cNvSpPr/>
            <p:nvPr/>
          </p:nvSpPr>
          <p:spPr>
            <a:xfrm>
              <a:off x="2495921" y="4193672"/>
              <a:ext cx="14071" cy="10628"/>
            </a:xfrm>
            <a:custGeom>
              <a:avLst/>
              <a:gdLst/>
              <a:ahLst/>
              <a:cxnLst/>
              <a:rect l="l" t="t" r="r" b="b"/>
              <a:pathLst>
                <a:path w="515" h="389" extrusionOk="0">
                  <a:moveTo>
                    <a:pt x="196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7" y="389"/>
                    <a:pt x="196" y="389"/>
                  </a:cubicBezTo>
                  <a:lnTo>
                    <a:pt x="322" y="389"/>
                  </a:lnTo>
                  <a:cubicBezTo>
                    <a:pt x="430" y="389"/>
                    <a:pt x="515" y="301"/>
                    <a:pt x="515" y="195"/>
                  </a:cubicBezTo>
                  <a:cubicBezTo>
                    <a:pt x="515" y="88"/>
                    <a:pt x="430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6" name="Google Shape;1776;p47">
              <a:extLst>
                <a:ext uri="{FF2B5EF4-FFF2-40B4-BE49-F238E27FC236}">
                  <a16:creationId xmlns:a16="http://schemas.microsoft.com/office/drawing/2014/main" id="{7C7972FB-AA59-2937-EC21-4DB4784096C1}"/>
                </a:ext>
              </a:extLst>
            </p:cNvPr>
            <p:cNvSpPr/>
            <p:nvPr/>
          </p:nvSpPr>
          <p:spPr>
            <a:xfrm>
              <a:off x="2531249" y="4207361"/>
              <a:ext cx="15137" cy="14399"/>
            </a:xfrm>
            <a:custGeom>
              <a:avLst/>
              <a:gdLst/>
              <a:ahLst/>
              <a:cxnLst/>
              <a:rect l="l" t="t" r="r" b="b"/>
              <a:pathLst>
                <a:path w="554" h="527" extrusionOk="0">
                  <a:moveTo>
                    <a:pt x="219" y="0"/>
                  </a:moveTo>
                  <a:cubicBezTo>
                    <a:pt x="176" y="0"/>
                    <a:pt x="132" y="15"/>
                    <a:pt x="96" y="46"/>
                  </a:cubicBezTo>
                  <a:cubicBezTo>
                    <a:pt x="13" y="115"/>
                    <a:pt x="1" y="238"/>
                    <a:pt x="70" y="320"/>
                  </a:cubicBezTo>
                  <a:lnTo>
                    <a:pt x="184" y="457"/>
                  </a:lnTo>
                  <a:cubicBezTo>
                    <a:pt x="222" y="503"/>
                    <a:pt x="279" y="526"/>
                    <a:pt x="333" y="526"/>
                  </a:cubicBezTo>
                  <a:cubicBezTo>
                    <a:pt x="377" y="526"/>
                    <a:pt x="423" y="512"/>
                    <a:pt x="458" y="482"/>
                  </a:cubicBezTo>
                  <a:cubicBezTo>
                    <a:pt x="540" y="413"/>
                    <a:pt x="553" y="290"/>
                    <a:pt x="484" y="208"/>
                  </a:cubicBezTo>
                  <a:lnTo>
                    <a:pt x="370" y="71"/>
                  </a:lnTo>
                  <a:cubicBezTo>
                    <a:pt x="331" y="25"/>
                    <a:pt x="275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7" name="Google Shape;1777;p47">
              <a:extLst>
                <a:ext uri="{FF2B5EF4-FFF2-40B4-BE49-F238E27FC236}">
                  <a16:creationId xmlns:a16="http://schemas.microsoft.com/office/drawing/2014/main" id="{44951B93-D712-C7F5-0FBB-2DC56DEBE98D}"/>
                </a:ext>
              </a:extLst>
            </p:cNvPr>
            <p:cNvSpPr/>
            <p:nvPr/>
          </p:nvSpPr>
          <p:spPr>
            <a:xfrm>
              <a:off x="2568790" y="4211132"/>
              <a:ext cx="15000" cy="10628"/>
            </a:xfrm>
            <a:custGeom>
              <a:avLst/>
              <a:gdLst/>
              <a:ahLst/>
              <a:cxnLst/>
              <a:rect l="l" t="t" r="r" b="b"/>
              <a:pathLst>
                <a:path w="54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5"/>
                  </a:cubicBezTo>
                  <a:cubicBezTo>
                    <a:pt x="1" y="300"/>
                    <a:pt x="87" y="388"/>
                    <a:pt x="195" y="388"/>
                  </a:cubicBezTo>
                  <a:lnTo>
                    <a:pt x="355" y="388"/>
                  </a:lnTo>
                  <a:cubicBezTo>
                    <a:pt x="462" y="388"/>
                    <a:pt x="548" y="300"/>
                    <a:pt x="548" y="195"/>
                  </a:cubicBezTo>
                  <a:cubicBezTo>
                    <a:pt x="548" y="88"/>
                    <a:pt x="462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8" name="Google Shape;1778;p47">
              <a:extLst>
                <a:ext uri="{FF2B5EF4-FFF2-40B4-BE49-F238E27FC236}">
                  <a16:creationId xmlns:a16="http://schemas.microsoft.com/office/drawing/2014/main" id="{7FA4AA77-79D5-96B5-2CA4-D1BE78A2ACD0}"/>
                </a:ext>
              </a:extLst>
            </p:cNvPr>
            <p:cNvSpPr/>
            <p:nvPr/>
          </p:nvSpPr>
          <p:spPr>
            <a:xfrm>
              <a:off x="2599801" y="4224574"/>
              <a:ext cx="13006" cy="13743"/>
            </a:xfrm>
            <a:custGeom>
              <a:avLst/>
              <a:gdLst/>
              <a:ahLst/>
              <a:cxnLst/>
              <a:rect l="l" t="t" r="r" b="b"/>
              <a:pathLst>
                <a:path w="476" h="503" extrusionOk="0">
                  <a:moveTo>
                    <a:pt x="221" y="1"/>
                  </a:moveTo>
                  <a:cubicBezTo>
                    <a:pt x="201" y="1"/>
                    <a:pt x="181" y="4"/>
                    <a:pt x="162" y="10"/>
                  </a:cubicBezTo>
                  <a:cubicBezTo>
                    <a:pt x="59" y="41"/>
                    <a:pt x="1" y="151"/>
                    <a:pt x="34" y="254"/>
                  </a:cubicBezTo>
                  <a:lnTo>
                    <a:pt x="71" y="368"/>
                  </a:lnTo>
                  <a:cubicBezTo>
                    <a:pt x="96" y="450"/>
                    <a:pt x="173" y="503"/>
                    <a:pt x="255" y="503"/>
                  </a:cubicBezTo>
                  <a:cubicBezTo>
                    <a:pt x="276" y="503"/>
                    <a:pt x="293" y="500"/>
                    <a:pt x="314" y="495"/>
                  </a:cubicBezTo>
                  <a:cubicBezTo>
                    <a:pt x="416" y="464"/>
                    <a:pt x="475" y="355"/>
                    <a:pt x="443" y="252"/>
                  </a:cubicBezTo>
                  <a:lnTo>
                    <a:pt x="406" y="138"/>
                  </a:lnTo>
                  <a:cubicBezTo>
                    <a:pt x="380" y="55"/>
                    <a:pt x="304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79" name="Google Shape;1779;p47">
              <a:extLst>
                <a:ext uri="{FF2B5EF4-FFF2-40B4-BE49-F238E27FC236}">
                  <a16:creationId xmlns:a16="http://schemas.microsoft.com/office/drawing/2014/main" id="{BEA90996-B722-1654-0D8E-B49624F63F42}"/>
                </a:ext>
              </a:extLst>
            </p:cNvPr>
            <p:cNvSpPr/>
            <p:nvPr/>
          </p:nvSpPr>
          <p:spPr>
            <a:xfrm>
              <a:off x="2662097" y="4213044"/>
              <a:ext cx="14945" cy="10628"/>
            </a:xfrm>
            <a:custGeom>
              <a:avLst/>
              <a:gdLst/>
              <a:ahLst/>
              <a:cxnLst/>
              <a:rect l="l" t="t" r="r" b="b"/>
              <a:pathLst>
                <a:path w="547" h="389" extrusionOk="0">
                  <a:moveTo>
                    <a:pt x="194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6" y="389"/>
                    <a:pt x="194" y="389"/>
                  </a:cubicBezTo>
                  <a:lnTo>
                    <a:pt x="354" y="389"/>
                  </a:lnTo>
                  <a:cubicBezTo>
                    <a:pt x="462" y="389"/>
                    <a:pt x="547" y="301"/>
                    <a:pt x="547" y="194"/>
                  </a:cubicBezTo>
                  <a:cubicBezTo>
                    <a:pt x="547" y="88"/>
                    <a:pt x="462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0" name="Google Shape;1780;p47">
              <a:extLst>
                <a:ext uri="{FF2B5EF4-FFF2-40B4-BE49-F238E27FC236}">
                  <a16:creationId xmlns:a16="http://schemas.microsoft.com/office/drawing/2014/main" id="{C8E232AE-FEE9-2877-AFB9-C622A5520126}"/>
                </a:ext>
              </a:extLst>
            </p:cNvPr>
            <p:cNvSpPr/>
            <p:nvPr/>
          </p:nvSpPr>
          <p:spPr>
            <a:xfrm>
              <a:off x="2621495" y="4246733"/>
              <a:ext cx="14945" cy="10628"/>
            </a:xfrm>
            <a:custGeom>
              <a:avLst/>
              <a:gdLst/>
              <a:ahLst/>
              <a:cxnLst/>
              <a:rect l="l" t="t" r="r" b="b"/>
              <a:pathLst>
                <a:path w="547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1"/>
                    <a:pt x="85" y="389"/>
                    <a:pt x="194" y="389"/>
                  </a:cubicBezTo>
                  <a:lnTo>
                    <a:pt x="353" y="389"/>
                  </a:lnTo>
                  <a:cubicBezTo>
                    <a:pt x="462" y="389"/>
                    <a:pt x="547" y="301"/>
                    <a:pt x="547" y="195"/>
                  </a:cubicBezTo>
                  <a:cubicBezTo>
                    <a:pt x="547" y="88"/>
                    <a:pt x="462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1" name="Google Shape;1781;p47">
              <a:extLst>
                <a:ext uri="{FF2B5EF4-FFF2-40B4-BE49-F238E27FC236}">
                  <a16:creationId xmlns:a16="http://schemas.microsoft.com/office/drawing/2014/main" id="{34D3C990-A11F-642C-D55F-9E679E060382}"/>
                </a:ext>
              </a:extLst>
            </p:cNvPr>
            <p:cNvSpPr/>
            <p:nvPr/>
          </p:nvSpPr>
          <p:spPr>
            <a:xfrm>
              <a:off x="2714720" y="4201760"/>
              <a:ext cx="15874" cy="12978"/>
            </a:xfrm>
            <a:custGeom>
              <a:avLst/>
              <a:gdLst/>
              <a:ahLst/>
              <a:cxnLst/>
              <a:rect l="l" t="t" r="r" b="b"/>
              <a:pathLst>
                <a:path w="581" h="475" extrusionOk="0">
                  <a:moveTo>
                    <a:pt x="220" y="1"/>
                  </a:moveTo>
                  <a:cubicBezTo>
                    <a:pt x="156" y="1"/>
                    <a:pt x="93" y="32"/>
                    <a:pt x="56" y="91"/>
                  </a:cubicBezTo>
                  <a:cubicBezTo>
                    <a:pt x="1" y="182"/>
                    <a:pt x="25" y="304"/>
                    <a:pt x="118" y="361"/>
                  </a:cubicBezTo>
                  <a:lnTo>
                    <a:pt x="254" y="446"/>
                  </a:lnTo>
                  <a:cubicBezTo>
                    <a:pt x="288" y="466"/>
                    <a:pt x="324" y="475"/>
                    <a:pt x="359" y="475"/>
                  </a:cubicBezTo>
                  <a:cubicBezTo>
                    <a:pt x="422" y="475"/>
                    <a:pt x="485" y="444"/>
                    <a:pt x="523" y="386"/>
                  </a:cubicBezTo>
                  <a:cubicBezTo>
                    <a:pt x="580" y="293"/>
                    <a:pt x="554" y="173"/>
                    <a:pt x="463" y="116"/>
                  </a:cubicBezTo>
                  <a:lnTo>
                    <a:pt x="326" y="31"/>
                  </a:lnTo>
                  <a:cubicBezTo>
                    <a:pt x="293" y="11"/>
                    <a:pt x="256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2" name="Google Shape;1782;p47">
              <a:extLst>
                <a:ext uri="{FF2B5EF4-FFF2-40B4-BE49-F238E27FC236}">
                  <a16:creationId xmlns:a16="http://schemas.microsoft.com/office/drawing/2014/main" id="{90AB754A-6362-2F24-F978-CB74630AB8E7}"/>
                </a:ext>
              </a:extLst>
            </p:cNvPr>
            <p:cNvSpPr/>
            <p:nvPr/>
          </p:nvSpPr>
          <p:spPr>
            <a:xfrm>
              <a:off x="2695430" y="4212989"/>
              <a:ext cx="10710" cy="15956"/>
            </a:xfrm>
            <a:custGeom>
              <a:avLst/>
              <a:gdLst/>
              <a:ahLst/>
              <a:cxnLst/>
              <a:rect l="l" t="t" r="r" b="b"/>
              <a:pathLst>
                <a:path w="392" h="584" extrusionOk="0">
                  <a:moveTo>
                    <a:pt x="195" y="1"/>
                  </a:moveTo>
                  <a:cubicBezTo>
                    <a:pt x="89" y="1"/>
                    <a:pt x="1" y="86"/>
                    <a:pt x="1" y="194"/>
                  </a:cubicBezTo>
                  <a:lnTo>
                    <a:pt x="1" y="391"/>
                  </a:lnTo>
                  <a:cubicBezTo>
                    <a:pt x="1" y="496"/>
                    <a:pt x="87" y="584"/>
                    <a:pt x="195" y="584"/>
                  </a:cubicBezTo>
                  <a:cubicBezTo>
                    <a:pt x="304" y="584"/>
                    <a:pt x="392" y="496"/>
                    <a:pt x="389" y="389"/>
                  </a:cubicBezTo>
                  <a:lnTo>
                    <a:pt x="389" y="194"/>
                  </a:lnTo>
                  <a:cubicBezTo>
                    <a:pt x="389" y="89"/>
                    <a:pt x="304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3" name="Google Shape;1783;p47">
              <a:extLst>
                <a:ext uri="{FF2B5EF4-FFF2-40B4-BE49-F238E27FC236}">
                  <a16:creationId xmlns:a16="http://schemas.microsoft.com/office/drawing/2014/main" id="{C9791BF5-1B4A-66C1-26A3-4FB59C48656C}"/>
                </a:ext>
              </a:extLst>
            </p:cNvPr>
            <p:cNvSpPr/>
            <p:nvPr/>
          </p:nvSpPr>
          <p:spPr>
            <a:xfrm>
              <a:off x="2651386" y="4236733"/>
              <a:ext cx="14836" cy="12842"/>
            </a:xfrm>
            <a:custGeom>
              <a:avLst/>
              <a:gdLst/>
              <a:ahLst/>
              <a:cxnLst/>
              <a:rect l="l" t="t" r="r" b="b"/>
              <a:pathLst>
                <a:path w="543" h="470" extrusionOk="0">
                  <a:moveTo>
                    <a:pt x="221" y="1"/>
                  </a:moveTo>
                  <a:cubicBezTo>
                    <a:pt x="163" y="1"/>
                    <a:pt x="105" y="27"/>
                    <a:pt x="66" y="77"/>
                  </a:cubicBezTo>
                  <a:cubicBezTo>
                    <a:pt x="0" y="160"/>
                    <a:pt x="16" y="283"/>
                    <a:pt x="101" y="349"/>
                  </a:cubicBezTo>
                  <a:lnTo>
                    <a:pt x="204" y="429"/>
                  </a:lnTo>
                  <a:cubicBezTo>
                    <a:pt x="239" y="457"/>
                    <a:pt x="280" y="469"/>
                    <a:pt x="322" y="469"/>
                  </a:cubicBezTo>
                  <a:cubicBezTo>
                    <a:pt x="380" y="469"/>
                    <a:pt x="438" y="444"/>
                    <a:pt x="476" y="394"/>
                  </a:cubicBezTo>
                  <a:cubicBezTo>
                    <a:pt x="542" y="311"/>
                    <a:pt x="526" y="188"/>
                    <a:pt x="441" y="122"/>
                  </a:cubicBezTo>
                  <a:lnTo>
                    <a:pt x="339" y="41"/>
                  </a:lnTo>
                  <a:cubicBezTo>
                    <a:pt x="304" y="14"/>
                    <a:pt x="262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4" name="Google Shape;1784;p47">
              <a:extLst>
                <a:ext uri="{FF2B5EF4-FFF2-40B4-BE49-F238E27FC236}">
                  <a16:creationId xmlns:a16="http://schemas.microsoft.com/office/drawing/2014/main" id="{57BC70E8-CA21-B5A4-F591-7E16DD81740D}"/>
                </a:ext>
              </a:extLst>
            </p:cNvPr>
            <p:cNvSpPr/>
            <p:nvPr/>
          </p:nvSpPr>
          <p:spPr>
            <a:xfrm>
              <a:off x="2628599" y="4221733"/>
              <a:ext cx="13087" cy="14098"/>
            </a:xfrm>
            <a:custGeom>
              <a:avLst/>
              <a:gdLst/>
              <a:ahLst/>
              <a:cxnLst/>
              <a:rect l="l" t="t" r="r" b="b"/>
              <a:pathLst>
                <a:path w="479" h="516" extrusionOk="0">
                  <a:moveTo>
                    <a:pt x="260" y="1"/>
                  </a:moveTo>
                  <a:cubicBezTo>
                    <a:pt x="178" y="1"/>
                    <a:pt x="101" y="54"/>
                    <a:pt x="74" y="136"/>
                  </a:cubicBezTo>
                  <a:lnTo>
                    <a:pt x="35" y="261"/>
                  </a:lnTo>
                  <a:cubicBezTo>
                    <a:pt x="1" y="363"/>
                    <a:pt x="58" y="473"/>
                    <a:pt x="161" y="505"/>
                  </a:cubicBezTo>
                  <a:cubicBezTo>
                    <a:pt x="180" y="511"/>
                    <a:pt x="199" y="516"/>
                    <a:pt x="219" y="516"/>
                  </a:cubicBezTo>
                  <a:cubicBezTo>
                    <a:pt x="301" y="516"/>
                    <a:pt x="379" y="462"/>
                    <a:pt x="407" y="380"/>
                  </a:cubicBezTo>
                  <a:lnTo>
                    <a:pt x="446" y="255"/>
                  </a:lnTo>
                  <a:cubicBezTo>
                    <a:pt x="478" y="153"/>
                    <a:pt x="423" y="43"/>
                    <a:pt x="320" y="10"/>
                  </a:cubicBezTo>
                  <a:cubicBezTo>
                    <a:pt x="300" y="4"/>
                    <a:pt x="28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5" name="Google Shape;1785;p47">
              <a:extLst>
                <a:ext uri="{FF2B5EF4-FFF2-40B4-BE49-F238E27FC236}">
                  <a16:creationId xmlns:a16="http://schemas.microsoft.com/office/drawing/2014/main" id="{55255029-8E15-F15C-DC07-C525250B2FC4}"/>
                </a:ext>
              </a:extLst>
            </p:cNvPr>
            <p:cNvSpPr/>
            <p:nvPr/>
          </p:nvSpPr>
          <p:spPr>
            <a:xfrm>
              <a:off x="2560074" y="4230039"/>
              <a:ext cx="14618" cy="12213"/>
            </a:xfrm>
            <a:custGeom>
              <a:avLst/>
              <a:gdLst/>
              <a:ahLst/>
              <a:cxnLst/>
              <a:rect l="l" t="t" r="r" b="b"/>
              <a:pathLst>
                <a:path w="535" h="447" extrusionOk="0">
                  <a:moveTo>
                    <a:pt x="222" y="0"/>
                  </a:moveTo>
                  <a:cubicBezTo>
                    <a:pt x="157" y="0"/>
                    <a:pt x="93" y="33"/>
                    <a:pt x="56" y="92"/>
                  </a:cubicBezTo>
                  <a:cubicBezTo>
                    <a:pt x="0" y="182"/>
                    <a:pt x="27" y="303"/>
                    <a:pt x="119" y="360"/>
                  </a:cubicBezTo>
                  <a:lnTo>
                    <a:pt x="210" y="417"/>
                  </a:lnTo>
                  <a:cubicBezTo>
                    <a:pt x="242" y="436"/>
                    <a:pt x="279" y="446"/>
                    <a:pt x="312" y="446"/>
                  </a:cubicBezTo>
                  <a:cubicBezTo>
                    <a:pt x="378" y="446"/>
                    <a:pt x="441" y="412"/>
                    <a:pt x="478" y="354"/>
                  </a:cubicBezTo>
                  <a:cubicBezTo>
                    <a:pt x="535" y="264"/>
                    <a:pt x="507" y="143"/>
                    <a:pt x="415" y="87"/>
                  </a:cubicBezTo>
                  <a:lnTo>
                    <a:pt x="324" y="30"/>
                  </a:lnTo>
                  <a:cubicBezTo>
                    <a:pt x="293" y="10"/>
                    <a:pt x="25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6" name="Google Shape;1786;p47">
              <a:extLst>
                <a:ext uri="{FF2B5EF4-FFF2-40B4-BE49-F238E27FC236}">
                  <a16:creationId xmlns:a16="http://schemas.microsoft.com/office/drawing/2014/main" id="{354FEDA1-6411-6938-9594-622D7221498A}"/>
                </a:ext>
              </a:extLst>
            </p:cNvPr>
            <p:cNvSpPr/>
            <p:nvPr/>
          </p:nvSpPr>
          <p:spPr>
            <a:xfrm>
              <a:off x="2505785" y="4218317"/>
              <a:ext cx="14700" cy="10628"/>
            </a:xfrm>
            <a:custGeom>
              <a:avLst/>
              <a:gdLst/>
              <a:ahLst/>
              <a:cxnLst/>
              <a:rect l="l" t="t" r="r" b="b"/>
              <a:pathLst>
                <a:path w="538" h="389" extrusionOk="0">
                  <a:moveTo>
                    <a:pt x="195" y="1"/>
                  </a:moveTo>
                  <a:cubicBezTo>
                    <a:pt x="88" y="1"/>
                    <a:pt x="0" y="89"/>
                    <a:pt x="0" y="196"/>
                  </a:cubicBezTo>
                  <a:cubicBezTo>
                    <a:pt x="0" y="301"/>
                    <a:pt x="86" y="389"/>
                    <a:pt x="195" y="389"/>
                  </a:cubicBezTo>
                  <a:lnTo>
                    <a:pt x="343" y="389"/>
                  </a:lnTo>
                  <a:cubicBezTo>
                    <a:pt x="451" y="389"/>
                    <a:pt x="538" y="301"/>
                    <a:pt x="538" y="196"/>
                  </a:cubicBezTo>
                  <a:cubicBezTo>
                    <a:pt x="538" y="89"/>
                    <a:pt x="451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7" name="Google Shape;1787;p47">
              <a:extLst>
                <a:ext uri="{FF2B5EF4-FFF2-40B4-BE49-F238E27FC236}">
                  <a16:creationId xmlns:a16="http://schemas.microsoft.com/office/drawing/2014/main" id="{F8170197-80DA-E3EF-9F32-9460AE2FF7DE}"/>
                </a:ext>
              </a:extLst>
            </p:cNvPr>
            <p:cNvSpPr/>
            <p:nvPr/>
          </p:nvSpPr>
          <p:spPr>
            <a:xfrm>
              <a:off x="2482041" y="4016623"/>
              <a:ext cx="57295" cy="22787"/>
            </a:xfrm>
            <a:custGeom>
              <a:avLst/>
              <a:gdLst/>
              <a:ahLst/>
              <a:cxnLst/>
              <a:rect l="l" t="t" r="r" b="b"/>
              <a:pathLst>
                <a:path w="2097" h="834" extrusionOk="0">
                  <a:moveTo>
                    <a:pt x="1876" y="0"/>
                  </a:moveTo>
                  <a:cubicBezTo>
                    <a:pt x="1796" y="0"/>
                    <a:pt x="1722" y="49"/>
                    <a:pt x="1694" y="126"/>
                  </a:cubicBezTo>
                  <a:cubicBezTo>
                    <a:pt x="1694" y="128"/>
                    <a:pt x="1609" y="345"/>
                    <a:pt x="1428" y="409"/>
                  </a:cubicBezTo>
                  <a:cubicBezTo>
                    <a:pt x="1394" y="421"/>
                    <a:pt x="1357" y="427"/>
                    <a:pt x="1317" y="427"/>
                  </a:cubicBezTo>
                  <a:cubicBezTo>
                    <a:pt x="1219" y="427"/>
                    <a:pt x="1107" y="390"/>
                    <a:pt x="982" y="317"/>
                  </a:cubicBezTo>
                  <a:cubicBezTo>
                    <a:pt x="839" y="233"/>
                    <a:pt x="712" y="206"/>
                    <a:pt x="608" y="206"/>
                  </a:cubicBezTo>
                  <a:cubicBezTo>
                    <a:pt x="547" y="206"/>
                    <a:pt x="494" y="215"/>
                    <a:pt x="450" y="227"/>
                  </a:cubicBezTo>
                  <a:cubicBezTo>
                    <a:pt x="192" y="298"/>
                    <a:pt x="64" y="519"/>
                    <a:pt x="52" y="544"/>
                  </a:cubicBezTo>
                  <a:cubicBezTo>
                    <a:pt x="1" y="639"/>
                    <a:pt x="34" y="759"/>
                    <a:pt x="128" y="810"/>
                  </a:cubicBezTo>
                  <a:cubicBezTo>
                    <a:pt x="157" y="826"/>
                    <a:pt x="191" y="834"/>
                    <a:pt x="222" y="834"/>
                  </a:cubicBezTo>
                  <a:cubicBezTo>
                    <a:pt x="289" y="834"/>
                    <a:pt x="355" y="797"/>
                    <a:pt x="392" y="734"/>
                  </a:cubicBezTo>
                  <a:cubicBezTo>
                    <a:pt x="392" y="734"/>
                    <a:pt x="455" y="630"/>
                    <a:pt x="557" y="602"/>
                  </a:cubicBezTo>
                  <a:cubicBezTo>
                    <a:pt x="573" y="598"/>
                    <a:pt x="589" y="596"/>
                    <a:pt x="606" y="596"/>
                  </a:cubicBezTo>
                  <a:cubicBezTo>
                    <a:pt x="659" y="596"/>
                    <a:pt x="719" y="615"/>
                    <a:pt x="784" y="654"/>
                  </a:cubicBezTo>
                  <a:cubicBezTo>
                    <a:pt x="970" y="763"/>
                    <a:pt x="1148" y="817"/>
                    <a:pt x="1315" y="817"/>
                  </a:cubicBezTo>
                  <a:cubicBezTo>
                    <a:pt x="1400" y="817"/>
                    <a:pt x="1483" y="803"/>
                    <a:pt x="1562" y="775"/>
                  </a:cubicBezTo>
                  <a:cubicBezTo>
                    <a:pt x="1916" y="646"/>
                    <a:pt x="2054" y="279"/>
                    <a:pt x="2060" y="262"/>
                  </a:cubicBezTo>
                  <a:cubicBezTo>
                    <a:pt x="2096" y="160"/>
                    <a:pt x="2044" y="49"/>
                    <a:pt x="1943" y="12"/>
                  </a:cubicBezTo>
                  <a:cubicBezTo>
                    <a:pt x="1920" y="4"/>
                    <a:pt x="1898" y="0"/>
                    <a:pt x="1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8" name="Google Shape;1788;p47">
              <a:extLst>
                <a:ext uri="{FF2B5EF4-FFF2-40B4-BE49-F238E27FC236}">
                  <a16:creationId xmlns:a16="http://schemas.microsoft.com/office/drawing/2014/main" id="{C9E89405-4175-8FB2-E77E-568479CA5936}"/>
                </a:ext>
              </a:extLst>
            </p:cNvPr>
            <p:cNvSpPr/>
            <p:nvPr/>
          </p:nvSpPr>
          <p:spPr>
            <a:xfrm>
              <a:off x="2524391" y="4082579"/>
              <a:ext cx="32186" cy="52732"/>
            </a:xfrm>
            <a:custGeom>
              <a:avLst/>
              <a:gdLst/>
              <a:ahLst/>
              <a:cxnLst/>
              <a:rect l="l" t="t" r="r" b="b"/>
              <a:pathLst>
                <a:path w="1178" h="1930" extrusionOk="0">
                  <a:moveTo>
                    <a:pt x="211" y="0"/>
                  </a:moveTo>
                  <a:cubicBezTo>
                    <a:pt x="116" y="0"/>
                    <a:pt x="32" y="68"/>
                    <a:pt x="18" y="164"/>
                  </a:cubicBezTo>
                  <a:cubicBezTo>
                    <a:pt x="0" y="271"/>
                    <a:pt x="72" y="370"/>
                    <a:pt x="179" y="388"/>
                  </a:cubicBezTo>
                  <a:cubicBezTo>
                    <a:pt x="182" y="388"/>
                    <a:pt x="409" y="429"/>
                    <a:pt x="505" y="596"/>
                  </a:cubicBezTo>
                  <a:cubicBezTo>
                    <a:pt x="570" y="706"/>
                    <a:pt x="568" y="859"/>
                    <a:pt x="501" y="1051"/>
                  </a:cubicBezTo>
                  <a:cubicBezTo>
                    <a:pt x="413" y="1299"/>
                    <a:pt x="460" y="1480"/>
                    <a:pt x="513" y="1590"/>
                  </a:cubicBezTo>
                  <a:cubicBezTo>
                    <a:pt x="630" y="1830"/>
                    <a:pt x="871" y="1912"/>
                    <a:pt x="899" y="1921"/>
                  </a:cubicBezTo>
                  <a:cubicBezTo>
                    <a:pt x="920" y="1927"/>
                    <a:pt x="940" y="1930"/>
                    <a:pt x="959" y="1930"/>
                  </a:cubicBezTo>
                  <a:cubicBezTo>
                    <a:pt x="1043" y="1930"/>
                    <a:pt x="1119" y="1879"/>
                    <a:pt x="1145" y="1797"/>
                  </a:cubicBezTo>
                  <a:cubicBezTo>
                    <a:pt x="1177" y="1694"/>
                    <a:pt x="1123" y="1584"/>
                    <a:pt x="1021" y="1552"/>
                  </a:cubicBezTo>
                  <a:cubicBezTo>
                    <a:pt x="1018" y="1549"/>
                    <a:pt x="905" y="1510"/>
                    <a:pt x="860" y="1414"/>
                  </a:cubicBezTo>
                  <a:cubicBezTo>
                    <a:pt x="832" y="1354"/>
                    <a:pt x="833" y="1275"/>
                    <a:pt x="867" y="1182"/>
                  </a:cubicBezTo>
                  <a:cubicBezTo>
                    <a:pt x="974" y="874"/>
                    <a:pt x="965" y="609"/>
                    <a:pt x="838" y="395"/>
                  </a:cubicBezTo>
                  <a:cubicBezTo>
                    <a:pt x="644" y="70"/>
                    <a:pt x="256" y="4"/>
                    <a:pt x="240" y="3"/>
                  </a:cubicBezTo>
                  <a:cubicBezTo>
                    <a:pt x="230" y="1"/>
                    <a:pt x="220" y="0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9" name="Google Shape;1789;p47">
              <a:extLst>
                <a:ext uri="{FF2B5EF4-FFF2-40B4-BE49-F238E27FC236}">
                  <a16:creationId xmlns:a16="http://schemas.microsoft.com/office/drawing/2014/main" id="{F90414AE-4CF3-2305-CD4C-13CCF4B92E1E}"/>
                </a:ext>
              </a:extLst>
            </p:cNvPr>
            <p:cNvSpPr/>
            <p:nvPr/>
          </p:nvSpPr>
          <p:spPr>
            <a:xfrm>
              <a:off x="2617342" y="4090995"/>
              <a:ext cx="27432" cy="54864"/>
            </a:xfrm>
            <a:custGeom>
              <a:avLst/>
              <a:gdLst/>
              <a:ahLst/>
              <a:cxnLst/>
              <a:rect l="l" t="t" r="r" b="b"/>
              <a:pathLst>
                <a:path w="1004" h="2008" extrusionOk="0">
                  <a:moveTo>
                    <a:pt x="221" y="0"/>
                  </a:moveTo>
                  <a:cubicBezTo>
                    <a:pt x="147" y="0"/>
                    <a:pt x="76" y="43"/>
                    <a:pt x="44" y="114"/>
                  </a:cubicBezTo>
                  <a:cubicBezTo>
                    <a:pt x="0" y="213"/>
                    <a:pt x="42" y="329"/>
                    <a:pt x="139" y="373"/>
                  </a:cubicBezTo>
                  <a:cubicBezTo>
                    <a:pt x="141" y="373"/>
                    <a:pt x="249" y="425"/>
                    <a:pt x="284" y="527"/>
                  </a:cubicBezTo>
                  <a:cubicBezTo>
                    <a:pt x="306" y="590"/>
                    <a:pt x="294" y="667"/>
                    <a:pt x="250" y="756"/>
                  </a:cubicBezTo>
                  <a:cubicBezTo>
                    <a:pt x="108" y="1049"/>
                    <a:pt x="86" y="1313"/>
                    <a:pt x="189" y="1541"/>
                  </a:cubicBezTo>
                  <a:cubicBezTo>
                    <a:pt x="340" y="1884"/>
                    <a:pt x="719" y="1995"/>
                    <a:pt x="735" y="2000"/>
                  </a:cubicBezTo>
                  <a:cubicBezTo>
                    <a:pt x="754" y="2006"/>
                    <a:pt x="770" y="2007"/>
                    <a:pt x="789" y="2007"/>
                  </a:cubicBezTo>
                  <a:cubicBezTo>
                    <a:pt x="873" y="2007"/>
                    <a:pt x="952" y="1950"/>
                    <a:pt x="974" y="1864"/>
                  </a:cubicBezTo>
                  <a:cubicBezTo>
                    <a:pt x="1003" y="1761"/>
                    <a:pt x="945" y="1654"/>
                    <a:pt x="841" y="1625"/>
                  </a:cubicBezTo>
                  <a:cubicBezTo>
                    <a:pt x="838" y="1622"/>
                    <a:pt x="617" y="1556"/>
                    <a:pt x="540" y="1379"/>
                  </a:cubicBezTo>
                  <a:cubicBezTo>
                    <a:pt x="489" y="1262"/>
                    <a:pt x="508" y="1109"/>
                    <a:pt x="599" y="926"/>
                  </a:cubicBezTo>
                  <a:cubicBezTo>
                    <a:pt x="713" y="692"/>
                    <a:pt x="688" y="508"/>
                    <a:pt x="647" y="392"/>
                  </a:cubicBezTo>
                  <a:cubicBezTo>
                    <a:pt x="558" y="141"/>
                    <a:pt x="328" y="30"/>
                    <a:pt x="302" y="18"/>
                  </a:cubicBezTo>
                  <a:cubicBezTo>
                    <a:pt x="276" y="6"/>
                    <a:pt x="248" y="0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0" name="Google Shape;1790;p47">
              <a:extLst>
                <a:ext uri="{FF2B5EF4-FFF2-40B4-BE49-F238E27FC236}">
                  <a16:creationId xmlns:a16="http://schemas.microsoft.com/office/drawing/2014/main" id="{AB2F4701-2EC5-59A8-6501-F8501B19AA90}"/>
                </a:ext>
              </a:extLst>
            </p:cNvPr>
            <p:cNvSpPr/>
            <p:nvPr/>
          </p:nvSpPr>
          <p:spPr>
            <a:xfrm>
              <a:off x="2707507" y="4080639"/>
              <a:ext cx="32049" cy="35246"/>
            </a:xfrm>
            <a:custGeom>
              <a:avLst/>
              <a:gdLst/>
              <a:ahLst/>
              <a:cxnLst/>
              <a:rect l="l" t="t" r="r" b="b"/>
              <a:pathLst>
                <a:path w="1173" h="1290" extrusionOk="0">
                  <a:moveTo>
                    <a:pt x="214" y="1"/>
                  </a:moveTo>
                  <a:cubicBezTo>
                    <a:pt x="129" y="1"/>
                    <a:pt x="50" y="59"/>
                    <a:pt x="27" y="145"/>
                  </a:cubicBezTo>
                  <a:cubicBezTo>
                    <a:pt x="1" y="249"/>
                    <a:pt x="61" y="356"/>
                    <a:pt x="165" y="383"/>
                  </a:cubicBezTo>
                  <a:cubicBezTo>
                    <a:pt x="177" y="387"/>
                    <a:pt x="452" y="463"/>
                    <a:pt x="442" y="796"/>
                  </a:cubicBezTo>
                  <a:cubicBezTo>
                    <a:pt x="436" y="925"/>
                    <a:pt x="478" y="1040"/>
                    <a:pt x="562" y="1127"/>
                  </a:cubicBezTo>
                  <a:cubicBezTo>
                    <a:pt x="713" y="1283"/>
                    <a:pt x="946" y="1289"/>
                    <a:pt x="972" y="1289"/>
                  </a:cubicBezTo>
                  <a:cubicBezTo>
                    <a:pt x="1079" y="1289"/>
                    <a:pt x="1167" y="1203"/>
                    <a:pt x="1170" y="1096"/>
                  </a:cubicBezTo>
                  <a:cubicBezTo>
                    <a:pt x="1172" y="988"/>
                    <a:pt x="1086" y="900"/>
                    <a:pt x="978" y="900"/>
                  </a:cubicBezTo>
                  <a:cubicBezTo>
                    <a:pt x="938" y="898"/>
                    <a:pt x="869" y="884"/>
                    <a:pt x="844" y="856"/>
                  </a:cubicBezTo>
                  <a:cubicBezTo>
                    <a:pt x="839" y="851"/>
                    <a:pt x="830" y="841"/>
                    <a:pt x="831" y="807"/>
                  </a:cubicBezTo>
                  <a:cubicBezTo>
                    <a:pt x="847" y="299"/>
                    <a:pt x="470" y="63"/>
                    <a:pt x="266" y="8"/>
                  </a:cubicBezTo>
                  <a:cubicBezTo>
                    <a:pt x="249" y="3"/>
                    <a:pt x="231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1" name="Google Shape;1791;p47">
              <a:extLst>
                <a:ext uri="{FF2B5EF4-FFF2-40B4-BE49-F238E27FC236}">
                  <a16:creationId xmlns:a16="http://schemas.microsoft.com/office/drawing/2014/main" id="{CE979F92-F073-2181-AD12-A2535B1E4A6B}"/>
                </a:ext>
              </a:extLst>
            </p:cNvPr>
            <p:cNvSpPr/>
            <p:nvPr/>
          </p:nvSpPr>
          <p:spPr>
            <a:xfrm>
              <a:off x="2615129" y="4054328"/>
              <a:ext cx="16639" cy="12787"/>
            </a:xfrm>
            <a:custGeom>
              <a:avLst/>
              <a:gdLst/>
              <a:ahLst/>
              <a:cxnLst/>
              <a:rect l="l" t="t" r="r" b="b"/>
              <a:pathLst>
                <a:path w="609" h="468" extrusionOk="0">
                  <a:moveTo>
                    <a:pt x="224" y="1"/>
                  </a:moveTo>
                  <a:cubicBezTo>
                    <a:pt x="150" y="1"/>
                    <a:pt x="79" y="42"/>
                    <a:pt x="46" y="113"/>
                  </a:cubicBezTo>
                  <a:cubicBezTo>
                    <a:pt x="0" y="209"/>
                    <a:pt x="43" y="326"/>
                    <a:pt x="140" y="372"/>
                  </a:cubicBezTo>
                  <a:lnTo>
                    <a:pt x="302" y="449"/>
                  </a:lnTo>
                  <a:cubicBezTo>
                    <a:pt x="329" y="463"/>
                    <a:pt x="358" y="467"/>
                    <a:pt x="384" y="467"/>
                  </a:cubicBezTo>
                  <a:cubicBezTo>
                    <a:pt x="457" y="467"/>
                    <a:pt x="528" y="426"/>
                    <a:pt x="563" y="356"/>
                  </a:cubicBezTo>
                  <a:cubicBezTo>
                    <a:pt x="608" y="259"/>
                    <a:pt x="566" y="142"/>
                    <a:pt x="469" y="97"/>
                  </a:cubicBezTo>
                  <a:lnTo>
                    <a:pt x="307" y="19"/>
                  </a:lnTo>
                  <a:cubicBezTo>
                    <a:pt x="280" y="7"/>
                    <a:pt x="25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2" name="Google Shape;1792;p47">
              <a:extLst>
                <a:ext uri="{FF2B5EF4-FFF2-40B4-BE49-F238E27FC236}">
                  <a16:creationId xmlns:a16="http://schemas.microsoft.com/office/drawing/2014/main" id="{BCE3D44F-16E3-729E-DA0D-DE5DAD6C4BBC}"/>
                </a:ext>
              </a:extLst>
            </p:cNvPr>
            <p:cNvSpPr/>
            <p:nvPr/>
          </p:nvSpPr>
          <p:spPr>
            <a:xfrm>
              <a:off x="2520976" y="4045393"/>
              <a:ext cx="10628" cy="14098"/>
            </a:xfrm>
            <a:custGeom>
              <a:avLst/>
              <a:gdLst/>
              <a:ahLst/>
              <a:cxnLst/>
              <a:rect l="l" t="t" r="r" b="b"/>
              <a:pathLst>
                <a:path w="389" h="516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lnTo>
                    <a:pt x="1" y="322"/>
                  </a:lnTo>
                  <a:cubicBezTo>
                    <a:pt x="1" y="428"/>
                    <a:pt x="87" y="516"/>
                    <a:pt x="195" y="516"/>
                  </a:cubicBezTo>
                  <a:cubicBezTo>
                    <a:pt x="301" y="516"/>
                    <a:pt x="389" y="428"/>
                    <a:pt x="389" y="322"/>
                  </a:cubicBezTo>
                  <a:lnTo>
                    <a:pt x="389" y="194"/>
                  </a:lnTo>
                  <a:cubicBezTo>
                    <a:pt x="389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3" name="Google Shape;1793;p47">
              <a:extLst>
                <a:ext uri="{FF2B5EF4-FFF2-40B4-BE49-F238E27FC236}">
                  <a16:creationId xmlns:a16="http://schemas.microsoft.com/office/drawing/2014/main" id="{E2170E2C-C139-933B-372D-2B4E620DEC13}"/>
                </a:ext>
              </a:extLst>
            </p:cNvPr>
            <p:cNvSpPr/>
            <p:nvPr/>
          </p:nvSpPr>
          <p:spPr>
            <a:xfrm>
              <a:off x="2510566" y="4110913"/>
              <a:ext cx="16366" cy="12814"/>
            </a:xfrm>
            <a:custGeom>
              <a:avLst/>
              <a:gdLst/>
              <a:ahLst/>
              <a:cxnLst/>
              <a:rect l="l" t="t" r="r" b="b"/>
              <a:pathLst>
                <a:path w="599" h="469" extrusionOk="0">
                  <a:moveTo>
                    <a:pt x="375" y="0"/>
                  </a:moveTo>
                  <a:cubicBezTo>
                    <a:pt x="345" y="0"/>
                    <a:pt x="315" y="7"/>
                    <a:pt x="286" y="22"/>
                  </a:cubicBezTo>
                  <a:lnTo>
                    <a:pt x="133" y="102"/>
                  </a:lnTo>
                  <a:cubicBezTo>
                    <a:pt x="37" y="152"/>
                    <a:pt x="1" y="269"/>
                    <a:pt x="51" y="364"/>
                  </a:cubicBezTo>
                  <a:cubicBezTo>
                    <a:pt x="84" y="430"/>
                    <a:pt x="153" y="468"/>
                    <a:pt x="223" y="468"/>
                  </a:cubicBezTo>
                  <a:cubicBezTo>
                    <a:pt x="254" y="468"/>
                    <a:pt x="283" y="461"/>
                    <a:pt x="313" y="446"/>
                  </a:cubicBezTo>
                  <a:lnTo>
                    <a:pt x="467" y="366"/>
                  </a:lnTo>
                  <a:cubicBezTo>
                    <a:pt x="562" y="317"/>
                    <a:pt x="598" y="200"/>
                    <a:pt x="549" y="105"/>
                  </a:cubicBezTo>
                  <a:cubicBezTo>
                    <a:pt x="514" y="38"/>
                    <a:pt x="445" y="0"/>
                    <a:pt x="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4" name="Google Shape;1794;p47">
              <a:extLst>
                <a:ext uri="{FF2B5EF4-FFF2-40B4-BE49-F238E27FC236}">
                  <a16:creationId xmlns:a16="http://schemas.microsoft.com/office/drawing/2014/main" id="{696B3CC6-5C51-886E-FDDE-41293051F323}"/>
                </a:ext>
              </a:extLst>
            </p:cNvPr>
            <p:cNvSpPr/>
            <p:nvPr/>
          </p:nvSpPr>
          <p:spPr>
            <a:xfrm>
              <a:off x="2560621" y="4090940"/>
              <a:ext cx="15765" cy="12650"/>
            </a:xfrm>
            <a:custGeom>
              <a:avLst/>
              <a:gdLst/>
              <a:ahLst/>
              <a:cxnLst/>
              <a:rect l="l" t="t" r="r" b="b"/>
              <a:pathLst>
                <a:path w="577" h="463" extrusionOk="0">
                  <a:moveTo>
                    <a:pt x="352" y="0"/>
                  </a:moveTo>
                  <a:cubicBezTo>
                    <a:pt x="320" y="0"/>
                    <a:pt x="287" y="8"/>
                    <a:pt x="257" y="25"/>
                  </a:cubicBezTo>
                  <a:lnTo>
                    <a:pt x="130" y="97"/>
                  </a:lnTo>
                  <a:cubicBezTo>
                    <a:pt x="36" y="149"/>
                    <a:pt x="1" y="268"/>
                    <a:pt x="55" y="362"/>
                  </a:cubicBezTo>
                  <a:cubicBezTo>
                    <a:pt x="90" y="426"/>
                    <a:pt x="158" y="463"/>
                    <a:pt x="225" y="463"/>
                  </a:cubicBezTo>
                  <a:cubicBezTo>
                    <a:pt x="256" y="463"/>
                    <a:pt x="289" y="455"/>
                    <a:pt x="320" y="436"/>
                  </a:cubicBezTo>
                  <a:lnTo>
                    <a:pt x="449" y="365"/>
                  </a:lnTo>
                  <a:cubicBezTo>
                    <a:pt x="541" y="312"/>
                    <a:pt x="576" y="193"/>
                    <a:pt x="524" y="99"/>
                  </a:cubicBezTo>
                  <a:cubicBezTo>
                    <a:pt x="487" y="36"/>
                    <a:pt x="420" y="0"/>
                    <a:pt x="3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5" name="Google Shape;1795;p47">
              <a:extLst>
                <a:ext uri="{FF2B5EF4-FFF2-40B4-BE49-F238E27FC236}">
                  <a16:creationId xmlns:a16="http://schemas.microsoft.com/office/drawing/2014/main" id="{4370D275-38AE-D984-125F-66329E222766}"/>
                </a:ext>
              </a:extLst>
            </p:cNvPr>
            <p:cNvSpPr/>
            <p:nvPr/>
          </p:nvSpPr>
          <p:spPr>
            <a:xfrm>
              <a:off x="2643326" y="4115858"/>
              <a:ext cx="14918" cy="10628"/>
            </a:xfrm>
            <a:custGeom>
              <a:avLst/>
              <a:gdLst/>
              <a:ahLst/>
              <a:cxnLst/>
              <a:rect l="l" t="t" r="r" b="b"/>
              <a:pathLst>
                <a:path w="546" h="389" extrusionOk="0">
                  <a:moveTo>
                    <a:pt x="194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0"/>
                    <a:pt x="87" y="388"/>
                    <a:pt x="194" y="388"/>
                  </a:cubicBezTo>
                  <a:lnTo>
                    <a:pt x="352" y="388"/>
                  </a:lnTo>
                  <a:cubicBezTo>
                    <a:pt x="458" y="388"/>
                    <a:pt x="546" y="300"/>
                    <a:pt x="546" y="194"/>
                  </a:cubicBezTo>
                  <a:cubicBezTo>
                    <a:pt x="546" y="88"/>
                    <a:pt x="461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6" name="Google Shape;1796;p47">
              <a:extLst>
                <a:ext uri="{FF2B5EF4-FFF2-40B4-BE49-F238E27FC236}">
                  <a16:creationId xmlns:a16="http://schemas.microsoft.com/office/drawing/2014/main" id="{B6A6DF28-4E68-608B-167C-AF4C3CCD14BA}"/>
                </a:ext>
              </a:extLst>
            </p:cNvPr>
            <p:cNvSpPr/>
            <p:nvPr/>
          </p:nvSpPr>
          <p:spPr>
            <a:xfrm>
              <a:off x="2690430" y="4097798"/>
              <a:ext cx="15792" cy="10628"/>
            </a:xfrm>
            <a:custGeom>
              <a:avLst/>
              <a:gdLst/>
              <a:ahLst/>
              <a:cxnLst/>
              <a:rect l="l" t="t" r="r" b="b"/>
              <a:pathLst>
                <a:path w="578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4"/>
                  </a:cubicBezTo>
                  <a:cubicBezTo>
                    <a:pt x="1" y="301"/>
                    <a:pt x="87" y="389"/>
                    <a:pt x="195" y="389"/>
                  </a:cubicBezTo>
                  <a:lnTo>
                    <a:pt x="384" y="389"/>
                  </a:lnTo>
                  <a:cubicBezTo>
                    <a:pt x="491" y="389"/>
                    <a:pt x="578" y="301"/>
                    <a:pt x="578" y="194"/>
                  </a:cubicBezTo>
                  <a:cubicBezTo>
                    <a:pt x="578" y="89"/>
                    <a:pt x="491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7" name="Google Shape;1797;p47">
              <a:extLst>
                <a:ext uri="{FF2B5EF4-FFF2-40B4-BE49-F238E27FC236}">
                  <a16:creationId xmlns:a16="http://schemas.microsoft.com/office/drawing/2014/main" id="{B75A7329-D5F6-9F6F-C778-2BB8BA8CEC00}"/>
                </a:ext>
              </a:extLst>
            </p:cNvPr>
            <p:cNvSpPr/>
            <p:nvPr/>
          </p:nvSpPr>
          <p:spPr>
            <a:xfrm>
              <a:off x="2598927" y="4070831"/>
              <a:ext cx="12814" cy="14208"/>
            </a:xfrm>
            <a:custGeom>
              <a:avLst/>
              <a:gdLst/>
              <a:ahLst/>
              <a:cxnLst/>
              <a:rect l="l" t="t" r="r" b="b"/>
              <a:pathLst>
                <a:path w="469" h="520" extrusionOk="0">
                  <a:moveTo>
                    <a:pt x="250" y="1"/>
                  </a:moveTo>
                  <a:cubicBezTo>
                    <a:pt x="165" y="1"/>
                    <a:pt x="88" y="57"/>
                    <a:pt x="63" y="144"/>
                  </a:cubicBezTo>
                  <a:lnTo>
                    <a:pt x="30" y="272"/>
                  </a:lnTo>
                  <a:cubicBezTo>
                    <a:pt x="0" y="376"/>
                    <a:pt x="60" y="483"/>
                    <a:pt x="164" y="512"/>
                  </a:cubicBezTo>
                  <a:cubicBezTo>
                    <a:pt x="182" y="518"/>
                    <a:pt x="200" y="519"/>
                    <a:pt x="216" y="519"/>
                  </a:cubicBezTo>
                  <a:cubicBezTo>
                    <a:pt x="302" y="519"/>
                    <a:pt x="380" y="462"/>
                    <a:pt x="405" y="376"/>
                  </a:cubicBezTo>
                  <a:lnTo>
                    <a:pt x="440" y="248"/>
                  </a:lnTo>
                  <a:cubicBezTo>
                    <a:pt x="469" y="144"/>
                    <a:pt x="407" y="37"/>
                    <a:pt x="303" y="8"/>
                  </a:cubicBezTo>
                  <a:cubicBezTo>
                    <a:pt x="286" y="3"/>
                    <a:pt x="268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98" name="Google Shape;1798;p47">
            <a:extLst>
              <a:ext uri="{FF2B5EF4-FFF2-40B4-BE49-F238E27FC236}">
                <a16:creationId xmlns:a16="http://schemas.microsoft.com/office/drawing/2014/main" id="{313BF955-7946-2B8B-A5BB-D1AF40BE7353}"/>
              </a:ext>
            </a:extLst>
          </p:cNvPr>
          <p:cNvGrpSpPr/>
          <p:nvPr/>
        </p:nvGrpSpPr>
        <p:grpSpPr>
          <a:xfrm>
            <a:off x="908555" y="3635201"/>
            <a:ext cx="328772" cy="352433"/>
            <a:chOff x="6380143" y="2784651"/>
            <a:chExt cx="328772" cy="352433"/>
          </a:xfrm>
        </p:grpSpPr>
        <p:sp>
          <p:nvSpPr>
            <p:cNvPr id="1799" name="Google Shape;1799;p47">
              <a:extLst>
                <a:ext uri="{FF2B5EF4-FFF2-40B4-BE49-F238E27FC236}">
                  <a16:creationId xmlns:a16="http://schemas.microsoft.com/office/drawing/2014/main" id="{3A121242-7623-64FF-5C19-DB363C8E31D9}"/>
                </a:ext>
              </a:extLst>
            </p:cNvPr>
            <p:cNvSpPr/>
            <p:nvPr/>
          </p:nvSpPr>
          <p:spPr>
            <a:xfrm>
              <a:off x="6380143" y="2784651"/>
              <a:ext cx="328772" cy="352433"/>
            </a:xfrm>
            <a:custGeom>
              <a:avLst/>
              <a:gdLst/>
              <a:ahLst/>
              <a:cxnLst/>
              <a:rect l="l" t="t" r="r" b="b"/>
              <a:pathLst>
                <a:path w="12033" h="12899" extrusionOk="0">
                  <a:moveTo>
                    <a:pt x="6113" y="1"/>
                  </a:moveTo>
                  <a:cubicBezTo>
                    <a:pt x="4888" y="1"/>
                    <a:pt x="3747" y="382"/>
                    <a:pt x="2790" y="1038"/>
                  </a:cubicBezTo>
                  <a:cubicBezTo>
                    <a:pt x="1950" y="1612"/>
                    <a:pt x="1739" y="2590"/>
                    <a:pt x="1253" y="3516"/>
                  </a:cubicBezTo>
                  <a:cubicBezTo>
                    <a:pt x="764" y="4441"/>
                    <a:pt x="1" y="5315"/>
                    <a:pt x="1" y="6449"/>
                  </a:cubicBezTo>
                  <a:cubicBezTo>
                    <a:pt x="1" y="7714"/>
                    <a:pt x="674" y="8893"/>
                    <a:pt x="1270" y="9889"/>
                  </a:cubicBezTo>
                  <a:cubicBezTo>
                    <a:pt x="1746" y="10683"/>
                    <a:pt x="2052" y="11361"/>
                    <a:pt x="2799" y="11869"/>
                  </a:cubicBezTo>
                  <a:cubicBezTo>
                    <a:pt x="3753" y="12521"/>
                    <a:pt x="4889" y="12898"/>
                    <a:pt x="6110" y="12898"/>
                  </a:cubicBezTo>
                  <a:cubicBezTo>
                    <a:pt x="7073" y="12898"/>
                    <a:pt x="7967" y="12191"/>
                    <a:pt x="8776" y="11774"/>
                  </a:cubicBezTo>
                  <a:cubicBezTo>
                    <a:pt x="9968" y="11160"/>
                    <a:pt x="10955" y="10623"/>
                    <a:pt x="11557" y="9379"/>
                  </a:cubicBezTo>
                  <a:cubicBezTo>
                    <a:pt x="11981" y="8501"/>
                    <a:pt x="11798" y="7505"/>
                    <a:pt x="11798" y="6450"/>
                  </a:cubicBezTo>
                  <a:cubicBezTo>
                    <a:pt x="11798" y="5518"/>
                    <a:pt x="12033" y="4632"/>
                    <a:pt x="11697" y="3829"/>
                  </a:cubicBezTo>
                  <a:cubicBezTo>
                    <a:pt x="11235" y="2732"/>
                    <a:pt x="10341" y="2032"/>
                    <a:pt x="9413" y="1360"/>
                  </a:cubicBezTo>
                  <a:cubicBezTo>
                    <a:pt x="8432" y="650"/>
                    <a:pt x="7392" y="1"/>
                    <a:pt x="61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0" name="Google Shape;1800;p47">
              <a:extLst>
                <a:ext uri="{FF2B5EF4-FFF2-40B4-BE49-F238E27FC236}">
                  <a16:creationId xmlns:a16="http://schemas.microsoft.com/office/drawing/2014/main" id="{6F1D2CCC-00AA-0BCA-3BB5-FDD81DBC2406}"/>
                </a:ext>
              </a:extLst>
            </p:cNvPr>
            <p:cNvSpPr/>
            <p:nvPr/>
          </p:nvSpPr>
          <p:spPr>
            <a:xfrm>
              <a:off x="6393913" y="2798586"/>
              <a:ext cx="298198" cy="324619"/>
            </a:xfrm>
            <a:custGeom>
              <a:avLst/>
              <a:gdLst/>
              <a:ahLst/>
              <a:cxnLst/>
              <a:rect l="l" t="t" r="r" b="b"/>
              <a:pathLst>
                <a:path w="10914" h="11881" extrusionOk="0">
                  <a:moveTo>
                    <a:pt x="5605" y="0"/>
                  </a:moveTo>
                  <a:cubicBezTo>
                    <a:pt x="4523" y="0"/>
                    <a:pt x="3473" y="327"/>
                    <a:pt x="2568" y="947"/>
                  </a:cubicBezTo>
                  <a:cubicBezTo>
                    <a:pt x="2076" y="1283"/>
                    <a:pt x="1838" y="1827"/>
                    <a:pt x="1562" y="2455"/>
                  </a:cubicBezTo>
                  <a:cubicBezTo>
                    <a:pt x="1447" y="2711"/>
                    <a:pt x="1333" y="2975"/>
                    <a:pt x="1191" y="3243"/>
                  </a:cubicBezTo>
                  <a:cubicBezTo>
                    <a:pt x="1062" y="3489"/>
                    <a:pt x="916" y="3729"/>
                    <a:pt x="774" y="3962"/>
                  </a:cubicBezTo>
                  <a:cubicBezTo>
                    <a:pt x="377" y="4615"/>
                    <a:pt x="0" y="5232"/>
                    <a:pt x="0" y="5940"/>
                  </a:cubicBezTo>
                  <a:cubicBezTo>
                    <a:pt x="0" y="7028"/>
                    <a:pt x="567" y="8064"/>
                    <a:pt x="1198" y="9118"/>
                  </a:cubicBezTo>
                  <a:cubicBezTo>
                    <a:pt x="1276" y="9249"/>
                    <a:pt x="1349" y="9375"/>
                    <a:pt x="1418" y="9496"/>
                  </a:cubicBezTo>
                  <a:cubicBezTo>
                    <a:pt x="1768" y="10099"/>
                    <a:pt x="2045" y="10577"/>
                    <a:pt x="2578" y="10940"/>
                  </a:cubicBezTo>
                  <a:cubicBezTo>
                    <a:pt x="3480" y="11555"/>
                    <a:pt x="4527" y="11880"/>
                    <a:pt x="5605" y="11880"/>
                  </a:cubicBezTo>
                  <a:cubicBezTo>
                    <a:pt x="6197" y="11880"/>
                    <a:pt x="6813" y="11519"/>
                    <a:pt x="7411" y="11164"/>
                  </a:cubicBezTo>
                  <a:cubicBezTo>
                    <a:pt x="7616" y="11044"/>
                    <a:pt x="7829" y="10920"/>
                    <a:pt x="8037" y="10811"/>
                  </a:cubicBezTo>
                  <a:cubicBezTo>
                    <a:pt x="9288" y="10167"/>
                    <a:pt x="10083" y="9698"/>
                    <a:pt x="10593" y="8645"/>
                  </a:cubicBezTo>
                  <a:cubicBezTo>
                    <a:pt x="10864" y="8087"/>
                    <a:pt x="10837" y="7441"/>
                    <a:pt x="10805" y="6693"/>
                  </a:cubicBezTo>
                  <a:cubicBezTo>
                    <a:pt x="10796" y="6450"/>
                    <a:pt x="10786" y="6197"/>
                    <a:pt x="10786" y="5939"/>
                  </a:cubicBezTo>
                  <a:cubicBezTo>
                    <a:pt x="10786" y="5645"/>
                    <a:pt x="10808" y="5359"/>
                    <a:pt x="10827" y="5084"/>
                  </a:cubicBezTo>
                  <a:cubicBezTo>
                    <a:pt x="10874" y="4485"/>
                    <a:pt x="10914" y="3968"/>
                    <a:pt x="10723" y="3517"/>
                  </a:cubicBezTo>
                  <a:cubicBezTo>
                    <a:pt x="10315" y="2550"/>
                    <a:pt x="9524" y="1925"/>
                    <a:pt x="8609" y="1261"/>
                  </a:cubicBezTo>
                  <a:cubicBezTo>
                    <a:pt x="7727" y="624"/>
                    <a:pt x="6768" y="0"/>
                    <a:pt x="5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1" name="Google Shape;1801;p47">
              <a:extLst>
                <a:ext uri="{FF2B5EF4-FFF2-40B4-BE49-F238E27FC236}">
                  <a16:creationId xmlns:a16="http://schemas.microsoft.com/office/drawing/2014/main" id="{344583B3-ED02-458B-4EC0-92086BEB7CED}"/>
                </a:ext>
              </a:extLst>
            </p:cNvPr>
            <p:cNvSpPr/>
            <p:nvPr/>
          </p:nvSpPr>
          <p:spPr>
            <a:xfrm>
              <a:off x="6422957" y="2841673"/>
              <a:ext cx="231913" cy="238553"/>
            </a:xfrm>
            <a:custGeom>
              <a:avLst/>
              <a:gdLst/>
              <a:ahLst/>
              <a:cxnLst/>
              <a:rect l="l" t="t" r="r" b="b"/>
              <a:pathLst>
                <a:path w="8488" h="8731" extrusionOk="0">
                  <a:moveTo>
                    <a:pt x="4132" y="0"/>
                  </a:moveTo>
                  <a:cubicBezTo>
                    <a:pt x="3736" y="0"/>
                    <a:pt x="3335" y="59"/>
                    <a:pt x="2940" y="182"/>
                  </a:cubicBezTo>
                  <a:cubicBezTo>
                    <a:pt x="2310" y="379"/>
                    <a:pt x="1869" y="1024"/>
                    <a:pt x="1427" y="1462"/>
                  </a:cubicBezTo>
                  <a:cubicBezTo>
                    <a:pt x="772" y="2107"/>
                    <a:pt x="236" y="2662"/>
                    <a:pt x="97" y="3596"/>
                  </a:cubicBezTo>
                  <a:cubicBezTo>
                    <a:pt x="1" y="4258"/>
                    <a:pt x="323" y="4870"/>
                    <a:pt x="538" y="5561"/>
                  </a:cubicBezTo>
                  <a:cubicBezTo>
                    <a:pt x="731" y="6171"/>
                    <a:pt x="756" y="6799"/>
                    <a:pt x="1143" y="7250"/>
                  </a:cubicBezTo>
                  <a:cubicBezTo>
                    <a:pt x="1670" y="7872"/>
                    <a:pt x="2396" y="8149"/>
                    <a:pt x="3142" y="8398"/>
                  </a:cubicBezTo>
                  <a:cubicBezTo>
                    <a:pt x="3674" y="8576"/>
                    <a:pt x="4218" y="8730"/>
                    <a:pt x="4773" y="8730"/>
                  </a:cubicBezTo>
                  <a:cubicBezTo>
                    <a:pt x="5039" y="8730"/>
                    <a:pt x="5308" y="8695"/>
                    <a:pt x="5579" y="8610"/>
                  </a:cubicBezTo>
                  <a:cubicBezTo>
                    <a:pt x="6378" y="8360"/>
                    <a:pt x="7046" y="7878"/>
                    <a:pt x="7538" y="7254"/>
                  </a:cubicBezTo>
                  <a:cubicBezTo>
                    <a:pt x="7969" y="6707"/>
                    <a:pt x="7907" y="6024"/>
                    <a:pt x="8036" y="5318"/>
                  </a:cubicBezTo>
                  <a:cubicBezTo>
                    <a:pt x="8165" y="4614"/>
                    <a:pt x="8487" y="3887"/>
                    <a:pt x="8254" y="3146"/>
                  </a:cubicBezTo>
                  <a:cubicBezTo>
                    <a:pt x="7997" y="2320"/>
                    <a:pt x="7314" y="1688"/>
                    <a:pt x="6721" y="1158"/>
                  </a:cubicBezTo>
                  <a:cubicBezTo>
                    <a:pt x="6248" y="737"/>
                    <a:pt x="5910" y="357"/>
                    <a:pt x="5317" y="176"/>
                  </a:cubicBezTo>
                  <a:cubicBezTo>
                    <a:pt x="4934" y="61"/>
                    <a:pt x="4535" y="0"/>
                    <a:pt x="4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2" name="Google Shape;1802;p47">
              <a:extLst>
                <a:ext uri="{FF2B5EF4-FFF2-40B4-BE49-F238E27FC236}">
                  <a16:creationId xmlns:a16="http://schemas.microsoft.com/office/drawing/2014/main" id="{90250B02-B0DB-9927-BF08-5E4E8B316297}"/>
                </a:ext>
              </a:extLst>
            </p:cNvPr>
            <p:cNvSpPr/>
            <p:nvPr/>
          </p:nvSpPr>
          <p:spPr>
            <a:xfrm>
              <a:off x="6437793" y="2855471"/>
              <a:ext cx="201094" cy="210984"/>
            </a:xfrm>
            <a:custGeom>
              <a:avLst/>
              <a:gdLst/>
              <a:ahLst/>
              <a:cxnLst/>
              <a:rect l="l" t="t" r="r" b="b"/>
              <a:pathLst>
                <a:path w="7360" h="7722" extrusionOk="0">
                  <a:moveTo>
                    <a:pt x="3589" y="1"/>
                  </a:moveTo>
                  <a:cubicBezTo>
                    <a:pt x="3237" y="1"/>
                    <a:pt x="2887" y="55"/>
                    <a:pt x="2549" y="161"/>
                  </a:cubicBezTo>
                  <a:cubicBezTo>
                    <a:pt x="2203" y="269"/>
                    <a:pt x="1889" y="616"/>
                    <a:pt x="1584" y="951"/>
                  </a:cubicBezTo>
                  <a:cubicBezTo>
                    <a:pt x="1473" y="1074"/>
                    <a:pt x="1357" y="1202"/>
                    <a:pt x="1240" y="1318"/>
                  </a:cubicBezTo>
                  <a:cubicBezTo>
                    <a:pt x="579" y="1974"/>
                    <a:pt x="169" y="2423"/>
                    <a:pt x="58" y="3167"/>
                  </a:cubicBezTo>
                  <a:cubicBezTo>
                    <a:pt x="1" y="3548"/>
                    <a:pt x="144" y="3946"/>
                    <a:pt x="310" y="4409"/>
                  </a:cubicBezTo>
                  <a:cubicBezTo>
                    <a:pt x="367" y="4569"/>
                    <a:pt x="427" y="4734"/>
                    <a:pt x="481" y="4905"/>
                  </a:cubicBezTo>
                  <a:cubicBezTo>
                    <a:pt x="543" y="5105"/>
                    <a:pt x="587" y="5299"/>
                    <a:pt x="631" y="5485"/>
                  </a:cubicBezTo>
                  <a:cubicBezTo>
                    <a:pt x="719" y="5866"/>
                    <a:pt x="796" y="6196"/>
                    <a:pt x="987" y="6421"/>
                  </a:cubicBezTo>
                  <a:cubicBezTo>
                    <a:pt x="1423" y="6940"/>
                    <a:pt x="2048" y="7177"/>
                    <a:pt x="2759" y="7416"/>
                  </a:cubicBezTo>
                  <a:cubicBezTo>
                    <a:pt x="3234" y="7575"/>
                    <a:pt x="3741" y="7722"/>
                    <a:pt x="4230" y="7722"/>
                  </a:cubicBezTo>
                  <a:cubicBezTo>
                    <a:pt x="4460" y="7722"/>
                    <a:pt x="4674" y="7689"/>
                    <a:pt x="4882" y="7624"/>
                  </a:cubicBezTo>
                  <a:cubicBezTo>
                    <a:pt x="5559" y="7414"/>
                    <a:pt x="6152" y="7001"/>
                    <a:pt x="6597" y="6437"/>
                  </a:cubicBezTo>
                  <a:cubicBezTo>
                    <a:pt x="6822" y="6152"/>
                    <a:pt x="6862" y="5789"/>
                    <a:pt x="6913" y="5327"/>
                  </a:cubicBezTo>
                  <a:cubicBezTo>
                    <a:pt x="6935" y="5132"/>
                    <a:pt x="6957" y="4933"/>
                    <a:pt x="6995" y="4724"/>
                  </a:cubicBezTo>
                  <a:cubicBezTo>
                    <a:pt x="7030" y="4532"/>
                    <a:pt x="7079" y="4342"/>
                    <a:pt x="7124" y="4159"/>
                  </a:cubicBezTo>
                  <a:cubicBezTo>
                    <a:pt x="7244" y="3672"/>
                    <a:pt x="7360" y="3213"/>
                    <a:pt x="7228" y="2794"/>
                  </a:cubicBezTo>
                  <a:cubicBezTo>
                    <a:pt x="7017" y="2122"/>
                    <a:pt x="6452" y="1578"/>
                    <a:pt x="5841" y="1032"/>
                  </a:cubicBezTo>
                  <a:cubicBezTo>
                    <a:pt x="5762" y="963"/>
                    <a:pt x="5689" y="894"/>
                    <a:pt x="5617" y="828"/>
                  </a:cubicBezTo>
                  <a:cubicBezTo>
                    <a:pt x="5266" y="509"/>
                    <a:pt x="5014" y="275"/>
                    <a:pt x="4626" y="158"/>
                  </a:cubicBezTo>
                  <a:cubicBezTo>
                    <a:pt x="4286" y="55"/>
                    <a:pt x="3937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3" name="Google Shape;1803;p47">
              <a:extLst>
                <a:ext uri="{FF2B5EF4-FFF2-40B4-BE49-F238E27FC236}">
                  <a16:creationId xmlns:a16="http://schemas.microsoft.com/office/drawing/2014/main" id="{7495EAB8-556A-AC24-92C3-C6714BDB3CF7}"/>
                </a:ext>
              </a:extLst>
            </p:cNvPr>
            <p:cNvSpPr/>
            <p:nvPr/>
          </p:nvSpPr>
          <p:spPr>
            <a:xfrm>
              <a:off x="6466454" y="2910799"/>
              <a:ext cx="102541" cy="113197"/>
            </a:xfrm>
            <a:custGeom>
              <a:avLst/>
              <a:gdLst/>
              <a:ahLst/>
              <a:cxnLst/>
              <a:rect l="l" t="t" r="r" b="b"/>
              <a:pathLst>
                <a:path w="3753" h="4143" extrusionOk="0">
                  <a:moveTo>
                    <a:pt x="1632" y="1"/>
                  </a:moveTo>
                  <a:cubicBezTo>
                    <a:pt x="1511" y="1"/>
                    <a:pt x="1389" y="18"/>
                    <a:pt x="1270" y="54"/>
                  </a:cubicBezTo>
                  <a:cubicBezTo>
                    <a:pt x="419" y="310"/>
                    <a:pt x="0" y="1420"/>
                    <a:pt x="336" y="2535"/>
                  </a:cubicBezTo>
                  <a:cubicBezTo>
                    <a:pt x="623" y="3494"/>
                    <a:pt x="1376" y="4143"/>
                    <a:pt x="2122" y="4143"/>
                  </a:cubicBezTo>
                  <a:cubicBezTo>
                    <a:pt x="2243" y="4143"/>
                    <a:pt x="2364" y="4126"/>
                    <a:pt x="2483" y="4090"/>
                  </a:cubicBezTo>
                  <a:cubicBezTo>
                    <a:pt x="3334" y="3834"/>
                    <a:pt x="3752" y="2722"/>
                    <a:pt x="3417" y="1608"/>
                  </a:cubicBezTo>
                  <a:cubicBezTo>
                    <a:pt x="3129" y="650"/>
                    <a:pt x="2378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4" name="Google Shape;1804;p47">
              <a:extLst>
                <a:ext uri="{FF2B5EF4-FFF2-40B4-BE49-F238E27FC236}">
                  <a16:creationId xmlns:a16="http://schemas.microsoft.com/office/drawing/2014/main" id="{210ABBD1-07E2-9DA5-ABD8-1BD23654606E}"/>
                </a:ext>
              </a:extLst>
            </p:cNvPr>
            <p:cNvSpPr/>
            <p:nvPr/>
          </p:nvSpPr>
          <p:spPr>
            <a:xfrm>
              <a:off x="6485170" y="2924597"/>
              <a:ext cx="68006" cy="85355"/>
            </a:xfrm>
            <a:custGeom>
              <a:avLst/>
              <a:gdLst/>
              <a:ahLst/>
              <a:cxnLst/>
              <a:rect l="l" t="t" r="r" b="b"/>
              <a:pathLst>
                <a:path w="2489" h="3124" extrusionOk="0">
                  <a:moveTo>
                    <a:pt x="940" y="0"/>
                  </a:moveTo>
                  <a:cubicBezTo>
                    <a:pt x="866" y="0"/>
                    <a:pt x="793" y="10"/>
                    <a:pt x="724" y="31"/>
                  </a:cubicBezTo>
                  <a:cubicBezTo>
                    <a:pt x="465" y="107"/>
                    <a:pt x="259" y="325"/>
                    <a:pt x="140" y="642"/>
                  </a:cubicBezTo>
                  <a:cubicBezTo>
                    <a:pt x="4" y="1003"/>
                    <a:pt x="1" y="1453"/>
                    <a:pt x="128" y="1879"/>
                  </a:cubicBezTo>
                  <a:cubicBezTo>
                    <a:pt x="345" y="2601"/>
                    <a:pt x="893" y="3124"/>
                    <a:pt x="1429" y="3124"/>
                  </a:cubicBezTo>
                  <a:cubicBezTo>
                    <a:pt x="1502" y="3124"/>
                    <a:pt x="1574" y="3114"/>
                    <a:pt x="1644" y="3093"/>
                  </a:cubicBezTo>
                  <a:cubicBezTo>
                    <a:pt x="2217" y="2922"/>
                    <a:pt x="2489" y="2074"/>
                    <a:pt x="2240" y="1245"/>
                  </a:cubicBezTo>
                  <a:cubicBezTo>
                    <a:pt x="2023" y="523"/>
                    <a:pt x="1476" y="0"/>
                    <a:pt x="9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5" name="Google Shape;1805;p47">
              <a:extLst>
                <a:ext uri="{FF2B5EF4-FFF2-40B4-BE49-F238E27FC236}">
                  <a16:creationId xmlns:a16="http://schemas.microsoft.com/office/drawing/2014/main" id="{1D7E667B-BE22-D30A-D4C4-7DF78D3B65B3}"/>
                </a:ext>
              </a:extLst>
            </p:cNvPr>
            <p:cNvSpPr/>
            <p:nvPr/>
          </p:nvSpPr>
          <p:spPr>
            <a:xfrm>
              <a:off x="6502493" y="2951783"/>
              <a:ext cx="16257" cy="17760"/>
            </a:xfrm>
            <a:custGeom>
              <a:avLst/>
              <a:gdLst/>
              <a:ahLst/>
              <a:cxnLst/>
              <a:rect l="l" t="t" r="r" b="b"/>
              <a:pathLst>
                <a:path w="595" h="650" extrusionOk="0">
                  <a:moveTo>
                    <a:pt x="224" y="1"/>
                  </a:moveTo>
                  <a:cubicBezTo>
                    <a:pt x="191" y="1"/>
                    <a:pt x="158" y="9"/>
                    <a:pt x="128" y="26"/>
                  </a:cubicBezTo>
                  <a:cubicBezTo>
                    <a:pt x="35" y="79"/>
                    <a:pt x="1" y="199"/>
                    <a:pt x="55" y="291"/>
                  </a:cubicBezTo>
                  <a:lnTo>
                    <a:pt x="203" y="552"/>
                  </a:lnTo>
                  <a:cubicBezTo>
                    <a:pt x="238" y="616"/>
                    <a:pt x="304" y="650"/>
                    <a:pt x="371" y="650"/>
                  </a:cubicBezTo>
                  <a:cubicBezTo>
                    <a:pt x="405" y="650"/>
                    <a:pt x="437" y="642"/>
                    <a:pt x="468" y="625"/>
                  </a:cubicBezTo>
                  <a:cubicBezTo>
                    <a:pt x="562" y="572"/>
                    <a:pt x="594" y="452"/>
                    <a:pt x="541" y="360"/>
                  </a:cubicBezTo>
                  <a:lnTo>
                    <a:pt x="393" y="99"/>
                  </a:lnTo>
                  <a:cubicBezTo>
                    <a:pt x="358" y="36"/>
                    <a:pt x="29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6" name="Google Shape;1806;p47">
              <a:extLst>
                <a:ext uri="{FF2B5EF4-FFF2-40B4-BE49-F238E27FC236}">
                  <a16:creationId xmlns:a16="http://schemas.microsoft.com/office/drawing/2014/main" id="{4996129C-F747-692D-EE42-5B067BB4B18D}"/>
                </a:ext>
              </a:extLst>
            </p:cNvPr>
            <p:cNvSpPr/>
            <p:nvPr/>
          </p:nvSpPr>
          <p:spPr>
            <a:xfrm>
              <a:off x="6515744" y="2869542"/>
              <a:ext cx="18880" cy="15055"/>
            </a:xfrm>
            <a:custGeom>
              <a:avLst/>
              <a:gdLst/>
              <a:ahLst/>
              <a:cxnLst/>
              <a:rect l="l" t="t" r="r" b="b"/>
              <a:pathLst>
                <a:path w="691" h="551" extrusionOk="0">
                  <a:moveTo>
                    <a:pt x="222" y="1"/>
                  </a:moveTo>
                  <a:cubicBezTo>
                    <a:pt x="158" y="1"/>
                    <a:pt x="96" y="32"/>
                    <a:pt x="59" y="89"/>
                  </a:cubicBezTo>
                  <a:cubicBezTo>
                    <a:pt x="1" y="179"/>
                    <a:pt x="26" y="299"/>
                    <a:pt x="115" y="357"/>
                  </a:cubicBezTo>
                  <a:lnTo>
                    <a:pt x="362" y="518"/>
                  </a:lnTo>
                  <a:cubicBezTo>
                    <a:pt x="396" y="539"/>
                    <a:pt x="433" y="551"/>
                    <a:pt x="469" y="551"/>
                  </a:cubicBezTo>
                  <a:cubicBezTo>
                    <a:pt x="532" y="551"/>
                    <a:pt x="595" y="518"/>
                    <a:pt x="632" y="463"/>
                  </a:cubicBezTo>
                  <a:cubicBezTo>
                    <a:pt x="690" y="372"/>
                    <a:pt x="664" y="252"/>
                    <a:pt x="575" y="193"/>
                  </a:cubicBezTo>
                  <a:lnTo>
                    <a:pt x="327" y="32"/>
                  </a:lnTo>
                  <a:cubicBezTo>
                    <a:pt x="295" y="11"/>
                    <a:pt x="258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7" name="Google Shape;1807;p47">
              <a:extLst>
                <a:ext uri="{FF2B5EF4-FFF2-40B4-BE49-F238E27FC236}">
                  <a16:creationId xmlns:a16="http://schemas.microsoft.com/office/drawing/2014/main" id="{67A05884-7D6D-DD5E-61FD-C73CBAF754FB}"/>
                </a:ext>
              </a:extLst>
            </p:cNvPr>
            <p:cNvSpPr/>
            <p:nvPr/>
          </p:nvSpPr>
          <p:spPr>
            <a:xfrm>
              <a:off x="6551045" y="2886482"/>
              <a:ext cx="16394" cy="10656"/>
            </a:xfrm>
            <a:custGeom>
              <a:avLst/>
              <a:gdLst/>
              <a:ahLst/>
              <a:cxnLst/>
              <a:rect l="l" t="t" r="r" b="b"/>
              <a:pathLst>
                <a:path w="600" h="390" extrusionOk="0">
                  <a:moveTo>
                    <a:pt x="195" y="1"/>
                  </a:moveTo>
                  <a:cubicBezTo>
                    <a:pt x="88" y="1"/>
                    <a:pt x="0" y="89"/>
                    <a:pt x="0" y="196"/>
                  </a:cubicBezTo>
                  <a:cubicBezTo>
                    <a:pt x="0" y="301"/>
                    <a:pt x="87" y="389"/>
                    <a:pt x="195" y="389"/>
                  </a:cubicBezTo>
                  <a:lnTo>
                    <a:pt x="405" y="389"/>
                  </a:lnTo>
                  <a:cubicBezTo>
                    <a:pt x="513" y="389"/>
                    <a:pt x="599" y="301"/>
                    <a:pt x="599" y="196"/>
                  </a:cubicBezTo>
                  <a:cubicBezTo>
                    <a:pt x="599" y="89"/>
                    <a:pt x="513" y="1"/>
                    <a:pt x="405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8" name="Google Shape;1808;p47">
              <a:extLst>
                <a:ext uri="{FF2B5EF4-FFF2-40B4-BE49-F238E27FC236}">
                  <a16:creationId xmlns:a16="http://schemas.microsoft.com/office/drawing/2014/main" id="{3098BC80-8E7F-4AE4-189C-7B896F96E587}"/>
                </a:ext>
              </a:extLst>
            </p:cNvPr>
            <p:cNvSpPr/>
            <p:nvPr/>
          </p:nvSpPr>
          <p:spPr>
            <a:xfrm>
              <a:off x="6576099" y="2912220"/>
              <a:ext cx="16421" cy="16721"/>
            </a:xfrm>
            <a:custGeom>
              <a:avLst/>
              <a:gdLst/>
              <a:ahLst/>
              <a:cxnLst/>
              <a:rect l="l" t="t" r="r" b="b"/>
              <a:pathLst>
                <a:path w="601" h="612" extrusionOk="0">
                  <a:moveTo>
                    <a:pt x="221" y="0"/>
                  </a:moveTo>
                  <a:cubicBezTo>
                    <a:pt x="182" y="0"/>
                    <a:pt x="142" y="12"/>
                    <a:pt x="107" y="37"/>
                  </a:cubicBezTo>
                  <a:cubicBezTo>
                    <a:pt x="19" y="99"/>
                    <a:pt x="0" y="220"/>
                    <a:pt x="63" y="308"/>
                  </a:cubicBezTo>
                  <a:lnTo>
                    <a:pt x="224" y="531"/>
                  </a:lnTo>
                  <a:cubicBezTo>
                    <a:pt x="262" y="585"/>
                    <a:pt x="321" y="611"/>
                    <a:pt x="381" y="611"/>
                  </a:cubicBezTo>
                  <a:cubicBezTo>
                    <a:pt x="420" y="611"/>
                    <a:pt x="460" y="601"/>
                    <a:pt x="495" y="575"/>
                  </a:cubicBezTo>
                  <a:cubicBezTo>
                    <a:pt x="583" y="513"/>
                    <a:pt x="601" y="392"/>
                    <a:pt x="539" y="304"/>
                  </a:cubicBezTo>
                  <a:lnTo>
                    <a:pt x="378" y="81"/>
                  </a:lnTo>
                  <a:cubicBezTo>
                    <a:pt x="340" y="28"/>
                    <a:pt x="281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09" name="Google Shape;1809;p47">
              <a:extLst>
                <a:ext uri="{FF2B5EF4-FFF2-40B4-BE49-F238E27FC236}">
                  <a16:creationId xmlns:a16="http://schemas.microsoft.com/office/drawing/2014/main" id="{11FFB75E-F464-089A-AFB6-1D27223406E9}"/>
                </a:ext>
              </a:extLst>
            </p:cNvPr>
            <p:cNvSpPr/>
            <p:nvPr/>
          </p:nvSpPr>
          <p:spPr>
            <a:xfrm>
              <a:off x="6589569" y="2942247"/>
              <a:ext cx="20547" cy="15465"/>
            </a:xfrm>
            <a:custGeom>
              <a:avLst/>
              <a:gdLst/>
              <a:ahLst/>
              <a:cxnLst/>
              <a:rect l="l" t="t" r="r" b="b"/>
              <a:pathLst>
                <a:path w="752" h="566" extrusionOk="0">
                  <a:moveTo>
                    <a:pt x="223" y="1"/>
                  </a:moveTo>
                  <a:cubicBezTo>
                    <a:pt x="154" y="1"/>
                    <a:pt x="88" y="37"/>
                    <a:pt x="52" y="101"/>
                  </a:cubicBezTo>
                  <a:cubicBezTo>
                    <a:pt x="1" y="195"/>
                    <a:pt x="33" y="313"/>
                    <a:pt x="127" y="366"/>
                  </a:cubicBezTo>
                  <a:lnTo>
                    <a:pt x="436" y="540"/>
                  </a:lnTo>
                  <a:cubicBezTo>
                    <a:pt x="466" y="558"/>
                    <a:pt x="499" y="565"/>
                    <a:pt x="531" y="565"/>
                  </a:cubicBezTo>
                  <a:cubicBezTo>
                    <a:pt x="601" y="565"/>
                    <a:pt x="667" y="530"/>
                    <a:pt x="701" y="464"/>
                  </a:cubicBezTo>
                  <a:cubicBezTo>
                    <a:pt x="752" y="369"/>
                    <a:pt x="720" y="252"/>
                    <a:pt x="626" y="199"/>
                  </a:cubicBezTo>
                  <a:lnTo>
                    <a:pt x="317" y="25"/>
                  </a:lnTo>
                  <a:cubicBezTo>
                    <a:pt x="287" y="9"/>
                    <a:pt x="255" y="1"/>
                    <a:pt x="22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0" name="Google Shape;1810;p47">
              <a:extLst>
                <a:ext uri="{FF2B5EF4-FFF2-40B4-BE49-F238E27FC236}">
                  <a16:creationId xmlns:a16="http://schemas.microsoft.com/office/drawing/2014/main" id="{307A5469-768B-E96D-BA65-E95EFABD5ACF}"/>
                </a:ext>
              </a:extLst>
            </p:cNvPr>
            <p:cNvSpPr/>
            <p:nvPr/>
          </p:nvSpPr>
          <p:spPr>
            <a:xfrm>
              <a:off x="6594843" y="2978914"/>
              <a:ext cx="18497" cy="17404"/>
            </a:xfrm>
            <a:custGeom>
              <a:avLst/>
              <a:gdLst/>
              <a:ahLst/>
              <a:cxnLst/>
              <a:rect l="l" t="t" r="r" b="b"/>
              <a:pathLst>
                <a:path w="677" h="637" extrusionOk="0">
                  <a:moveTo>
                    <a:pt x="463" y="1"/>
                  </a:moveTo>
                  <a:cubicBezTo>
                    <a:pt x="414" y="1"/>
                    <a:pt x="363" y="20"/>
                    <a:pt x="325" y="58"/>
                  </a:cubicBezTo>
                  <a:lnTo>
                    <a:pt x="79" y="305"/>
                  </a:lnTo>
                  <a:cubicBezTo>
                    <a:pt x="1" y="380"/>
                    <a:pt x="1" y="503"/>
                    <a:pt x="79" y="579"/>
                  </a:cubicBezTo>
                  <a:cubicBezTo>
                    <a:pt x="117" y="619"/>
                    <a:pt x="166" y="636"/>
                    <a:pt x="215" y="636"/>
                  </a:cubicBezTo>
                  <a:cubicBezTo>
                    <a:pt x="265" y="636"/>
                    <a:pt x="314" y="619"/>
                    <a:pt x="352" y="579"/>
                  </a:cubicBezTo>
                  <a:lnTo>
                    <a:pt x="600" y="333"/>
                  </a:lnTo>
                  <a:cubicBezTo>
                    <a:pt x="676" y="257"/>
                    <a:pt x="676" y="136"/>
                    <a:pt x="600" y="58"/>
                  </a:cubicBezTo>
                  <a:cubicBezTo>
                    <a:pt x="563" y="20"/>
                    <a:pt x="513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1" name="Google Shape;1811;p47">
              <a:extLst>
                <a:ext uri="{FF2B5EF4-FFF2-40B4-BE49-F238E27FC236}">
                  <a16:creationId xmlns:a16="http://schemas.microsoft.com/office/drawing/2014/main" id="{1C114836-D619-332F-10BF-1DF79B554664}"/>
                </a:ext>
              </a:extLst>
            </p:cNvPr>
            <p:cNvSpPr/>
            <p:nvPr/>
          </p:nvSpPr>
          <p:spPr>
            <a:xfrm>
              <a:off x="6581181" y="3004652"/>
              <a:ext cx="10656" cy="18798"/>
            </a:xfrm>
            <a:custGeom>
              <a:avLst/>
              <a:gdLst/>
              <a:ahLst/>
              <a:cxnLst/>
              <a:rect l="l" t="t" r="r" b="b"/>
              <a:pathLst>
                <a:path w="390" h="688" extrusionOk="0">
                  <a:moveTo>
                    <a:pt x="193" y="1"/>
                  </a:moveTo>
                  <a:cubicBezTo>
                    <a:pt x="87" y="1"/>
                    <a:pt x="0" y="87"/>
                    <a:pt x="0" y="194"/>
                  </a:cubicBezTo>
                  <a:lnTo>
                    <a:pt x="0" y="493"/>
                  </a:lnTo>
                  <a:cubicBezTo>
                    <a:pt x="0" y="599"/>
                    <a:pt x="85" y="687"/>
                    <a:pt x="193" y="687"/>
                  </a:cubicBezTo>
                  <a:cubicBezTo>
                    <a:pt x="302" y="687"/>
                    <a:pt x="390" y="599"/>
                    <a:pt x="388" y="493"/>
                  </a:cubicBezTo>
                  <a:lnTo>
                    <a:pt x="388" y="194"/>
                  </a:lnTo>
                  <a:cubicBezTo>
                    <a:pt x="388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2" name="Google Shape;1812;p47">
              <a:extLst>
                <a:ext uri="{FF2B5EF4-FFF2-40B4-BE49-F238E27FC236}">
                  <a16:creationId xmlns:a16="http://schemas.microsoft.com/office/drawing/2014/main" id="{AC78D4C3-797C-E092-EEF7-A90546D875D2}"/>
                </a:ext>
              </a:extLst>
            </p:cNvPr>
            <p:cNvSpPr/>
            <p:nvPr/>
          </p:nvSpPr>
          <p:spPr>
            <a:xfrm>
              <a:off x="6550362" y="3035062"/>
              <a:ext cx="17842" cy="12705"/>
            </a:xfrm>
            <a:custGeom>
              <a:avLst/>
              <a:gdLst/>
              <a:ahLst/>
              <a:cxnLst/>
              <a:rect l="l" t="t" r="r" b="b"/>
              <a:pathLst>
                <a:path w="653" h="465" extrusionOk="0">
                  <a:moveTo>
                    <a:pt x="429" y="0"/>
                  </a:moveTo>
                  <a:cubicBezTo>
                    <a:pt x="408" y="0"/>
                    <a:pt x="387" y="4"/>
                    <a:pt x="367" y="11"/>
                  </a:cubicBezTo>
                  <a:lnTo>
                    <a:pt x="156" y="87"/>
                  </a:lnTo>
                  <a:cubicBezTo>
                    <a:pt x="53" y="124"/>
                    <a:pt x="0" y="235"/>
                    <a:pt x="37" y="336"/>
                  </a:cubicBezTo>
                  <a:cubicBezTo>
                    <a:pt x="63" y="416"/>
                    <a:pt x="140" y="465"/>
                    <a:pt x="220" y="465"/>
                  </a:cubicBezTo>
                  <a:cubicBezTo>
                    <a:pt x="242" y="465"/>
                    <a:pt x="261" y="462"/>
                    <a:pt x="286" y="454"/>
                  </a:cubicBezTo>
                  <a:lnTo>
                    <a:pt x="495" y="380"/>
                  </a:lnTo>
                  <a:cubicBezTo>
                    <a:pt x="598" y="343"/>
                    <a:pt x="652" y="230"/>
                    <a:pt x="616" y="131"/>
                  </a:cubicBezTo>
                  <a:cubicBezTo>
                    <a:pt x="587" y="50"/>
                    <a:pt x="510" y="0"/>
                    <a:pt x="429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813" name="Google Shape;1813;p47">
            <a:extLst>
              <a:ext uri="{FF2B5EF4-FFF2-40B4-BE49-F238E27FC236}">
                <a16:creationId xmlns:a16="http://schemas.microsoft.com/office/drawing/2014/main" id="{C8FE1C4E-3267-A903-AACD-0FD57BBCB7A1}"/>
              </a:ext>
            </a:extLst>
          </p:cNvPr>
          <p:cNvGrpSpPr/>
          <p:nvPr/>
        </p:nvGrpSpPr>
        <p:grpSpPr>
          <a:xfrm>
            <a:off x="4934356" y="3635207"/>
            <a:ext cx="352351" cy="350329"/>
            <a:chOff x="4003331" y="2202682"/>
            <a:chExt cx="352351" cy="350329"/>
          </a:xfrm>
        </p:grpSpPr>
        <p:sp>
          <p:nvSpPr>
            <p:cNvPr id="1814" name="Google Shape;1814;p47">
              <a:extLst>
                <a:ext uri="{FF2B5EF4-FFF2-40B4-BE49-F238E27FC236}">
                  <a16:creationId xmlns:a16="http://schemas.microsoft.com/office/drawing/2014/main" id="{08221492-0556-AF48-2BD9-49C212F1A68E}"/>
                </a:ext>
              </a:extLst>
            </p:cNvPr>
            <p:cNvSpPr/>
            <p:nvPr/>
          </p:nvSpPr>
          <p:spPr>
            <a:xfrm>
              <a:off x="4003331" y="2202682"/>
              <a:ext cx="352351" cy="350329"/>
            </a:xfrm>
            <a:custGeom>
              <a:avLst/>
              <a:gdLst/>
              <a:ahLst/>
              <a:cxnLst/>
              <a:rect l="l" t="t" r="r" b="b"/>
              <a:pathLst>
                <a:path w="12896" h="12822" extrusionOk="0">
                  <a:moveTo>
                    <a:pt x="6455" y="0"/>
                  </a:moveTo>
                  <a:cubicBezTo>
                    <a:pt x="5400" y="0"/>
                    <a:pt x="4410" y="467"/>
                    <a:pt x="3540" y="930"/>
                  </a:cubicBezTo>
                  <a:cubicBezTo>
                    <a:pt x="2755" y="1349"/>
                    <a:pt x="1891" y="1699"/>
                    <a:pt x="1352" y="2400"/>
                  </a:cubicBezTo>
                  <a:cubicBezTo>
                    <a:pt x="840" y="3068"/>
                    <a:pt x="641" y="4076"/>
                    <a:pt x="433" y="4918"/>
                  </a:cubicBezTo>
                  <a:cubicBezTo>
                    <a:pt x="313" y="5395"/>
                    <a:pt x="1" y="5786"/>
                    <a:pt x="1" y="6302"/>
                  </a:cubicBezTo>
                  <a:cubicBezTo>
                    <a:pt x="1" y="6869"/>
                    <a:pt x="327" y="7526"/>
                    <a:pt x="471" y="8047"/>
                  </a:cubicBezTo>
                  <a:cubicBezTo>
                    <a:pt x="824" y="9343"/>
                    <a:pt x="1374" y="10660"/>
                    <a:pt x="2400" y="11470"/>
                  </a:cubicBezTo>
                  <a:cubicBezTo>
                    <a:pt x="3145" y="12059"/>
                    <a:pt x="4242" y="12289"/>
                    <a:pt x="5208" y="12486"/>
                  </a:cubicBezTo>
                  <a:cubicBezTo>
                    <a:pt x="5611" y="12570"/>
                    <a:pt x="6028" y="12822"/>
                    <a:pt x="6455" y="12822"/>
                  </a:cubicBezTo>
                  <a:cubicBezTo>
                    <a:pt x="7273" y="12822"/>
                    <a:pt x="8052" y="12453"/>
                    <a:pt x="8769" y="12166"/>
                  </a:cubicBezTo>
                  <a:cubicBezTo>
                    <a:pt x="9583" y="11837"/>
                    <a:pt x="10473" y="11574"/>
                    <a:pt x="11074" y="10951"/>
                  </a:cubicBezTo>
                  <a:cubicBezTo>
                    <a:pt x="11695" y="10310"/>
                    <a:pt x="12018" y="9304"/>
                    <a:pt x="12317" y="8441"/>
                  </a:cubicBezTo>
                  <a:cubicBezTo>
                    <a:pt x="12538" y="7804"/>
                    <a:pt x="12895" y="7120"/>
                    <a:pt x="12895" y="6407"/>
                  </a:cubicBezTo>
                  <a:cubicBezTo>
                    <a:pt x="12895" y="5609"/>
                    <a:pt x="12507" y="4846"/>
                    <a:pt x="12232" y="4146"/>
                  </a:cubicBezTo>
                  <a:cubicBezTo>
                    <a:pt x="11848" y="3168"/>
                    <a:pt x="11487" y="2190"/>
                    <a:pt x="10693" y="1528"/>
                  </a:cubicBezTo>
                  <a:cubicBezTo>
                    <a:pt x="10040" y="981"/>
                    <a:pt x="9007" y="687"/>
                    <a:pt x="8168" y="445"/>
                  </a:cubicBezTo>
                  <a:cubicBezTo>
                    <a:pt x="7625" y="289"/>
                    <a:pt x="7049" y="0"/>
                    <a:pt x="6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5" name="Google Shape;1815;p47">
              <a:extLst>
                <a:ext uri="{FF2B5EF4-FFF2-40B4-BE49-F238E27FC236}">
                  <a16:creationId xmlns:a16="http://schemas.microsoft.com/office/drawing/2014/main" id="{6C3EAC6B-D311-A803-A736-36C0E61BC55E}"/>
                </a:ext>
              </a:extLst>
            </p:cNvPr>
            <p:cNvSpPr/>
            <p:nvPr/>
          </p:nvSpPr>
          <p:spPr>
            <a:xfrm>
              <a:off x="4027976" y="2227190"/>
              <a:ext cx="302979" cy="301203"/>
            </a:xfrm>
            <a:custGeom>
              <a:avLst/>
              <a:gdLst/>
              <a:ahLst/>
              <a:cxnLst/>
              <a:rect l="l" t="t" r="r" b="b"/>
              <a:pathLst>
                <a:path w="11089" h="11024" extrusionOk="0">
                  <a:moveTo>
                    <a:pt x="5551" y="1"/>
                  </a:moveTo>
                  <a:cubicBezTo>
                    <a:pt x="4645" y="1"/>
                    <a:pt x="3792" y="404"/>
                    <a:pt x="3045" y="801"/>
                  </a:cubicBezTo>
                  <a:cubicBezTo>
                    <a:pt x="2369" y="1159"/>
                    <a:pt x="1628" y="1461"/>
                    <a:pt x="1165" y="2064"/>
                  </a:cubicBezTo>
                  <a:cubicBezTo>
                    <a:pt x="724" y="2637"/>
                    <a:pt x="551" y="3502"/>
                    <a:pt x="373" y="4227"/>
                  </a:cubicBezTo>
                  <a:cubicBezTo>
                    <a:pt x="269" y="4637"/>
                    <a:pt x="1" y="4974"/>
                    <a:pt x="1" y="5418"/>
                  </a:cubicBezTo>
                  <a:cubicBezTo>
                    <a:pt x="1" y="5904"/>
                    <a:pt x="282" y="6469"/>
                    <a:pt x="405" y="6919"/>
                  </a:cubicBezTo>
                  <a:cubicBezTo>
                    <a:pt x="710" y="8031"/>
                    <a:pt x="1183" y="9164"/>
                    <a:pt x="2064" y="9860"/>
                  </a:cubicBezTo>
                  <a:cubicBezTo>
                    <a:pt x="2704" y="10368"/>
                    <a:pt x="3647" y="10564"/>
                    <a:pt x="4478" y="10735"/>
                  </a:cubicBezTo>
                  <a:cubicBezTo>
                    <a:pt x="4826" y="10807"/>
                    <a:pt x="5184" y="11024"/>
                    <a:pt x="5551" y="11024"/>
                  </a:cubicBezTo>
                  <a:cubicBezTo>
                    <a:pt x="6254" y="11024"/>
                    <a:pt x="6926" y="10708"/>
                    <a:pt x="7541" y="10460"/>
                  </a:cubicBezTo>
                  <a:cubicBezTo>
                    <a:pt x="8241" y="10179"/>
                    <a:pt x="9007" y="9952"/>
                    <a:pt x="9523" y="9417"/>
                  </a:cubicBezTo>
                  <a:cubicBezTo>
                    <a:pt x="10057" y="8867"/>
                    <a:pt x="10336" y="8000"/>
                    <a:pt x="10592" y="7259"/>
                  </a:cubicBezTo>
                  <a:cubicBezTo>
                    <a:pt x="10781" y="6711"/>
                    <a:pt x="11088" y="6122"/>
                    <a:pt x="11088" y="5510"/>
                  </a:cubicBezTo>
                  <a:cubicBezTo>
                    <a:pt x="11088" y="4825"/>
                    <a:pt x="10756" y="4169"/>
                    <a:pt x="10519" y="3567"/>
                  </a:cubicBezTo>
                  <a:cubicBezTo>
                    <a:pt x="10189" y="2723"/>
                    <a:pt x="9879" y="1884"/>
                    <a:pt x="9196" y="1313"/>
                  </a:cubicBezTo>
                  <a:cubicBezTo>
                    <a:pt x="8634" y="844"/>
                    <a:pt x="7745" y="590"/>
                    <a:pt x="7024" y="383"/>
                  </a:cubicBezTo>
                  <a:cubicBezTo>
                    <a:pt x="6556" y="248"/>
                    <a:pt x="6061" y="1"/>
                    <a:pt x="5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6" name="Google Shape;1816;p47">
              <a:extLst>
                <a:ext uri="{FF2B5EF4-FFF2-40B4-BE49-F238E27FC236}">
                  <a16:creationId xmlns:a16="http://schemas.microsoft.com/office/drawing/2014/main" id="{6550001B-1B2B-B3A2-C88D-E1A28C11AF8E}"/>
                </a:ext>
              </a:extLst>
            </p:cNvPr>
            <p:cNvSpPr/>
            <p:nvPr/>
          </p:nvSpPr>
          <p:spPr>
            <a:xfrm>
              <a:off x="4041637" y="2240797"/>
              <a:ext cx="275657" cy="274017"/>
            </a:xfrm>
            <a:custGeom>
              <a:avLst/>
              <a:gdLst/>
              <a:ahLst/>
              <a:cxnLst/>
              <a:rect l="l" t="t" r="r" b="b"/>
              <a:pathLst>
                <a:path w="10089" h="10029" extrusionOk="0">
                  <a:moveTo>
                    <a:pt x="5051" y="1"/>
                  </a:moveTo>
                  <a:cubicBezTo>
                    <a:pt x="4276" y="1"/>
                    <a:pt x="3502" y="358"/>
                    <a:pt x="2781" y="742"/>
                  </a:cubicBezTo>
                  <a:cubicBezTo>
                    <a:pt x="2660" y="806"/>
                    <a:pt x="2535" y="871"/>
                    <a:pt x="2417" y="931"/>
                  </a:cubicBezTo>
                  <a:cubicBezTo>
                    <a:pt x="1881" y="1203"/>
                    <a:pt x="1374" y="1461"/>
                    <a:pt x="1061" y="1869"/>
                  </a:cubicBezTo>
                  <a:cubicBezTo>
                    <a:pt x="731" y="2299"/>
                    <a:pt x="563" y="2997"/>
                    <a:pt x="415" y="3612"/>
                  </a:cubicBezTo>
                  <a:cubicBezTo>
                    <a:pt x="396" y="3693"/>
                    <a:pt x="375" y="3772"/>
                    <a:pt x="358" y="3848"/>
                  </a:cubicBezTo>
                  <a:cubicBezTo>
                    <a:pt x="308" y="4050"/>
                    <a:pt x="229" y="4227"/>
                    <a:pt x="161" y="4385"/>
                  </a:cubicBezTo>
                  <a:cubicBezTo>
                    <a:pt x="75" y="4583"/>
                    <a:pt x="0" y="4753"/>
                    <a:pt x="0" y="4920"/>
                  </a:cubicBezTo>
                  <a:cubicBezTo>
                    <a:pt x="0" y="5166"/>
                    <a:pt x="116" y="5487"/>
                    <a:pt x="226" y="5799"/>
                  </a:cubicBezTo>
                  <a:cubicBezTo>
                    <a:pt x="283" y="5961"/>
                    <a:pt x="343" y="6130"/>
                    <a:pt x="387" y="6289"/>
                  </a:cubicBezTo>
                  <a:cubicBezTo>
                    <a:pt x="744" y="7600"/>
                    <a:pt x="1217" y="8452"/>
                    <a:pt x="1873" y="8971"/>
                  </a:cubicBezTo>
                  <a:cubicBezTo>
                    <a:pt x="2433" y="9413"/>
                    <a:pt x="3345" y="9599"/>
                    <a:pt x="4079" y="9748"/>
                  </a:cubicBezTo>
                  <a:cubicBezTo>
                    <a:pt x="4252" y="9785"/>
                    <a:pt x="4410" y="9842"/>
                    <a:pt x="4564" y="9899"/>
                  </a:cubicBezTo>
                  <a:cubicBezTo>
                    <a:pt x="4745" y="9967"/>
                    <a:pt x="4915" y="10028"/>
                    <a:pt x="5051" y="10028"/>
                  </a:cubicBezTo>
                  <a:cubicBezTo>
                    <a:pt x="5570" y="10028"/>
                    <a:pt x="6106" y="9808"/>
                    <a:pt x="6620" y="9590"/>
                  </a:cubicBezTo>
                  <a:cubicBezTo>
                    <a:pt x="6699" y="9558"/>
                    <a:pt x="6775" y="9527"/>
                    <a:pt x="6852" y="9496"/>
                  </a:cubicBezTo>
                  <a:cubicBezTo>
                    <a:pt x="6971" y="9448"/>
                    <a:pt x="7093" y="9403"/>
                    <a:pt x="7210" y="9357"/>
                  </a:cubicBezTo>
                  <a:cubicBezTo>
                    <a:pt x="7775" y="9139"/>
                    <a:pt x="8308" y="8936"/>
                    <a:pt x="8663" y="8568"/>
                  </a:cubicBezTo>
                  <a:cubicBezTo>
                    <a:pt x="9092" y="8127"/>
                    <a:pt x="9349" y="7380"/>
                    <a:pt x="9576" y="6718"/>
                  </a:cubicBezTo>
                  <a:lnTo>
                    <a:pt x="9620" y="6592"/>
                  </a:lnTo>
                  <a:cubicBezTo>
                    <a:pt x="9670" y="6452"/>
                    <a:pt x="9724" y="6308"/>
                    <a:pt x="9780" y="6169"/>
                  </a:cubicBezTo>
                  <a:cubicBezTo>
                    <a:pt x="9931" y="5781"/>
                    <a:pt x="10089" y="5378"/>
                    <a:pt x="10089" y="5009"/>
                  </a:cubicBezTo>
                  <a:cubicBezTo>
                    <a:pt x="10089" y="4544"/>
                    <a:pt x="9887" y="4056"/>
                    <a:pt x="9692" y="3583"/>
                  </a:cubicBezTo>
                  <a:cubicBezTo>
                    <a:pt x="9645" y="3473"/>
                    <a:pt x="9598" y="3357"/>
                    <a:pt x="9554" y="3246"/>
                  </a:cubicBezTo>
                  <a:lnTo>
                    <a:pt x="9518" y="3152"/>
                  </a:lnTo>
                  <a:cubicBezTo>
                    <a:pt x="9219" y="2388"/>
                    <a:pt x="8935" y="1663"/>
                    <a:pt x="8376" y="1196"/>
                  </a:cubicBezTo>
                  <a:cubicBezTo>
                    <a:pt x="7895" y="795"/>
                    <a:pt x="7059" y="556"/>
                    <a:pt x="6387" y="363"/>
                  </a:cubicBezTo>
                  <a:cubicBezTo>
                    <a:pt x="6237" y="319"/>
                    <a:pt x="6089" y="267"/>
                    <a:pt x="5945" y="216"/>
                  </a:cubicBezTo>
                  <a:cubicBezTo>
                    <a:pt x="5628" y="105"/>
                    <a:pt x="5328" y="1"/>
                    <a:pt x="5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7" name="Google Shape;1817;p47">
              <a:extLst>
                <a:ext uri="{FF2B5EF4-FFF2-40B4-BE49-F238E27FC236}">
                  <a16:creationId xmlns:a16="http://schemas.microsoft.com/office/drawing/2014/main" id="{D1EAF68F-C670-224C-2398-26A43A5E9710}"/>
                </a:ext>
              </a:extLst>
            </p:cNvPr>
            <p:cNvSpPr/>
            <p:nvPr/>
          </p:nvSpPr>
          <p:spPr>
            <a:xfrm>
              <a:off x="4071746" y="2371863"/>
              <a:ext cx="45765" cy="75028"/>
            </a:xfrm>
            <a:custGeom>
              <a:avLst/>
              <a:gdLst/>
              <a:ahLst/>
              <a:cxnLst/>
              <a:rect l="l" t="t" r="r" b="b"/>
              <a:pathLst>
                <a:path w="1675" h="2746" extrusionOk="0">
                  <a:moveTo>
                    <a:pt x="781" y="0"/>
                  </a:moveTo>
                  <a:cubicBezTo>
                    <a:pt x="718" y="0"/>
                    <a:pt x="656" y="30"/>
                    <a:pt x="619" y="85"/>
                  </a:cubicBezTo>
                  <a:cubicBezTo>
                    <a:pt x="459" y="322"/>
                    <a:pt x="328" y="578"/>
                    <a:pt x="231" y="849"/>
                  </a:cubicBezTo>
                  <a:cubicBezTo>
                    <a:pt x="64" y="1311"/>
                    <a:pt x="1" y="1790"/>
                    <a:pt x="41" y="2274"/>
                  </a:cubicBezTo>
                  <a:cubicBezTo>
                    <a:pt x="48" y="2377"/>
                    <a:pt x="134" y="2454"/>
                    <a:pt x="235" y="2454"/>
                  </a:cubicBezTo>
                  <a:lnTo>
                    <a:pt x="251" y="2454"/>
                  </a:lnTo>
                  <a:cubicBezTo>
                    <a:pt x="360" y="2446"/>
                    <a:pt x="437" y="2352"/>
                    <a:pt x="429" y="2245"/>
                  </a:cubicBezTo>
                  <a:cubicBezTo>
                    <a:pt x="412" y="2052"/>
                    <a:pt x="415" y="1857"/>
                    <a:pt x="437" y="1665"/>
                  </a:cubicBezTo>
                  <a:lnTo>
                    <a:pt x="796" y="1710"/>
                  </a:lnTo>
                  <a:cubicBezTo>
                    <a:pt x="764" y="2003"/>
                    <a:pt x="780" y="2302"/>
                    <a:pt x="846" y="2594"/>
                  </a:cubicBezTo>
                  <a:cubicBezTo>
                    <a:pt x="866" y="2683"/>
                    <a:pt x="947" y="2746"/>
                    <a:pt x="1036" y="2746"/>
                  </a:cubicBezTo>
                  <a:cubicBezTo>
                    <a:pt x="1051" y="2746"/>
                    <a:pt x="1066" y="2743"/>
                    <a:pt x="1080" y="2740"/>
                  </a:cubicBezTo>
                  <a:cubicBezTo>
                    <a:pt x="1184" y="2717"/>
                    <a:pt x="1250" y="2611"/>
                    <a:pt x="1227" y="2507"/>
                  </a:cubicBezTo>
                  <a:cubicBezTo>
                    <a:pt x="1132" y="2087"/>
                    <a:pt x="1158" y="1647"/>
                    <a:pt x="1306" y="1237"/>
                  </a:cubicBezTo>
                  <a:cubicBezTo>
                    <a:pt x="1378" y="1027"/>
                    <a:pt x="1482" y="830"/>
                    <a:pt x="1612" y="655"/>
                  </a:cubicBezTo>
                  <a:cubicBezTo>
                    <a:pt x="1675" y="570"/>
                    <a:pt x="1657" y="447"/>
                    <a:pt x="1571" y="382"/>
                  </a:cubicBezTo>
                  <a:cubicBezTo>
                    <a:pt x="1536" y="356"/>
                    <a:pt x="1496" y="344"/>
                    <a:pt x="1455" y="344"/>
                  </a:cubicBezTo>
                  <a:cubicBezTo>
                    <a:pt x="1396" y="344"/>
                    <a:pt x="1337" y="371"/>
                    <a:pt x="1298" y="422"/>
                  </a:cubicBezTo>
                  <a:cubicBezTo>
                    <a:pt x="1145" y="630"/>
                    <a:pt x="1023" y="858"/>
                    <a:pt x="935" y="1103"/>
                  </a:cubicBezTo>
                  <a:cubicBezTo>
                    <a:pt x="910" y="1176"/>
                    <a:pt x="887" y="1252"/>
                    <a:pt x="866" y="1327"/>
                  </a:cubicBezTo>
                  <a:lnTo>
                    <a:pt x="506" y="1281"/>
                  </a:lnTo>
                  <a:cubicBezTo>
                    <a:pt x="531" y="1180"/>
                    <a:pt x="560" y="1081"/>
                    <a:pt x="597" y="983"/>
                  </a:cubicBezTo>
                  <a:cubicBezTo>
                    <a:pt x="683" y="742"/>
                    <a:pt x="799" y="515"/>
                    <a:pt x="941" y="305"/>
                  </a:cubicBezTo>
                  <a:cubicBezTo>
                    <a:pt x="1001" y="215"/>
                    <a:pt x="978" y="95"/>
                    <a:pt x="890" y="34"/>
                  </a:cubicBezTo>
                  <a:cubicBezTo>
                    <a:pt x="856" y="11"/>
                    <a:pt x="818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8" name="Google Shape;1818;p47">
              <a:extLst>
                <a:ext uri="{FF2B5EF4-FFF2-40B4-BE49-F238E27FC236}">
                  <a16:creationId xmlns:a16="http://schemas.microsoft.com/office/drawing/2014/main" id="{8E29119D-78A1-3A04-1B88-2F7E74662323}"/>
                </a:ext>
              </a:extLst>
            </p:cNvPr>
            <p:cNvSpPr/>
            <p:nvPr/>
          </p:nvSpPr>
          <p:spPr>
            <a:xfrm>
              <a:off x="4112976" y="2469732"/>
              <a:ext cx="35956" cy="25629"/>
            </a:xfrm>
            <a:custGeom>
              <a:avLst/>
              <a:gdLst/>
              <a:ahLst/>
              <a:cxnLst/>
              <a:rect l="l" t="t" r="r" b="b"/>
              <a:pathLst>
                <a:path w="1316" h="938" extrusionOk="0">
                  <a:moveTo>
                    <a:pt x="214" y="0"/>
                  </a:moveTo>
                  <a:cubicBezTo>
                    <a:pt x="164" y="0"/>
                    <a:pt x="113" y="20"/>
                    <a:pt x="75" y="59"/>
                  </a:cubicBezTo>
                  <a:cubicBezTo>
                    <a:pt x="0" y="135"/>
                    <a:pt x="2" y="258"/>
                    <a:pt x="78" y="332"/>
                  </a:cubicBezTo>
                  <a:cubicBezTo>
                    <a:pt x="352" y="598"/>
                    <a:pt x="671" y="797"/>
                    <a:pt x="1030" y="927"/>
                  </a:cubicBezTo>
                  <a:cubicBezTo>
                    <a:pt x="1052" y="934"/>
                    <a:pt x="1074" y="937"/>
                    <a:pt x="1096" y="937"/>
                  </a:cubicBezTo>
                  <a:cubicBezTo>
                    <a:pt x="1176" y="937"/>
                    <a:pt x="1250" y="888"/>
                    <a:pt x="1279" y="808"/>
                  </a:cubicBezTo>
                  <a:cubicBezTo>
                    <a:pt x="1315" y="709"/>
                    <a:pt x="1263" y="598"/>
                    <a:pt x="1162" y="561"/>
                  </a:cubicBezTo>
                  <a:cubicBezTo>
                    <a:pt x="854" y="451"/>
                    <a:pt x="582" y="280"/>
                    <a:pt x="349" y="56"/>
                  </a:cubicBezTo>
                  <a:cubicBezTo>
                    <a:pt x="312" y="18"/>
                    <a:pt x="263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19" name="Google Shape;1819;p47">
              <a:extLst>
                <a:ext uri="{FF2B5EF4-FFF2-40B4-BE49-F238E27FC236}">
                  <a16:creationId xmlns:a16="http://schemas.microsoft.com/office/drawing/2014/main" id="{9FDAA553-9724-90CF-D846-C51AE88942BB}"/>
                </a:ext>
              </a:extLst>
            </p:cNvPr>
            <p:cNvSpPr/>
            <p:nvPr/>
          </p:nvSpPr>
          <p:spPr>
            <a:xfrm>
              <a:off x="4185244" y="2469513"/>
              <a:ext cx="33470" cy="24836"/>
            </a:xfrm>
            <a:custGeom>
              <a:avLst/>
              <a:gdLst/>
              <a:ahLst/>
              <a:cxnLst/>
              <a:rect l="l" t="t" r="r" b="b"/>
              <a:pathLst>
                <a:path w="1225" h="909" extrusionOk="0">
                  <a:moveTo>
                    <a:pt x="1010" y="1"/>
                  </a:moveTo>
                  <a:cubicBezTo>
                    <a:pt x="962" y="1"/>
                    <a:pt x="913" y="19"/>
                    <a:pt x="874" y="56"/>
                  </a:cubicBezTo>
                  <a:cubicBezTo>
                    <a:pt x="665" y="260"/>
                    <a:pt x="419" y="422"/>
                    <a:pt x="147" y="534"/>
                  </a:cubicBezTo>
                  <a:cubicBezTo>
                    <a:pt x="47" y="573"/>
                    <a:pt x="0" y="688"/>
                    <a:pt x="40" y="789"/>
                  </a:cubicBezTo>
                  <a:cubicBezTo>
                    <a:pt x="72" y="863"/>
                    <a:pt x="145" y="909"/>
                    <a:pt x="220" y="909"/>
                  </a:cubicBezTo>
                  <a:cubicBezTo>
                    <a:pt x="243" y="909"/>
                    <a:pt x="270" y="903"/>
                    <a:pt x="293" y="894"/>
                  </a:cubicBezTo>
                  <a:cubicBezTo>
                    <a:pt x="614" y="764"/>
                    <a:pt x="899" y="575"/>
                    <a:pt x="1145" y="333"/>
                  </a:cubicBezTo>
                  <a:cubicBezTo>
                    <a:pt x="1223" y="258"/>
                    <a:pt x="1225" y="135"/>
                    <a:pt x="1150" y="59"/>
                  </a:cubicBezTo>
                  <a:cubicBezTo>
                    <a:pt x="1112" y="20"/>
                    <a:pt x="1061" y="1"/>
                    <a:pt x="1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0" name="Google Shape;1820;p47">
              <a:extLst>
                <a:ext uri="{FF2B5EF4-FFF2-40B4-BE49-F238E27FC236}">
                  <a16:creationId xmlns:a16="http://schemas.microsoft.com/office/drawing/2014/main" id="{5B383E3E-214A-69DE-DD8C-1136B817991A}"/>
                </a:ext>
              </a:extLst>
            </p:cNvPr>
            <p:cNvSpPr/>
            <p:nvPr/>
          </p:nvSpPr>
          <p:spPr>
            <a:xfrm>
              <a:off x="4182512" y="2357846"/>
              <a:ext cx="29372" cy="19918"/>
            </a:xfrm>
            <a:custGeom>
              <a:avLst/>
              <a:gdLst/>
              <a:ahLst/>
              <a:cxnLst/>
              <a:rect l="l" t="t" r="r" b="b"/>
              <a:pathLst>
                <a:path w="1075" h="729" extrusionOk="0">
                  <a:moveTo>
                    <a:pt x="222" y="1"/>
                  </a:moveTo>
                  <a:cubicBezTo>
                    <a:pt x="142" y="1"/>
                    <a:pt x="66" y="51"/>
                    <a:pt x="37" y="129"/>
                  </a:cubicBezTo>
                  <a:cubicBezTo>
                    <a:pt x="1" y="230"/>
                    <a:pt x="55" y="342"/>
                    <a:pt x="154" y="378"/>
                  </a:cubicBezTo>
                  <a:cubicBezTo>
                    <a:pt x="364" y="456"/>
                    <a:pt x="562" y="560"/>
                    <a:pt x="737" y="690"/>
                  </a:cubicBezTo>
                  <a:cubicBezTo>
                    <a:pt x="772" y="717"/>
                    <a:pt x="812" y="728"/>
                    <a:pt x="853" y="728"/>
                  </a:cubicBezTo>
                  <a:cubicBezTo>
                    <a:pt x="913" y="728"/>
                    <a:pt x="972" y="702"/>
                    <a:pt x="1010" y="649"/>
                  </a:cubicBezTo>
                  <a:cubicBezTo>
                    <a:pt x="1074" y="564"/>
                    <a:pt x="1055" y="441"/>
                    <a:pt x="970" y="377"/>
                  </a:cubicBezTo>
                  <a:cubicBezTo>
                    <a:pt x="762" y="223"/>
                    <a:pt x="532" y="100"/>
                    <a:pt x="286" y="12"/>
                  </a:cubicBezTo>
                  <a:cubicBezTo>
                    <a:pt x="265" y="4"/>
                    <a:pt x="243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1" name="Google Shape;1821;p47">
              <a:extLst>
                <a:ext uri="{FF2B5EF4-FFF2-40B4-BE49-F238E27FC236}">
                  <a16:creationId xmlns:a16="http://schemas.microsoft.com/office/drawing/2014/main" id="{8F2A777F-F9DC-0E9E-9AE5-14CD3E6B7634}"/>
                </a:ext>
              </a:extLst>
            </p:cNvPr>
            <p:cNvSpPr/>
            <p:nvPr/>
          </p:nvSpPr>
          <p:spPr>
            <a:xfrm>
              <a:off x="4102293" y="2333393"/>
              <a:ext cx="75847" cy="40246"/>
            </a:xfrm>
            <a:custGeom>
              <a:avLst/>
              <a:gdLst/>
              <a:ahLst/>
              <a:cxnLst/>
              <a:rect l="l" t="t" r="r" b="b"/>
              <a:pathLst>
                <a:path w="2776" h="1473" extrusionOk="0">
                  <a:moveTo>
                    <a:pt x="2325" y="0"/>
                  </a:moveTo>
                  <a:cubicBezTo>
                    <a:pt x="1512" y="0"/>
                    <a:pt x="708" y="297"/>
                    <a:pt x="91" y="831"/>
                  </a:cubicBezTo>
                  <a:cubicBezTo>
                    <a:pt x="11" y="901"/>
                    <a:pt x="0" y="1023"/>
                    <a:pt x="71" y="1106"/>
                  </a:cubicBezTo>
                  <a:cubicBezTo>
                    <a:pt x="109" y="1150"/>
                    <a:pt x="164" y="1174"/>
                    <a:pt x="219" y="1174"/>
                  </a:cubicBezTo>
                  <a:cubicBezTo>
                    <a:pt x="264" y="1174"/>
                    <a:pt x="308" y="1159"/>
                    <a:pt x="345" y="1125"/>
                  </a:cubicBezTo>
                  <a:cubicBezTo>
                    <a:pt x="627" y="882"/>
                    <a:pt x="949" y="696"/>
                    <a:pt x="1295" y="572"/>
                  </a:cubicBezTo>
                  <a:lnTo>
                    <a:pt x="1390" y="919"/>
                  </a:lnTo>
                  <a:cubicBezTo>
                    <a:pt x="1251" y="970"/>
                    <a:pt x="1116" y="1035"/>
                    <a:pt x="987" y="1109"/>
                  </a:cubicBezTo>
                  <a:cubicBezTo>
                    <a:pt x="894" y="1162"/>
                    <a:pt x="863" y="1282"/>
                    <a:pt x="916" y="1374"/>
                  </a:cubicBezTo>
                  <a:cubicBezTo>
                    <a:pt x="952" y="1437"/>
                    <a:pt x="1017" y="1472"/>
                    <a:pt x="1084" y="1472"/>
                  </a:cubicBezTo>
                  <a:cubicBezTo>
                    <a:pt x="1118" y="1472"/>
                    <a:pt x="1150" y="1462"/>
                    <a:pt x="1182" y="1446"/>
                  </a:cubicBezTo>
                  <a:cubicBezTo>
                    <a:pt x="1523" y="1248"/>
                    <a:pt x="1914" y="1143"/>
                    <a:pt x="2307" y="1138"/>
                  </a:cubicBezTo>
                  <a:cubicBezTo>
                    <a:pt x="2415" y="1138"/>
                    <a:pt x="2502" y="1051"/>
                    <a:pt x="2502" y="942"/>
                  </a:cubicBezTo>
                  <a:cubicBezTo>
                    <a:pt x="2502" y="837"/>
                    <a:pt x="2414" y="749"/>
                    <a:pt x="2307" y="749"/>
                  </a:cubicBezTo>
                  <a:lnTo>
                    <a:pt x="2305" y="749"/>
                  </a:lnTo>
                  <a:cubicBezTo>
                    <a:pt x="2122" y="750"/>
                    <a:pt x="1941" y="771"/>
                    <a:pt x="1764" y="809"/>
                  </a:cubicBezTo>
                  <a:lnTo>
                    <a:pt x="1668" y="462"/>
                  </a:lnTo>
                  <a:cubicBezTo>
                    <a:pt x="1886" y="414"/>
                    <a:pt x="2106" y="389"/>
                    <a:pt x="2329" y="389"/>
                  </a:cubicBezTo>
                  <a:cubicBezTo>
                    <a:pt x="2404" y="389"/>
                    <a:pt x="2480" y="392"/>
                    <a:pt x="2556" y="397"/>
                  </a:cubicBezTo>
                  <a:cubicBezTo>
                    <a:pt x="2561" y="398"/>
                    <a:pt x="2567" y="398"/>
                    <a:pt x="2572" y="398"/>
                  </a:cubicBezTo>
                  <a:cubicBezTo>
                    <a:pt x="2672" y="398"/>
                    <a:pt x="2758" y="320"/>
                    <a:pt x="2765" y="217"/>
                  </a:cubicBezTo>
                  <a:cubicBezTo>
                    <a:pt x="2776" y="113"/>
                    <a:pt x="2695" y="20"/>
                    <a:pt x="2588" y="11"/>
                  </a:cubicBezTo>
                  <a:cubicBezTo>
                    <a:pt x="2500" y="4"/>
                    <a:pt x="2412" y="0"/>
                    <a:pt x="2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2" name="Google Shape;1822;p47">
              <a:extLst>
                <a:ext uri="{FF2B5EF4-FFF2-40B4-BE49-F238E27FC236}">
                  <a16:creationId xmlns:a16="http://schemas.microsoft.com/office/drawing/2014/main" id="{C895531B-8D08-7268-8E8D-6A57F115E208}"/>
                </a:ext>
              </a:extLst>
            </p:cNvPr>
            <p:cNvSpPr/>
            <p:nvPr/>
          </p:nvSpPr>
          <p:spPr>
            <a:xfrm>
              <a:off x="4222922" y="2460770"/>
              <a:ext cx="27404" cy="32377"/>
            </a:xfrm>
            <a:custGeom>
              <a:avLst/>
              <a:gdLst/>
              <a:ahLst/>
              <a:cxnLst/>
              <a:rect l="l" t="t" r="r" b="b"/>
              <a:pathLst>
                <a:path w="1003" h="1185" extrusionOk="0">
                  <a:moveTo>
                    <a:pt x="782" y="0"/>
                  </a:moveTo>
                  <a:cubicBezTo>
                    <a:pt x="711" y="0"/>
                    <a:pt x="642" y="39"/>
                    <a:pt x="607" y="107"/>
                  </a:cubicBezTo>
                  <a:cubicBezTo>
                    <a:pt x="469" y="382"/>
                    <a:pt x="291" y="634"/>
                    <a:pt x="77" y="855"/>
                  </a:cubicBezTo>
                  <a:cubicBezTo>
                    <a:pt x="1" y="931"/>
                    <a:pt x="4" y="1054"/>
                    <a:pt x="80" y="1129"/>
                  </a:cubicBezTo>
                  <a:cubicBezTo>
                    <a:pt x="118" y="1166"/>
                    <a:pt x="166" y="1185"/>
                    <a:pt x="216" y="1185"/>
                  </a:cubicBezTo>
                  <a:cubicBezTo>
                    <a:pt x="267" y="1185"/>
                    <a:pt x="316" y="1164"/>
                    <a:pt x="355" y="1126"/>
                  </a:cubicBezTo>
                  <a:cubicBezTo>
                    <a:pt x="597" y="877"/>
                    <a:pt x="799" y="592"/>
                    <a:pt x="956" y="281"/>
                  </a:cubicBezTo>
                  <a:cubicBezTo>
                    <a:pt x="1002" y="185"/>
                    <a:pt x="964" y="69"/>
                    <a:pt x="869" y="21"/>
                  </a:cubicBezTo>
                  <a:cubicBezTo>
                    <a:pt x="841" y="7"/>
                    <a:pt x="812" y="0"/>
                    <a:pt x="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3" name="Google Shape;1823;p47">
              <a:extLst>
                <a:ext uri="{FF2B5EF4-FFF2-40B4-BE49-F238E27FC236}">
                  <a16:creationId xmlns:a16="http://schemas.microsoft.com/office/drawing/2014/main" id="{6C48D65D-F0CC-A47D-4432-F9B12C5D4243}"/>
                </a:ext>
              </a:extLst>
            </p:cNvPr>
            <p:cNvSpPr/>
            <p:nvPr/>
          </p:nvSpPr>
          <p:spPr>
            <a:xfrm>
              <a:off x="4219725" y="2356972"/>
              <a:ext cx="27432" cy="29782"/>
            </a:xfrm>
            <a:custGeom>
              <a:avLst/>
              <a:gdLst/>
              <a:ahLst/>
              <a:cxnLst/>
              <a:rect l="l" t="t" r="r" b="b"/>
              <a:pathLst>
                <a:path w="1004" h="1090" extrusionOk="0">
                  <a:moveTo>
                    <a:pt x="215" y="0"/>
                  </a:moveTo>
                  <a:cubicBezTo>
                    <a:pt x="163" y="0"/>
                    <a:pt x="112" y="21"/>
                    <a:pt x="74" y="62"/>
                  </a:cubicBezTo>
                  <a:cubicBezTo>
                    <a:pt x="1" y="141"/>
                    <a:pt x="5" y="262"/>
                    <a:pt x="84" y="336"/>
                  </a:cubicBezTo>
                  <a:cubicBezTo>
                    <a:pt x="291" y="530"/>
                    <a:pt x="469" y="751"/>
                    <a:pt x="614" y="995"/>
                  </a:cubicBezTo>
                  <a:cubicBezTo>
                    <a:pt x="651" y="1056"/>
                    <a:pt x="715" y="1090"/>
                    <a:pt x="781" y="1090"/>
                  </a:cubicBezTo>
                  <a:cubicBezTo>
                    <a:pt x="816" y="1090"/>
                    <a:pt x="849" y="1081"/>
                    <a:pt x="882" y="1063"/>
                  </a:cubicBezTo>
                  <a:cubicBezTo>
                    <a:pt x="973" y="1008"/>
                    <a:pt x="1004" y="889"/>
                    <a:pt x="950" y="795"/>
                  </a:cubicBezTo>
                  <a:cubicBezTo>
                    <a:pt x="784" y="522"/>
                    <a:pt x="583" y="270"/>
                    <a:pt x="349" y="53"/>
                  </a:cubicBezTo>
                  <a:cubicBezTo>
                    <a:pt x="311" y="18"/>
                    <a:pt x="263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4" name="Google Shape;1824;p47">
              <a:extLst>
                <a:ext uri="{FF2B5EF4-FFF2-40B4-BE49-F238E27FC236}">
                  <a16:creationId xmlns:a16="http://schemas.microsoft.com/office/drawing/2014/main" id="{CEDD8C90-8507-79F6-32DF-D12472CC1B45}"/>
                </a:ext>
              </a:extLst>
            </p:cNvPr>
            <p:cNvSpPr/>
            <p:nvPr/>
          </p:nvSpPr>
          <p:spPr>
            <a:xfrm>
              <a:off x="4218195" y="2387956"/>
              <a:ext cx="42049" cy="67541"/>
            </a:xfrm>
            <a:custGeom>
              <a:avLst/>
              <a:gdLst/>
              <a:ahLst/>
              <a:cxnLst/>
              <a:rect l="l" t="t" r="r" b="b"/>
              <a:pathLst>
                <a:path w="1539" h="2472" extrusionOk="0">
                  <a:moveTo>
                    <a:pt x="223" y="1"/>
                  </a:moveTo>
                  <a:cubicBezTo>
                    <a:pt x="190" y="1"/>
                    <a:pt x="157" y="9"/>
                    <a:pt x="127" y="26"/>
                  </a:cubicBezTo>
                  <a:cubicBezTo>
                    <a:pt x="33" y="79"/>
                    <a:pt x="1" y="197"/>
                    <a:pt x="54" y="291"/>
                  </a:cubicBezTo>
                  <a:cubicBezTo>
                    <a:pt x="383" y="870"/>
                    <a:pt x="442" y="1559"/>
                    <a:pt x="216" y="2185"/>
                  </a:cubicBezTo>
                  <a:cubicBezTo>
                    <a:pt x="180" y="2284"/>
                    <a:pt x="232" y="2397"/>
                    <a:pt x="333" y="2434"/>
                  </a:cubicBezTo>
                  <a:cubicBezTo>
                    <a:pt x="355" y="2441"/>
                    <a:pt x="377" y="2444"/>
                    <a:pt x="399" y="2444"/>
                  </a:cubicBezTo>
                  <a:cubicBezTo>
                    <a:pt x="480" y="2444"/>
                    <a:pt x="553" y="2394"/>
                    <a:pt x="582" y="2316"/>
                  </a:cubicBezTo>
                  <a:cubicBezTo>
                    <a:pt x="650" y="2126"/>
                    <a:pt x="695" y="1930"/>
                    <a:pt x="720" y="1732"/>
                  </a:cubicBezTo>
                  <a:lnTo>
                    <a:pt x="1086" y="1710"/>
                  </a:lnTo>
                  <a:lnTo>
                    <a:pt x="1086" y="1710"/>
                  </a:lnTo>
                  <a:cubicBezTo>
                    <a:pt x="1069" y="1882"/>
                    <a:pt x="1036" y="2054"/>
                    <a:pt x="988" y="2224"/>
                  </a:cubicBezTo>
                  <a:cubicBezTo>
                    <a:pt x="959" y="2328"/>
                    <a:pt x="1020" y="2435"/>
                    <a:pt x="1124" y="2464"/>
                  </a:cubicBezTo>
                  <a:cubicBezTo>
                    <a:pt x="1142" y="2470"/>
                    <a:pt x="1159" y="2472"/>
                    <a:pt x="1177" y="2472"/>
                  </a:cubicBezTo>
                  <a:cubicBezTo>
                    <a:pt x="1262" y="2472"/>
                    <a:pt x="1339" y="2415"/>
                    <a:pt x="1364" y="2328"/>
                  </a:cubicBezTo>
                  <a:cubicBezTo>
                    <a:pt x="1536" y="1719"/>
                    <a:pt x="1539" y="1050"/>
                    <a:pt x="1337" y="402"/>
                  </a:cubicBezTo>
                  <a:cubicBezTo>
                    <a:pt x="1310" y="319"/>
                    <a:pt x="1234" y="267"/>
                    <a:pt x="1151" y="267"/>
                  </a:cubicBezTo>
                  <a:cubicBezTo>
                    <a:pt x="1132" y="267"/>
                    <a:pt x="1112" y="269"/>
                    <a:pt x="1093" y="275"/>
                  </a:cubicBezTo>
                  <a:cubicBezTo>
                    <a:pt x="991" y="307"/>
                    <a:pt x="934" y="416"/>
                    <a:pt x="965" y="518"/>
                  </a:cubicBezTo>
                  <a:cubicBezTo>
                    <a:pt x="1048" y="780"/>
                    <a:pt x="1090" y="1050"/>
                    <a:pt x="1101" y="1321"/>
                  </a:cubicBezTo>
                  <a:lnTo>
                    <a:pt x="739" y="1343"/>
                  </a:lnTo>
                  <a:cubicBezTo>
                    <a:pt x="727" y="911"/>
                    <a:pt x="612" y="483"/>
                    <a:pt x="392" y="99"/>
                  </a:cubicBezTo>
                  <a:cubicBezTo>
                    <a:pt x="356" y="36"/>
                    <a:pt x="291" y="1"/>
                    <a:pt x="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5" name="Google Shape;1825;p47">
              <a:extLst>
                <a:ext uri="{FF2B5EF4-FFF2-40B4-BE49-F238E27FC236}">
                  <a16:creationId xmlns:a16="http://schemas.microsoft.com/office/drawing/2014/main" id="{91E7A93F-C737-F2FD-86D1-BDA9BA112A24}"/>
                </a:ext>
              </a:extLst>
            </p:cNvPr>
            <p:cNvSpPr/>
            <p:nvPr/>
          </p:nvSpPr>
          <p:spPr>
            <a:xfrm>
              <a:off x="4129260" y="2383939"/>
              <a:ext cx="79563" cy="79563"/>
            </a:xfrm>
            <a:custGeom>
              <a:avLst/>
              <a:gdLst/>
              <a:ahLst/>
              <a:cxnLst/>
              <a:rect l="l" t="t" r="r" b="b"/>
              <a:pathLst>
                <a:path w="2912" h="2912" extrusionOk="0">
                  <a:moveTo>
                    <a:pt x="1456" y="0"/>
                  </a:moveTo>
                  <a:cubicBezTo>
                    <a:pt x="652" y="0"/>
                    <a:pt x="0" y="652"/>
                    <a:pt x="0" y="1456"/>
                  </a:cubicBezTo>
                  <a:cubicBezTo>
                    <a:pt x="0" y="2260"/>
                    <a:pt x="652" y="2912"/>
                    <a:pt x="1456" y="2912"/>
                  </a:cubicBezTo>
                  <a:cubicBezTo>
                    <a:pt x="2260" y="2912"/>
                    <a:pt x="2912" y="2260"/>
                    <a:pt x="2912" y="1456"/>
                  </a:cubicBezTo>
                  <a:cubicBezTo>
                    <a:pt x="2912" y="652"/>
                    <a:pt x="2260" y="0"/>
                    <a:pt x="1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6" name="Google Shape;1826;p47">
              <a:extLst>
                <a:ext uri="{FF2B5EF4-FFF2-40B4-BE49-F238E27FC236}">
                  <a16:creationId xmlns:a16="http://schemas.microsoft.com/office/drawing/2014/main" id="{999BE761-48BE-EB96-1D4B-9AB1FC0592CA}"/>
                </a:ext>
              </a:extLst>
            </p:cNvPr>
            <p:cNvSpPr/>
            <p:nvPr/>
          </p:nvSpPr>
          <p:spPr>
            <a:xfrm>
              <a:off x="4142894" y="2397573"/>
              <a:ext cx="52241" cy="52295"/>
            </a:xfrm>
            <a:custGeom>
              <a:avLst/>
              <a:gdLst/>
              <a:ahLst/>
              <a:cxnLst/>
              <a:rect l="l" t="t" r="r" b="b"/>
              <a:pathLst>
                <a:path w="1912" h="1914" extrusionOk="0">
                  <a:moveTo>
                    <a:pt x="957" y="1"/>
                  </a:moveTo>
                  <a:cubicBezTo>
                    <a:pt x="428" y="1"/>
                    <a:pt x="1" y="430"/>
                    <a:pt x="1" y="957"/>
                  </a:cubicBezTo>
                  <a:cubicBezTo>
                    <a:pt x="1" y="1484"/>
                    <a:pt x="428" y="1913"/>
                    <a:pt x="957" y="1913"/>
                  </a:cubicBezTo>
                  <a:cubicBezTo>
                    <a:pt x="1484" y="1913"/>
                    <a:pt x="1912" y="1484"/>
                    <a:pt x="1912" y="957"/>
                  </a:cubicBezTo>
                  <a:cubicBezTo>
                    <a:pt x="1912" y="430"/>
                    <a:pt x="1484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7" name="Google Shape;1827;p47">
              <a:extLst>
                <a:ext uri="{FF2B5EF4-FFF2-40B4-BE49-F238E27FC236}">
                  <a16:creationId xmlns:a16="http://schemas.microsoft.com/office/drawing/2014/main" id="{EA31AB87-1757-CD3B-8166-EAE3CEF8A300}"/>
                </a:ext>
              </a:extLst>
            </p:cNvPr>
            <p:cNvSpPr/>
            <p:nvPr/>
          </p:nvSpPr>
          <p:spPr>
            <a:xfrm>
              <a:off x="4199315" y="2273010"/>
              <a:ext cx="42514" cy="51421"/>
            </a:xfrm>
            <a:custGeom>
              <a:avLst/>
              <a:gdLst/>
              <a:ahLst/>
              <a:cxnLst/>
              <a:rect l="l" t="t" r="r" b="b"/>
              <a:pathLst>
                <a:path w="1556" h="1882" extrusionOk="0">
                  <a:moveTo>
                    <a:pt x="1288" y="1"/>
                  </a:moveTo>
                  <a:cubicBezTo>
                    <a:pt x="1024" y="58"/>
                    <a:pt x="783" y="163"/>
                    <a:pt x="567" y="319"/>
                  </a:cubicBezTo>
                  <a:cubicBezTo>
                    <a:pt x="209" y="575"/>
                    <a:pt x="1" y="999"/>
                    <a:pt x="43" y="1439"/>
                  </a:cubicBezTo>
                  <a:cubicBezTo>
                    <a:pt x="43" y="1445"/>
                    <a:pt x="45" y="1451"/>
                    <a:pt x="45" y="1456"/>
                  </a:cubicBezTo>
                  <a:cubicBezTo>
                    <a:pt x="62" y="1626"/>
                    <a:pt x="168" y="1774"/>
                    <a:pt x="320" y="1849"/>
                  </a:cubicBezTo>
                  <a:lnTo>
                    <a:pt x="487" y="1881"/>
                  </a:lnTo>
                  <a:lnTo>
                    <a:pt x="680" y="1852"/>
                  </a:lnTo>
                  <a:cubicBezTo>
                    <a:pt x="680" y="1852"/>
                    <a:pt x="972" y="1663"/>
                    <a:pt x="985" y="1642"/>
                  </a:cubicBezTo>
                  <a:cubicBezTo>
                    <a:pt x="997" y="1622"/>
                    <a:pt x="1048" y="1336"/>
                    <a:pt x="1052" y="1317"/>
                  </a:cubicBezTo>
                  <a:cubicBezTo>
                    <a:pt x="1055" y="1297"/>
                    <a:pt x="1226" y="1062"/>
                    <a:pt x="1226" y="1062"/>
                  </a:cubicBezTo>
                  <a:lnTo>
                    <a:pt x="1538" y="493"/>
                  </a:lnTo>
                  <a:lnTo>
                    <a:pt x="1556" y="89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8" name="Google Shape;1828;p47">
              <a:extLst>
                <a:ext uri="{FF2B5EF4-FFF2-40B4-BE49-F238E27FC236}">
                  <a16:creationId xmlns:a16="http://schemas.microsoft.com/office/drawing/2014/main" id="{C5B18980-E72E-3003-C9BB-13F97E0AD254}"/>
                </a:ext>
              </a:extLst>
            </p:cNvPr>
            <p:cNvSpPr/>
            <p:nvPr/>
          </p:nvSpPr>
          <p:spPr>
            <a:xfrm>
              <a:off x="4208004" y="2272709"/>
              <a:ext cx="45328" cy="54672"/>
            </a:xfrm>
            <a:custGeom>
              <a:avLst/>
              <a:gdLst/>
              <a:ahLst/>
              <a:cxnLst/>
              <a:rect l="l" t="t" r="r" b="b"/>
              <a:pathLst>
                <a:path w="1659" h="2001" extrusionOk="0">
                  <a:moveTo>
                    <a:pt x="1071" y="0"/>
                  </a:moveTo>
                  <a:cubicBezTo>
                    <a:pt x="1038" y="0"/>
                    <a:pt x="1004" y="4"/>
                    <a:pt x="970" y="12"/>
                  </a:cubicBezTo>
                  <a:lnTo>
                    <a:pt x="969" y="12"/>
                  </a:lnTo>
                  <a:cubicBezTo>
                    <a:pt x="1184" y="231"/>
                    <a:pt x="1154" y="612"/>
                    <a:pt x="873" y="786"/>
                  </a:cubicBezTo>
                  <a:lnTo>
                    <a:pt x="750" y="861"/>
                  </a:lnTo>
                  <a:cubicBezTo>
                    <a:pt x="589" y="959"/>
                    <a:pt x="495" y="1141"/>
                    <a:pt x="507" y="1330"/>
                  </a:cubicBezTo>
                  <a:cubicBezTo>
                    <a:pt x="525" y="1628"/>
                    <a:pt x="285" y="1860"/>
                    <a:pt x="11" y="1860"/>
                  </a:cubicBezTo>
                  <a:cubicBezTo>
                    <a:pt x="7" y="1860"/>
                    <a:pt x="4" y="1860"/>
                    <a:pt x="0" y="1860"/>
                  </a:cubicBezTo>
                  <a:lnTo>
                    <a:pt x="0" y="1860"/>
                  </a:lnTo>
                  <a:cubicBezTo>
                    <a:pt x="18" y="1869"/>
                    <a:pt x="37" y="1877"/>
                    <a:pt x="55" y="1883"/>
                  </a:cubicBezTo>
                  <a:lnTo>
                    <a:pt x="301" y="1971"/>
                  </a:lnTo>
                  <a:cubicBezTo>
                    <a:pt x="357" y="1991"/>
                    <a:pt x="413" y="2001"/>
                    <a:pt x="468" y="2001"/>
                  </a:cubicBezTo>
                  <a:cubicBezTo>
                    <a:pt x="743" y="2001"/>
                    <a:pt x="983" y="1768"/>
                    <a:pt x="966" y="1470"/>
                  </a:cubicBezTo>
                  <a:cubicBezTo>
                    <a:pt x="955" y="1281"/>
                    <a:pt x="1049" y="1100"/>
                    <a:pt x="1210" y="1002"/>
                  </a:cubicBezTo>
                  <a:lnTo>
                    <a:pt x="1332" y="927"/>
                  </a:lnTo>
                  <a:cubicBezTo>
                    <a:pt x="1658" y="725"/>
                    <a:pt x="1645" y="247"/>
                    <a:pt x="1311" y="63"/>
                  </a:cubicBezTo>
                  <a:cubicBezTo>
                    <a:pt x="1236" y="22"/>
                    <a:pt x="1154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29" name="Google Shape;1829;p47">
              <a:extLst>
                <a:ext uri="{FF2B5EF4-FFF2-40B4-BE49-F238E27FC236}">
                  <a16:creationId xmlns:a16="http://schemas.microsoft.com/office/drawing/2014/main" id="{AC730457-434D-E633-52B7-C8A3149C7022}"/>
                </a:ext>
              </a:extLst>
            </p:cNvPr>
            <p:cNvSpPr/>
            <p:nvPr/>
          </p:nvSpPr>
          <p:spPr>
            <a:xfrm>
              <a:off x="4085435" y="2270906"/>
              <a:ext cx="44481" cy="58006"/>
            </a:xfrm>
            <a:custGeom>
              <a:avLst/>
              <a:gdLst/>
              <a:ahLst/>
              <a:cxnLst/>
              <a:rect l="l" t="t" r="r" b="b"/>
              <a:pathLst>
                <a:path w="1628" h="2123" extrusionOk="0">
                  <a:moveTo>
                    <a:pt x="1315" y="0"/>
                  </a:moveTo>
                  <a:cubicBezTo>
                    <a:pt x="1214" y="0"/>
                    <a:pt x="1111" y="28"/>
                    <a:pt x="1017" y="87"/>
                  </a:cubicBezTo>
                  <a:cubicBezTo>
                    <a:pt x="1010" y="91"/>
                    <a:pt x="1004" y="95"/>
                    <a:pt x="997" y="100"/>
                  </a:cubicBezTo>
                  <a:cubicBezTo>
                    <a:pt x="633" y="330"/>
                    <a:pt x="175" y="773"/>
                    <a:pt x="33" y="1585"/>
                  </a:cubicBezTo>
                  <a:cubicBezTo>
                    <a:pt x="1" y="1750"/>
                    <a:pt x="51" y="1921"/>
                    <a:pt x="153" y="2049"/>
                  </a:cubicBezTo>
                  <a:lnTo>
                    <a:pt x="324" y="2122"/>
                  </a:lnTo>
                  <a:lnTo>
                    <a:pt x="566" y="2028"/>
                  </a:lnTo>
                  <a:lnTo>
                    <a:pt x="875" y="1777"/>
                  </a:lnTo>
                  <a:lnTo>
                    <a:pt x="1020" y="1270"/>
                  </a:lnTo>
                  <a:lnTo>
                    <a:pt x="1530" y="974"/>
                  </a:lnTo>
                  <a:lnTo>
                    <a:pt x="1628" y="592"/>
                  </a:lnTo>
                  <a:lnTo>
                    <a:pt x="1524" y="116"/>
                  </a:lnTo>
                  <a:lnTo>
                    <a:pt x="1369" y="3"/>
                  </a:lnTo>
                  <a:cubicBezTo>
                    <a:pt x="1351" y="1"/>
                    <a:pt x="1333" y="0"/>
                    <a:pt x="1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0" name="Google Shape;1830;p47">
              <a:extLst>
                <a:ext uri="{FF2B5EF4-FFF2-40B4-BE49-F238E27FC236}">
                  <a16:creationId xmlns:a16="http://schemas.microsoft.com/office/drawing/2014/main" id="{9F5CB3F7-477C-2FBF-5A0E-3C46C3A06848}"/>
                </a:ext>
              </a:extLst>
            </p:cNvPr>
            <p:cNvSpPr/>
            <p:nvPr/>
          </p:nvSpPr>
          <p:spPr>
            <a:xfrm>
              <a:off x="4089615" y="2270906"/>
              <a:ext cx="48060" cy="61831"/>
            </a:xfrm>
            <a:custGeom>
              <a:avLst/>
              <a:gdLst/>
              <a:ahLst/>
              <a:cxnLst/>
              <a:rect l="l" t="t" r="r" b="b"/>
              <a:pathLst>
                <a:path w="1759" h="2263" extrusionOk="0">
                  <a:moveTo>
                    <a:pt x="1214" y="0"/>
                  </a:moveTo>
                  <a:lnTo>
                    <a:pt x="1214" y="0"/>
                  </a:lnTo>
                  <a:cubicBezTo>
                    <a:pt x="1276" y="78"/>
                    <a:pt x="1320" y="173"/>
                    <a:pt x="1334" y="281"/>
                  </a:cubicBezTo>
                  <a:cubicBezTo>
                    <a:pt x="1365" y="504"/>
                    <a:pt x="1261" y="722"/>
                    <a:pt x="1071" y="845"/>
                  </a:cubicBezTo>
                  <a:cubicBezTo>
                    <a:pt x="880" y="967"/>
                    <a:pt x="666" y="1189"/>
                    <a:pt x="602" y="1577"/>
                  </a:cubicBezTo>
                  <a:cubicBezTo>
                    <a:pt x="557" y="1856"/>
                    <a:pt x="315" y="2053"/>
                    <a:pt x="43" y="2053"/>
                  </a:cubicBezTo>
                  <a:cubicBezTo>
                    <a:pt x="26" y="2053"/>
                    <a:pt x="15" y="2053"/>
                    <a:pt x="0" y="2050"/>
                  </a:cubicBezTo>
                  <a:lnTo>
                    <a:pt x="0" y="2050"/>
                  </a:lnTo>
                  <a:cubicBezTo>
                    <a:pt x="84" y="2157"/>
                    <a:pt x="204" y="2232"/>
                    <a:pt x="344" y="2255"/>
                  </a:cubicBezTo>
                  <a:cubicBezTo>
                    <a:pt x="375" y="2261"/>
                    <a:pt x="406" y="2263"/>
                    <a:pt x="435" y="2263"/>
                  </a:cubicBezTo>
                  <a:cubicBezTo>
                    <a:pt x="707" y="2263"/>
                    <a:pt x="951" y="2065"/>
                    <a:pt x="996" y="1787"/>
                  </a:cubicBezTo>
                  <a:cubicBezTo>
                    <a:pt x="1060" y="1399"/>
                    <a:pt x="1276" y="1178"/>
                    <a:pt x="1465" y="1055"/>
                  </a:cubicBezTo>
                  <a:cubicBezTo>
                    <a:pt x="1655" y="933"/>
                    <a:pt x="1759" y="715"/>
                    <a:pt x="1728" y="491"/>
                  </a:cubicBezTo>
                  <a:cubicBezTo>
                    <a:pt x="1690" y="212"/>
                    <a:pt x="1465" y="22"/>
                    <a:pt x="1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1" name="Google Shape;1831;p47">
              <a:extLst>
                <a:ext uri="{FF2B5EF4-FFF2-40B4-BE49-F238E27FC236}">
                  <a16:creationId xmlns:a16="http://schemas.microsoft.com/office/drawing/2014/main" id="{8C43B914-91F4-ECF4-7C98-AB37240701FA}"/>
                </a:ext>
              </a:extLst>
            </p:cNvPr>
            <p:cNvSpPr/>
            <p:nvPr/>
          </p:nvSpPr>
          <p:spPr>
            <a:xfrm>
              <a:off x="4259233" y="2333666"/>
              <a:ext cx="41038" cy="62049"/>
            </a:xfrm>
            <a:custGeom>
              <a:avLst/>
              <a:gdLst/>
              <a:ahLst/>
              <a:cxnLst/>
              <a:rect l="l" t="t" r="r" b="b"/>
              <a:pathLst>
                <a:path w="1502" h="2271" extrusionOk="0">
                  <a:moveTo>
                    <a:pt x="397" y="1"/>
                  </a:moveTo>
                  <a:lnTo>
                    <a:pt x="183" y="83"/>
                  </a:lnTo>
                  <a:cubicBezTo>
                    <a:pt x="136" y="137"/>
                    <a:pt x="100" y="199"/>
                    <a:pt x="75" y="269"/>
                  </a:cubicBezTo>
                  <a:cubicBezTo>
                    <a:pt x="0" y="481"/>
                    <a:pt x="59" y="716"/>
                    <a:pt x="220" y="872"/>
                  </a:cubicBezTo>
                  <a:cubicBezTo>
                    <a:pt x="381" y="1030"/>
                    <a:pt x="549" y="1290"/>
                    <a:pt x="535" y="1684"/>
                  </a:cubicBezTo>
                  <a:cubicBezTo>
                    <a:pt x="523" y="1965"/>
                    <a:pt x="721" y="2206"/>
                    <a:pt x="989" y="2261"/>
                  </a:cubicBezTo>
                  <a:cubicBezTo>
                    <a:pt x="1018" y="2265"/>
                    <a:pt x="1049" y="2269"/>
                    <a:pt x="1079" y="2271"/>
                  </a:cubicBezTo>
                  <a:lnTo>
                    <a:pt x="1103" y="2271"/>
                  </a:lnTo>
                  <a:lnTo>
                    <a:pt x="1290" y="2151"/>
                  </a:lnTo>
                  <a:lnTo>
                    <a:pt x="1501" y="1911"/>
                  </a:lnTo>
                  <a:lnTo>
                    <a:pt x="1336" y="1206"/>
                  </a:lnTo>
                  <a:lnTo>
                    <a:pt x="1196" y="752"/>
                  </a:lnTo>
                  <a:lnTo>
                    <a:pt x="1013" y="489"/>
                  </a:lnTo>
                  <a:lnTo>
                    <a:pt x="770" y="15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2" name="Google Shape;1832;p47">
              <a:extLst>
                <a:ext uri="{FF2B5EF4-FFF2-40B4-BE49-F238E27FC236}">
                  <a16:creationId xmlns:a16="http://schemas.microsoft.com/office/drawing/2014/main" id="{1C4F6163-1CA9-5D41-41B9-21323786A16E}"/>
                </a:ext>
              </a:extLst>
            </p:cNvPr>
            <p:cNvSpPr/>
            <p:nvPr/>
          </p:nvSpPr>
          <p:spPr>
            <a:xfrm>
              <a:off x="4264233" y="2330606"/>
              <a:ext cx="41257" cy="65246"/>
            </a:xfrm>
            <a:custGeom>
              <a:avLst/>
              <a:gdLst/>
              <a:ahLst/>
              <a:cxnLst/>
              <a:rect l="l" t="t" r="r" b="b"/>
              <a:pathLst>
                <a:path w="1510" h="2388" extrusionOk="0">
                  <a:moveTo>
                    <a:pt x="436" y="1"/>
                  </a:moveTo>
                  <a:cubicBezTo>
                    <a:pt x="273" y="1"/>
                    <a:pt x="112" y="70"/>
                    <a:pt x="0" y="198"/>
                  </a:cubicBezTo>
                  <a:cubicBezTo>
                    <a:pt x="6" y="198"/>
                    <a:pt x="11" y="198"/>
                    <a:pt x="17" y="198"/>
                  </a:cubicBezTo>
                  <a:cubicBezTo>
                    <a:pt x="152" y="198"/>
                    <a:pt x="290" y="248"/>
                    <a:pt x="403" y="353"/>
                  </a:cubicBezTo>
                  <a:lnTo>
                    <a:pt x="419" y="369"/>
                  </a:lnTo>
                  <a:cubicBezTo>
                    <a:pt x="728" y="668"/>
                    <a:pt x="1091" y="1194"/>
                    <a:pt x="1066" y="2015"/>
                  </a:cubicBezTo>
                  <a:cubicBezTo>
                    <a:pt x="1063" y="2156"/>
                    <a:pt x="1008" y="2286"/>
                    <a:pt x="920" y="2387"/>
                  </a:cubicBezTo>
                  <a:cubicBezTo>
                    <a:pt x="1226" y="2384"/>
                    <a:pt x="1479" y="2126"/>
                    <a:pt x="1488" y="1819"/>
                  </a:cubicBezTo>
                  <a:cubicBezTo>
                    <a:pt x="1510" y="997"/>
                    <a:pt x="1150" y="470"/>
                    <a:pt x="839" y="171"/>
                  </a:cubicBezTo>
                  <a:lnTo>
                    <a:pt x="823" y="155"/>
                  </a:lnTo>
                  <a:cubicBezTo>
                    <a:pt x="712" y="50"/>
                    <a:pt x="573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3" name="Google Shape;1833;p47">
              <a:extLst>
                <a:ext uri="{FF2B5EF4-FFF2-40B4-BE49-F238E27FC236}">
                  <a16:creationId xmlns:a16="http://schemas.microsoft.com/office/drawing/2014/main" id="{FD8E0303-0606-3144-E9AF-B686084A52CA}"/>
                </a:ext>
              </a:extLst>
            </p:cNvPr>
            <p:cNvSpPr/>
            <p:nvPr/>
          </p:nvSpPr>
          <p:spPr>
            <a:xfrm>
              <a:off x="4166501" y="2267354"/>
              <a:ext cx="15246" cy="16093"/>
            </a:xfrm>
            <a:custGeom>
              <a:avLst/>
              <a:gdLst/>
              <a:ahLst/>
              <a:cxnLst/>
              <a:rect l="l" t="t" r="r" b="b"/>
              <a:pathLst>
                <a:path w="558" h="589" extrusionOk="0">
                  <a:moveTo>
                    <a:pt x="335" y="1"/>
                  </a:moveTo>
                  <a:cubicBezTo>
                    <a:pt x="268" y="1"/>
                    <a:pt x="202" y="36"/>
                    <a:pt x="166" y="99"/>
                  </a:cubicBezTo>
                  <a:lnTo>
                    <a:pt x="55" y="297"/>
                  </a:lnTo>
                  <a:cubicBezTo>
                    <a:pt x="1" y="391"/>
                    <a:pt x="35" y="509"/>
                    <a:pt x="128" y="562"/>
                  </a:cubicBezTo>
                  <a:cubicBezTo>
                    <a:pt x="158" y="581"/>
                    <a:pt x="190" y="588"/>
                    <a:pt x="223" y="588"/>
                  </a:cubicBezTo>
                  <a:cubicBezTo>
                    <a:pt x="291" y="588"/>
                    <a:pt x="357" y="552"/>
                    <a:pt x="393" y="489"/>
                  </a:cubicBezTo>
                  <a:lnTo>
                    <a:pt x="505" y="291"/>
                  </a:lnTo>
                  <a:cubicBezTo>
                    <a:pt x="557" y="199"/>
                    <a:pt x="525" y="79"/>
                    <a:pt x="431" y="26"/>
                  </a:cubicBezTo>
                  <a:cubicBezTo>
                    <a:pt x="401" y="9"/>
                    <a:pt x="368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4" name="Google Shape;1834;p47">
              <a:extLst>
                <a:ext uri="{FF2B5EF4-FFF2-40B4-BE49-F238E27FC236}">
                  <a16:creationId xmlns:a16="http://schemas.microsoft.com/office/drawing/2014/main" id="{BFEE4418-0DD1-2F81-C4A1-E78D06873186}"/>
                </a:ext>
              </a:extLst>
            </p:cNvPr>
            <p:cNvSpPr/>
            <p:nvPr/>
          </p:nvSpPr>
          <p:spPr>
            <a:xfrm>
              <a:off x="4276938" y="2433448"/>
              <a:ext cx="15246" cy="16093"/>
            </a:xfrm>
            <a:custGeom>
              <a:avLst/>
              <a:gdLst/>
              <a:ahLst/>
              <a:cxnLst/>
              <a:rect l="l" t="t" r="r" b="b"/>
              <a:pathLst>
                <a:path w="558" h="589" extrusionOk="0">
                  <a:moveTo>
                    <a:pt x="335" y="1"/>
                  </a:moveTo>
                  <a:cubicBezTo>
                    <a:pt x="267" y="1"/>
                    <a:pt x="202" y="36"/>
                    <a:pt x="166" y="99"/>
                  </a:cubicBezTo>
                  <a:lnTo>
                    <a:pt x="55" y="297"/>
                  </a:lnTo>
                  <a:cubicBezTo>
                    <a:pt x="1" y="391"/>
                    <a:pt x="34" y="509"/>
                    <a:pt x="128" y="562"/>
                  </a:cubicBezTo>
                  <a:cubicBezTo>
                    <a:pt x="157" y="581"/>
                    <a:pt x="190" y="588"/>
                    <a:pt x="223" y="588"/>
                  </a:cubicBezTo>
                  <a:cubicBezTo>
                    <a:pt x="291" y="588"/>
                    <a:pt x="357" y="552"/>
                    <a:pt x="393" y="489"/>
                  </a:cubicBezTo>
                  <a:lnTo>
                    <a:pt x="505" y="291"/>
                  </a:lnTo>
                  <a:cubicBezTo>
                    <a:pt x="557" y="199"/>
                    <a:pt x="525" y="79"/>
                    <a:pt x="431" y="26"/>
                  </a:cubicBezTo>
                  <a:cubicBezTo>
                    <a:pt x="401" y="9"/>
                    <a:pt x="368" y="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5" name="Google Shape;1835;p47">
              <a:extLst>
                <a:ext uri="{FF2B5EF4-FFF2-40B4-BE49-F238E27FC236}">
                  <a16:creationId xmlns:a16="http://schemas.microsoft.com/office/drawing/2014/main" id="{9A0FC1C3-E05F-60C7-E2F2-B7A4FDF73486}"/>
                </a:ext>
              </a:extLst>
            </p:cNvPr>
            <p:cNvSpPr/>
            <p:nvPr/>
          </p:nvSpPr>
          <p:spPr>
            <a:xfrm>
              <a:off x="4159233" y="2305278"/>
              <a:ext cx="15820" cy="12186"/>
            </a:xfrm>
            <a:custGeom>
              <a:avLst/>
              <a:gdLst/>
              <a:ahLst/>
              <a:cxnLst/>
              <a:rect l="l" t="t" r="r" b="b"/>
              <a:pathLst>
                <a:path w="579" h="446" extrusionOk="0">
                  <a:moveTo>
                    <a:pt x="221" y="1"/>
                  </a:moveTo>
                  <a:cubicBezTo>
                    <a:pt x="144" y="1"/>
                    <a:pt x="71" y="47"/>
                    <a:pt x="40" y="123"/>
                  </a:cubicBezTo>
                  <a:cubicBezTo>
                    <a:pt x="0" y="221"/>
                    <a:pt x="50" y="335"/>
                    <a:pt x="148" y="375"/>
                  </a:cubicBezTo>
                  <a:lnTo>
                    <a:pt x="286" y="431"/>
                  </a:lnTo>
                  <a:cubicBezTo>
                    <a:pt x="309" y="441"/>
                    <a:pt x="336" y="445"/>
                    <a:pt x="359" y="445"/>
                  </a:cubicBezTo>
                  <a:cubicBezTo>
                    <a:pt x="435" y="445"/>
                    <a:pt x="508" y="397"/>
                    <a:pt x="538" y="322"/>
                  </a:cubicBezTo>
                  <a:cubicBezTo>
                    <a:pt x="579" y="224"/>
                    <a:pt x="529" y="110"/>
                    <a:pt x="431" y="70"/>
                  </a:cubicBezTo>
                  <a:lnTo>
                    <a:pt x="293" y="15"/>
                  </a:lnTo>
                  <a:cubicBezTo>
                    <a:pt x="270" y="5"/>
                    <a:pt x="245" y="1"/>
                    <a:pt x="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6" name="Google Shape;1836;p47">
              <a:extLst>
                <a:ext uri="{FF2B5EF4-FFF2-40B4-BE49-F238E27FC236}">
                  <a16:creationId xmlns:a16="http://schemas.microsoft.com/office/drawing/2014/main" id="{FD98EEC9-40B8-0286-79E8-62D58937EAA8}"/>
                </a:ext>
              </a:extLst>
            </p:cNvPr>
            <p:cNvSpPr/>
            <p:nvPr/>
          </p:nvSpPr>
          <p:spPr>
            <a:xfrm>
              <a:off x="4269315" y="2298529"/>
              <a:ext cx="15820" cy="12159"/>
            </a:xfrm>
            <a:custGeom>
              <a:avLst/>
              <a:gdLst/>
              <a:ahLst/>
              <a:cxnLst/>
              <a:rect l="l" t="t" r="r" b="b"/>
              <a:pathLst>
                <a:path w="579" h="445" extrusionOk="0">
                  <a:moveTo>
                    <a:pt x="223" y="1"/>
                  </a:moveTo>
                  <a:cubicBezTo>
                    <a:pt x="145" y="1"/>
                    <a:pt x="71" y="47"/>
                    <a:pt x="41" y="123"/>
                  </a:cubicBezTo>
                  <a:cubicBezTo>
                    <a:pt x="0" y="222"/>
                    <a:pt x="50" y="335"/>
                    <a:pt x="148" y="376"/>
                  </a:cubicBezTo>
                  <a:lnTo>
                    <a:pt x="286" y="430"/>
                  </a:lnTo>
                  <a:cubicBezTo>
                    <a:pt x="309" y="442"/>
                    <a:pt x="335" y="445"/>
                    <a:pt x="359" y="445"/>
                  </a:cubicBezTo>
                  <a:cubicBezTo>
                    <a:pt x="436" y="445"/>
                    <a:pt x="510" y="398"/>
                    <a:pt x="539" y="322"/>
                  </a:cubicBezTo>
                  <a:cubicBezTo>
                    <a:pt x="579" y="224"/>
                    <a:pt x="529" y="109"/>
                    <a:pt x="431" y="70"/>
                  </a:cubicBezTo>
                  <a:lnTo>
                    <a:pt x="293" y="14"/>
                  </a:lnTo>
                  <a:cubicBezTo>
                    <a:pt x="270" y="5"/>
                    <a:pt x="246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7" name="Google Shape;1837;p47">
              <a:extLst>
                <a:ext uri="{FF2B5EF4-FFF2-40B4-BE49-F238E27FC236}">
                  <a16:creationId xmlns:a16="http://schemas.microsoft.com/office/drawing/2014/main" id="{80984DE5-4DF5-70ED-21EA-AE68691FD025}"/>
                </a:ext>
              </a:extLst>
            </p:cNvPr>
            <p:cNvSpPr/>
            <p:nvPr/>
          </p:nvSpPr>
          <p:spPr>
            <a:xfrm>
              <a:off x="4192348" y="2252272"/>
              <a:ext cx="15874" cy="12159"/>
            </a:xfrm>
            <a:custGeom>
              <a:avLst/>
              <a:gdLst/>
              <a:ahLst/>
              <a:cxnLst/>
              <a:rect l="l" t="t" r="r" b="b"/>
              <a:pathLst>
                <a:path w="581" h="445" extrusionOk="0">
                  <a:moveTo>
                    <a:pt x="223" y="1"/>
                  </a:moveTo>
                  <a:cubicBezTo>
                    <a:pt x="146" y="1"/>
                    <a:pt x="73" y="47"/>
                    <a:pt x="42" y="123"/>
                  </a:cubicBezTo>
                  <a:cubicBezTo>
                    <a:pt x="1" y="221"/>
                    <a:pt x="51" y="335"/>
                    <a:pt x="150" y="375"/>
                  </a:cubicBezTo>
                  <a:lnTo>
                    <a:pt x="288" y="430"/>
                  </a:lnTo>
                  <a:cubicBezTo>
                    <a:pt x="311" y="440"/>
                    <a:pt x="336" y="445"/>
                    <a:pt x="361" y="445"/>
                  </a:cubicBezTo>
                  <a:cubicBezTo>
                    <a:pt x="437" y="445"/>
                    <a:pt x="511" y="399"/>
                    <a:pt x="540" y="322"/>
                  </a:cubicBezTo>
                  <a:cubicBezTo>
                    <a:pt x="581" y="224"/>
                    <a:pt x="531" y="109"/>
                    <a:pt x="431" y="70"/>
                  </a:cubicBezTo>
                  <a:lnTo>
                    <a:pt x="295" y="14"/>
                  </a:lnTo>
                  <a:cubicBezTo>
                    <a:pt x="272" y="5"/>
                    <a:pt x="247" y="1"/>
                    <a:pt x="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8" name="Google Shape;1838;p47">
              <a:extLst>
                <a:ext uri="{FF2B5EF4-FFF2-40B4-BE49-F238E27FC236}">
                  <a16:creationId xmlns:a16="http://schemas.microsoft.com/office/drawing/2014/main" id="{9FB62A63-C1C0-8798-2F39-E61BE06AC4FF}"/>
                </a:ext>
              </a:extLst>
            </p:cNvPr>
            <p:cNvSpPr/>
            <p:nvPr/>
          </p:nvSpPr>
          <p:spPr>
            <a:xfrm>
              <a:off x="4053386" y="2380497"/>
              <a:ext cx="15847" cy="12186"/>
            </a:xfrm>
            <a:custGeom>
              <a:avLst/>
              <a:gdLst/>
              <a:ahLst/>
              <a:cxnLst/>
              <a:rect l="l" t="t" r="r" b="b"/>
              <a:pathLst>
                <a:path w="580" h="446" extrusionOk="0">
                  <a:moveTo>
                    <a:pt x="221" y="1"/>
                  </a:moveTo>
                  <a:cubicBezTo>
                    <a:pt x="144" y="1"/>
                    <a:pt x="72" y="47"/>
                    <a:pt x="40" y="123"/>
                  </a:cubicBezTo>
                  <a:cubicBezTo>
                    <a:pt x="1" y="221"/>
                    <a:pt x="51" y="336"/>
                    <a:pt x="149" y="375"/>
                  </a:cubicBezTo>
                  <a:lnTo>
                    <a:pt x="286" y="431"/>
                  </a:lnTo>
                  <a:cubicBezTo>
                    <a:pt x="310" y="441"/>
                    <a:pt x="336" y="445"/>
                    <a:pt x="360" y="445"/>
                  </a:cubicBezTo>
                  <a:cubicBezTo>
                    <a:pt x="436" y="445"/>
                    <a:pt x="509" y="400"/>
                    <a:pt x="538" y="322"/>
                  </a:cubicBezTo>
                  <a:cubicBezTo>
                    <a:pt x="579" y="223"/>
                    <a:pt x="529" y="110"/>
                    <a:pt x="431" y="69"/>
                  </a:cubicBezTo>
                  <a:lnTo>
                    <a:pt x="294" y="15"/>
                  </a:lnTo>
                  <a:cubicBezTo>
                    <a:pt x="270" y="5"/>
                    <a:pt x="245" y="1"/>
                    <a:pt x="2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39" name="Google Shape;1839;p47">
              <a:extLst>
                <a:ext uri="{FF2B5EF4-FFF2-40B4-BE49-F238E27FC236}">
                  <a16:creationId xmlns:a16="http://schemas.microsoft.com/office/drawing/2014/main" id="{2A307999-ABF5-82A9-2701-4607BB5DDBD1}"/>
                </a:ext>
              </a:extLst>
            </p:cNvPr>
            <p:cNvSpPr/>
            <p:nvPr/>
          </p:nvSpPr>
          <p:spPr>
            <a:xfrm>
              <a:off x="4064588" y="2344650"/>
              <a:ext cx="14836" cy="14891"/>
            </a:xfrm>
            <a:custGeom>
              <a:avLst/>
              <a:gdLst/>
              <a:ahLst/>
              <a:cxnLst/>
              <a:rect l="l" t="t" r="r" b="b"/>
              <a:pathLst>
                <a:path w="543" h="545" extrusionOk="0">
                  <a:moveTo>
                    <a:pt x="323" y="1"/>
                  </a:moveTo>
                  <a:cubicBezTo>
                    <a:pt x="259" y="1"/>
                    <a:pt x="195" y="32"/>
                    <a:pt x="158" y="89"/>
                  </a:cubicBezTo>
                  <a:lnTo>
                    <a:pt x="58" y="245"/>
                  </a:lnTo>
                  <a:cubicBezTo>
                    <a:pt x="1" y="335"/>
                    <a:pt x="26" y="456"/>
                    <a:pt x="117" y="514"/>
                  </a:cubicBezTo>
                  <a:cubicBezTo>
                    <a:pt x="149" y="535"/>
                    <a:pt x="185" y="545"/>
                    <a:pt x="222" y="545"/>
                  </a:cubicBezTo>
                  <a:cubicBezTo>
                    <a:pt x="286" y="545"/>
                    <a:pt x="348" y="514"/>
                    <a:pt x="385" y="456"/>
                  </a:cubicBezTo>
                  <a:lnTo>
                    <a:pt x="486" y="300"/>
                  </a:lnTo>
                  <a:cubicBezTo>
                    <a:pt x="543" y="211"/>
                    <a:pt x="516" y="89"/>
                    <a:pt x="427" y="31"/>
                  </a:cubicBezTo>
                  <a:cubicBezTo>
                    <a:pt x="395" y="10"/>
                    <a:pt x="359" y="1"/>
                    <a:pt x="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0" name="Google Shape;1840;p47">
              <a:extLst>
                <a:ext uri="{FF2B5EF4-FFF2-40B4-BE49-F238E27FC236}">
                  <a16:creationId xmlns:a16="http://schemas.microsoft.com/office/drawing/2014/main" id="{37669F75-1A5A-77B5-8BC7-73681C414B9F}"/>
                </a:ext>
              </a:extLst>
            </p:cNvPr>
            <p:cNvSpPr/>
            <p:nvPr/>
          </p:nvSpPr>
          <p:spPr>
            <a:xfrm>
              <a:off x="4150189" y="2245278"/>
              <a:ext cx="14836" cy="14918"/>
            </a:xfrm>
            <a:custGeom>
              <a:avLst/>
              <a:gdLst/>
              <a:ahLst/>
              <a:cxnLst/>
              <a:rect l="l" t="t" r="r" b="b"/>
              <a:pathLst>
                <a:path w="543" h="546" extrusionOk="0">
                  <a:moveTo>
                    <a:pt x="322" y="1"/>
                  </a:moveTo>
                  <a:cubicBezTo>
                    <a:pt x="258" y="1"/>
                    <a:pt x="195" y="31"/>
                    <a:pt x="157" y="89"/>
                  </a:cubicBezTo>
                  <a:lnTo>
                    <a:pt x="56" y="245"/>
                  </a:lnTo>
                  <a:cubicBezTo>
                    <a:pt x="0" y="335"/>
                    <a:pt x="25" y="455"/>
                    <a:pt x="115" y="513"/>
                  </a:cubicBezTo>
                  <a:cubicBezTo>
                    <a:pt x="148" y="534"/>
                    <a:pt x="185" y="546"/>
                    <a:pt x="221" y="546"/>
                  </a:cubicBezTo>
                  <a:cubicBezTo>
                    <a:pt x="286" y="546"/>
                    <a:pt x="347" y="513"/>
                    <a:pt x="384" y="455"/>
                  </a:cubicBezTo>
                  <a:lnTo>
                    <a:pt x="485" y="300"/>
                  </a:lnTo>
                  <a:cubicBezTo>
                    <a:pt x="542" y="210"/>
                    <a:pt x="516" y="89"/>
                    <a:pt x="426" y="30"/>
                  </a:cubicBezTo>
                  <a:cubicBezTo>
                    <a:pt x="394" y="10"/>
                    <a:pt x="35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841" name="Google Shape;1841;p47">
            <a:extLst>
              <a:ext uri="{FF2B5EF4-FFF2-40B4-BE49-F238E27FC236}">
                <a16:creationId xmlns:a16="http://schemas.microsoft.com/office/drawing/2014/main" id="{F4B4A89A-BFE3-628A-8D97-709F5BD68729}"/>
              </a:ext>
            </a:extLst>
          </p:cNvPr>
          <p:cNvGrpSpPr/>
          <p:nvPr/>
        </p:nvGrpSpPr>
        <p:grpSpPr>
          <a:xfrm>
            <a:off x="891874" y="2242909"/>
            <a:ext cx="362160" cy="323881"/>
            <a:chOff x="1635399" y="1632871"/>
            <a:chExt cx="362160" cy="323881"/>
          </a:xfrm>
        </p:grpSpPr>
        <p:sp>
          <p:nvSpPr>
            <p:cNvPr id="1842" name="Google Shape;1842;p47">
              <a:extLst>
                <a:ext uri="{FF2B5EF4-FFF2-40B4-BE49-F238E27FC236}">
                  <a16:creationId xmlns:a16="http://schemas.microsoft.com/office/drawing/2014/main" id="{01FB318B-E1B7-1601-1C70-40681E39A821}"/>
                </a:ext>
              </a:extLst>
            </p:cNvPr>
            <p:cNvSpPr/>
            <p:nvPr/>
          </p:nvSpPr>
          <p:spPr>
            <a:xfrm>
              <a:off x="1635399" y="1632871"/>
              <a:ext cx="362160" cy="323881"/>
            </a:xfrm>
            <a:custGeom>
              <a:avLst/>
              <a:gdLst/>
              <a:ahLst/>
              <a:cxnLst/>
              <a:rect l="l" t="t" r="r" b="b"/>
              <a:pathLst>
                <a:path w="13255" h="11854" extrusionOk="0">
                  <a:moveTo>
                    <a:pt x="7506" y="1"/>
                  </a:moveTo>
                  <a:cubicBezTo>
                    <a:pt x="7211" y="1"/>
                    <a:pt x="6916" y="149"/>
                    <a:pt x="6754" y="446"/>
                  </a:cubicBezTo>
                  <a:lnTo>
                    <a:pt x="6191" y="1473"/>
                  </a:lnTo>
                  <a:cubicBezTo>
                    <a:pt x="6041" y="1749"/>
                    <a:pt x="5751" y="1919"/>
                    <a:pt x="5439" y="1919"/>
                  </a:cubicBezTo>
                  <a:cubicBezTo>
                    <a:pt x="5426" y="1919"/>
                    <a:pt x="5413" y="1919"/>
                    <a:pt x="5400" y="1918"/>
                  </a:cubicBezTo>
                  <a:lnTo>
                    <a:pt x="3113" y="1816"/>
                  </a:lnTo>
                  <a:cubicBezTo>
                    <a:pt x="3100" y="1815"/>
                    <a:pt x="3087" y="1815"/>
                    <a:pt x="3074" y="1815"/>
                  </a:cubicBezTo>
                  <a:cubicBezTo>
                    <a:pt x="2422" y="1815"/>
                    <a:pt x="2002" y="2524"/>
                    <a:pt x="2331" y="3099"/>
                  </a:cubicBezTo>
                  <a:lnTo>
                    <a:pt x="2873" y="4046"/>
                  </a:lnTo>
                  <a:cubicBezTo>
                    <a:pt x="3129" y="4494"/>
                    <a:pt x="2934" y="5065"/>
                    <a:pt x="2458" y="5263"/>
                  </a:cubicBezTo>
                  <a:lnTo>
                    <a:pt x="714" y="5989"/>
                  </a:lnTo>
                  <a:cubicBezTo>
                    <a:pt x="67" y="6259"/>
                    <a:pt x="1" y="7151"/>
                    <a:pt x="601" y="7514"/>
                  </a:cubicBezTo>
                  <a:lnTo>
                    <a:pt x="2053" y="8393"/>
                  </a:lnTo>
                  <a:cubicBezTo>
                    <a:pt x="2391" y="8598"/>
                    <a:pt x="2545" y="9011"/>
                    <a:pt x="2425" y="9388"/>
                  </a:cubicBezTo>
                  <a:lnTo>
                    <a:pt x="2122" y="10326"/>
                  </a:lnTo>
                  <a:cubicBezTo>
                    <a:pt x="1932" y="10915"/>
                    <a:pt x="2395" y="11450"/>
                    <a:pt x="2936" y="11450"/>
                  </a:cubicBezTo>
                  <a:cubicBezTo>
                    <a:pt x="3068" y="11450"/>
                    <a:pt x="3204" y="11418"/>
                    <a:pt x="3337" y="11348"/>
                  </a:cubicBezTo>
                  <a:lnTo>
                    <a:pt x="4075" y="10958"/>
                  </a:lnTo>
                  <a:cubicBezTo>
                    <a:pt x="4202" y="10891"/>
                    <a:pt x="4339" y="10859"/>
                    <a:pt x="4475" y="10859"/>
                  </a:cubicBezTo>
                  <a:cubicBezTo>
                    <a:pt x="4708" y="10859"/>
                    <a:pt x="4938" y="10954"/>
                    <a:pt x="5105" y="11134"/>
                  </a:cubicBezTo>
                  <a:lnTo>
                    <a:pt x="5516" y="11578"/>
                  </a:lnTo>
                  <a:cubicBezTo>
                    <a:pt x="5692" y="11767"/>
                    <a:pt x="5918" y="11853"/>
                    <a:pt x="6141" y="11853"/>
                  </a:cubicBezTo>
                  <a:cubicBezTo>
                    <a:pt x="6529" y="11853"/>
                    <a:pt x="6906" y="11592"/>
                    <a:pt x="6988" y="11152"/>
                  </a:cubicBezTo>
                  <a:lnTo>
                    <a:pt x="7156" y="10242"/>
                  </a:lnTo>
                  <a:cubicBezTo>
                    <a:pt x="7237" y="9809"/>
                    <a:pt x="7611" y="9539"/>
                    <a:pt x="8002" y="9539"/>
                  </a:cubicBezTo>
                  <a:cubicBezTo>
                    <a:pt x="8178" y="9539"/>
                    <a:pt x="8357" y="9594"/>
                    <a:pt x="8514" y="9712"/>
                  </a:cubicBezTo>
                  <a:lnTo>
                    <a:pt x="9499" y="10453"/>
                  </a:lnTo>
                  <a:cubicBezTo>
                    <a:pt x="9657" y="10572"/>
                    <a:pt x="9836" y="10627"/>
                    <a:pt x="10011" y="10627"/>
                  </a:cubicBezTo>
                  <a:cubicBezTo>
                    <a:pt x="10419" y="10627"/>
                    <a:pt x="10807" y="10332"/>
                    <a:pt x="10864" y="9875"/>
                  </a:cubicBezTo>
                  <a:lnTo>
                    <a:pt x="10889" y="9681"/>
                  </a:lnTo>
                  <a:cubicBezTo>
                    <a:pt x="10945" y="9241"/>
                    <a:pt x="11319" y="8929"/>
                    <a:pt x="11740" y="8929"/>
                  </a:cubicBezTo>
                  <a:cubicBezTo>
                    <a:pt x="11819" y="8929"/>
                    <a:pt x="11900" y="8940"/>
                    <a:pt x="11980" y="8964"/>
                  </a:cubicBezTo>
                  <a:cubicBezTo>
                    <a:pt x="12064" y="8988"/>
                    <a:pt x="12146" y="9000"/>
                    <a:pt x="12226" y="9000"/>
                  </a:cubicBezTo>
                  <a:cubicBezTo>
                    <a:pt x="12808" y="9000"/>
                    <a:pt x="13255" y="8397"/>
                    <a:pt x="13013" y="7813"/>
                  </a:cubicBezTo>
                  <a:lnTo>
                    <a:pt x="12579" y="6770"/>
                  </a:lnTo>
                  <a:cubicBezTo>
                    <a:pt x="12297" y="6089"/>
                    <a:pt x="12199" y="5345"/>
                    <a:pt x="12291" y="4613"/>
                  </a:cubicBezTo>
                  <a:lnTo>
                    <a:pt x="12427" y="3567"/>
                  </a:lnTo>
                  <a:cubicBezTo>
                    <a:pt x="12495" y="3035"/>
                    <a:pt x="12072" y="2600"/>
                    <a:pt x="11578" y="2600"/>
                  </a:cubicBezTo>
                  <a:cubicBezTo>
                    <a:pt x="11479" y="2600"/>
                    <a:pt x="11376" y="2618"/>
                    <a:pt x="11274" y="2656"/>
                  </a:cubicBezTo>
                  <a:cubicBezTo>
                    <a:pt x="11064" y="2735"/>
                    <a:pt x="10847" y="2773"/>
                    <a:pt x="10633" y="2773"/>
                  </a:cubicBezTo>
                  <a:cubicBezTo>
                    <a:pt x="9986" y="2773"/>
                    <a:pt x="9366" y="2429"/>
                    <a:pt x="9034" y="1836"/>
                  </a:cubicBezTo>
                  <a:lnTo>
                    <a:pt x="8253" y="439"/>
                  </a:lnTo>
                  <a:cubicBezTo>
                    <a:pt x="8090" y="147"/>
                    <a:pt x="7798" y="1"/>
                    <a:pt x="7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3" name="Google Shape;1843;p47">
              <a:extLst>
                <a:ext uri="{FF2B5EF4-FFF2-40B4-BE49-F238E27FC236}">
                  <a16:creationId xmlns:a16="http://schemas.microsoft.com/office/drawing/2014/main" id="{8C01C6B9-227F-5D15-B46D-559A2D71BFDD}"/>
                </a:ext>
              </a:extLst>
            </p:cNvPr>
            <p:cNvSpPr/>
            <p:nvPr/>
          </p:nvSpPr>
          <p:spPr>
            <a:xfrm>
              <a:off x="1653131" y="1645576"/>
              <a:ext cx="327897" cy="298362"/>
            </a:xfrm>
            <a:custGeom>
              <a:avLst/>
              <a:gdLst/>
              <a:ahLst/>
              <a:cxnLst/>
              <a:rect l="l" t="t" r="r" b="b"/>
              <a:pathLst>
                <a:path w="12001" h="10920" extrusionOk="0">
                  <a:moveTo>
                    <a:pt x="6857" y="0"/>
                  </a:moveTo>
                  <a:cubicBezTo>
                    <a:pt x="6787" y="0"/>
                    <a:pt x="6616" y="19"/>
                    <a:pt x="6515" y="203"/>
                  </a:cubicBezTo>
                  <a:lnTo>
                    <a:pt x="5952" y="1231"/>
                  </a:lnTo>
                  <a:cubicBezTo>
                    <a:pt x="5719" y="1655"/>
                    <a:pt x="5276" y="1919"/>
                    <a:pt x="4792" y="1919"/>
                  </a:cubicBezTo>
                  <a:cubicBezTo>
                    <a:pt x="4773" y="1919"/>
                    <a:pt x="4754" y="1916"/>
                    <a:pt x="4734" y="1916"/>
                  </a:cubicBezTo>
                  <a:lnTo>
                    <a:pt x="2445" y="1813"/>
                  </a:lnTo>
                  <a:lnTo>
                    <a:pt x="2426" y="1813"/>
                  </a:lnTo>
                  <a:cubicBezTo>
                    <a:pt x="2225" y="1813"/>
                    <a:pt x="2126" y="1951"/>
                    <a:pt x="2091" y="2010"/>
                  </a:cubicBezTo>
                  <a:cubicBezTo>
                    <a:pt x="2057" y="2068"/>
                    <a:pt x="1989" y="2223"/>
                    <a:pt x="2091" y="2399"/>
                  </a:cubicBezTo>
                  <a:lnTo>
                    <a:pt x="2632" y="3347"/>
                  </a:lnTo>
                  <a:cubicBezTo>
                    <a:pt x="2820" y="3676"/>
                    <a:pt x="2859" y="4073"/>
                    <a:pt x="2736" y="4432"/>
                  </a:cubicBezTo>
                  <a:cubicBezTo>
                    <a:pt x="2613" y="4792"/>
                    <a:pt x="2342" y="5082"/>
                    <a:pt x="1991" y="5229"/>
                  </a:cubicBezTo>
                  <a:lnTo>
                    <a:pt x="247" y="5955"/>
                  </a:lnTo>
                  <a:cubicBezTo>
                    <a:pt x="48" y="6037"/>
                    <a:pt x="12" y="6214"/>
                    <a:pt x="7" y="6286"/>
                  </a:cubicBezTo>
                  <a:cubicBezTo>
                    <a:pt x="1" y="6358"/>
                    <a:pt x="9" y="6536"/>
                    <a:pt x="194" y="6649"/>
                  </a:cubicBezTo>
                  <a:lnTo>
                    <a:pt x="1645" y="7528"/>
                  </a:lnTo>
                  <a:cubicBezTo>
                    <a:pt x="2173" y="7847"/>
                    <a:pt x="2408" y="8480"/>
                    <a:pt x="2219" y="9067"/>
                  </a:cubicBezTo>
                  <a:lnTo>
                    <a:pt x="1918" y="10004"/>
                  </a:lnTo>
                  <a:cubicBezTo>
                    <a:pt x="1866" y="10161"/>
                    <a:pt x="1918" y="10278"/>
                    <a:pt x="1969" y="10350"/>
                  </a:cubicBezTo>
                  <a:cubicBezTo>
                    <a:pt x="2045" y="10452"/>
                    <a:pt x="2167" y="10517"/>
                    <a:pt x="2288" y="10517"/>
                  </a:cubicBezTo>
                  <a:cubicBezTo>
                    <a:pt x="2348" y="10517"/>
                    <a:pt x="2411" y="10501"/>
                    <a:pt x="2471" y="10468"/>
                  </a:cubicBezTo>
                  <a:lnTo>
                    <a:pt x="3209" y="10079"/>
                  </a:lnTo>
                  <a:cubicBezTo>
                    <a:pt x="3397" y="9978"/>
                    <a:pt x="3612" y="9925"/>
                    <a:pt x="3826" y="9925"/>
                  </a:cubicBezTo>
                  <a:cubicBezTo>
                    <a:pt x="4193" y="9925"/>
                    <a:pt x="4549" y="10079"/>
                    <a:pt x="4798" y="10348"/>
                  </a:cubicBezTo>
                  <a:lnTo>
                    <a:pt x="5210" y="10794"/>
                  </a:lnTo>
                  <a:cubicBezTo>
                    <a:pt x="5306" y="10898"/>
                    <a:pt x="5416" y="10919"/>
                    <a:pt x="5491" y="10919"/>
                  </a:cubicBezTo>
                  <a:cubicBezTo>
                    <a:pt x="5649" y="10919"/>
                    <a:pt x="5840" y="10818"/>
                    <a:pt x="5881" y="10599"/>
                  </a:cubicBezTo>
                  <a:lnTo>
                    <a:pt x="6049" y="9689"/>
                  </a:lnTo>
                  <a:cubicBezTo>
                    <a:pt x="6166" y="9061"/>
                    <a:pt x="6715" y="8606"/>
                    <a:pt x="7355" y="8606"/>
                  </a:cubicBezTo>
                  <a:cubicBezTo>
                    <a:pt x="7641" y="8606"/>
                    <a:pt x="7915" y="8699"/>
                    <a:pt x="8148" y="8872"/>
                  </a:cubicBezTo>
                  <a:lnTo>
                    <a:pt x="9132" y="9612"/>
                  </a:lnTo>
                  <a:cubicBezTo>
                    <a:pt x="9202" y="9663"/>
                    <a:pt x="9278" y="9691"/>
                    <a:pt x="9363" y="9691"/>
                  </a:cubicBezTo>
                  <a:cubicBezTo>
                    <a:pt x="9534" y="9691"/>
                    <a:pt x="9725" y="9574"/>
                    <a:pt x="9753" y="9348"/>
                  </a:cubicBezTo>
                  <a:lnTo>
                    <a:pt x="9776" y="9156"/>
                  </a:lnTo>
                  <a:cubicBezTo>
                    <a:pt x="9860" y="8496"/>
                    <a:pt x="10423" y="7996"/>
                    <a:pt x="11090" y="7996"/>
                  </a:cubicBezTo>
                  <a:cubicBezTo>
                    <a:pt x="11216" y="7996"/>
                    <a:pt x="11340" y="8014"/>
                    <a:pt x="11460" y="8049"/>
                  </a:cubicBezTo>
                  <a:cubicBezTo>
                    <a:pt x="11500" y="8059"/>
                    <a:pt x="11539" y="8065"/>
                    <a:pt x="11576" y="8065"/>
                  </a:cubicBezTo>
                  <a:cubicBezTo>
                    <a:pt x="11702" y="8065"/>
                    <a:pt x="11822" y="7999"/>
                    <a:pt x="11897" y="7888"/>
                  </a:cubicBezTo>
                  <a:cubicBezTo>
                    <a:pt x="11941" y="7824"/>
                    <a:pt x="12001" y="7692"/>
                    <a:pt x="11932" y="7523"/>
                  </a:cubicBezTo>
                  <a:lnTo>
                    <a:pt x="11497" y="6481"/>
                  </a:lnTo>
                  <a:cubicBezTo>
                    <a:pt x="11185" y="5724"/>
                    <a:pt x="11075" y="4896"/>
                    <a:pt x="11179" y="4086"/>
                  </a:cubicBezTo>
                  <a:lnTo>
                    <a:pt x="11314" y="3041"/>
                  </a:lnTo>
                  <a:cubicBezTo>
                    <a:pt x="11334" y="2896"/>
                    <a:pt x="11276" y="2795"/>
                    <a:pt x="11223" y="2735"/>
                  </a:cubicBezTo>
                  <a:cubicBezTo>
                    <a:pt x="11148" y="2648"/>
                    <a:pt x="11040" y="2600"/>
                    <a:pt x="10930" y="2600"/>
                  </a:cubicBezTo>
                  <a:cubicBezTo>
                    <a:pt x="10885" y="2600"/>
                    <a:pt x="10836" y="2609"/>
                    <a:pt x="10791" y="2625"/>
                  </a:cubicBezTo>
                  <a:cubicBezTo>
                    <a:pt x="10530" y="2721"/>
                    <a:pt x="10259" y="2771"/>
                    <a:pt x="9984" y="2771"/>
                  </a:cubicBezTo>
                  <a:cubicBezTo>
                    <a:pt x="9152" y="2771"/>
                    <a:pt x="8385" y="2322"/>
                    <a:pt x="7979" y="1597"/>
                  </a:cubicBezTo>
                  <a:lnTo>
                    <a:pt x="7197" y="200"/>
                  </a:lnTo>
                  <a:cubicBezTo>
                    <a:pt x="7096" y="19"/>
                    <a:pt x="6926" y="0"/>
                    <a:pt x="6857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4" name="Google Shape;1844;p47">
              <a:extLst>
                <a:ext uri="{FF2B5EF4-FFF2-40B4-BE49-F238E27FC236}">
                  <a16:creationId xmlns:a16="http://schemas.microsoft.com/office/drawing/2014/main" id="{32649AC3-4EBC-565D-A726-A04FC0F666D8}"/>
                </a:ext>
              </a:extLst>
            </p:cNvPr>
            <p:cNvSpPr/>
            <p:nvPr/>
          </p:nvSpPr>
          <p:spPr>
            <a:xfrm>
              <a:off x="1865646" y="1710030"/>
              <a:ext cx="10683" cy="19508"/>
            </a:xfrm>
            <a:custGeom>
              <a:avLst/>
              <a:gdLst/>
              <a:ahLst/>
              <a:cxnLst/>
              <a:rect l="l" t="t" r="r" b="b"/>
              <a:pathLst>
                <a:path w="391" h="714" extrusionOk="0">
                  <a:moveTo>
                    <a:pt x="194" y="1"/>
                  </a:moveTo>
                  <a:cubicBezTo>
                    <a:pt x="88" y="1"/>
                    <a:pt x="1" y="87"/>
                    <a:pt x="1" y="194"/>
                  </a:cubicBezTo>
                  <a:lnTo>
                    <a:pt x="1" y="521"/>
                  </a:lnTo>
                  <a:cubicBezTo>
                    <a:pt x="1" y="626"/>
                    <a:pt x="85" y="714"/>
                    <a:pt x="194" y="714"/>
                  </a:cubicBezTo>
                  <a:cubicBezTo>
                    <a:pt x="302" y="714"/>
                    <a:pt x="390" y="626"/>
                    <a:pt x="389" y="521"/>
                  </a:cubicBezTo>
                  <a:lnTo>
                    <a:pt x="389" y="194"/>
                  </a:lnTo>
                  <a:cubicBezTo>
                    <a:pt x="389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5" name="Google Shape;1845;p47">
              <a:extLst>
                <a:ext uri="{FF2B5EF4-FFF2-40B4-BE49-F238E27FC236}">
                  <a16:creationId xmlns:a16="http://schemas.microsoft.com/office/drawing/2014/main" id="{B367A320-3D46-9484-F6E2-9F857BCD030F}"/>
                </a:ext>
              </a:extLst>
            </p:cNvPr>
            <p:cNvSpPr/>
            <p:nvPr/>
          </p:nvSpPr>
          <p:spPr>
            <a:xfrm>
              <a:off x="1917313" y="1722626"/>
              <a:ext cx="15984" cy="13033"/>
            </a:xfrm>
            <a:custGeom>
              <a:avLst/>
              <a:gdLst/>
              <a:ahLst/>
              <a:cxnLst/>
              <a:rect l="l" t="t" r="r" b="b"/>
              <a:pathLst>
                <a:path w="585" h="477" extrusionOk="0">
                  <a:moveTo>
                    <a:pt x="222" y="1"/>
                  </a:moveTo>
                  <a:cubicBezTo>
                    <a:pt x="157" y="1"/>
                    <a:pt x="94" y="34"/>
                    <a:pt x="57" y="93"/>
                  </a:cubicBezTo>
                  <a:cubicBezTo>
                    <a:pt x="0" y="185"/>
                    <a:pt x="29" y="304"/>
                    <a:pt x="120" y="361"/>
                  </a:cubicBezTo>
                  <a:lnTo>
                    <a:pt x="259" y="448"/>
                  </a:lnTo>
                  <a:cubicBezTo>
                    <a:pt x="293" y="468"/>
                    <a:pt x="328" y="477"/>
                    <a:pt x="362" y="477"/>
                  </a:cubicBezTo>
                  <a:cubicBezTo>
                    <a:pt x="428" y="477"/>
                    <a:pt x="492" y="443"/>
                    <a:pt x="527" y="383"/>
                  </a:cubicBezTo>
                  <a:cubicBezTo>
                    <a:pt x="584" y="292"/>
                    <a:pt x="555" y="172"/>
                    <a:pt x="463" y="115"/>
                  </a:cubicBezTo>
                  <a:lnTo>
                    <a:pt x="324" y="30"/>
                  </a:lnTo>
                  <a:cubicBezTo>
                    <a:pt x="292" y="10"/>
                    <a:pt x="257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6" name="Google Shape;1846;p47">
              <a:extLst>
                <a:ext uri="{FF2B5EF4-FFF2-40B4-BE49-F238E27FC236}">
                  <a16:creationId xmlns:a16="http://schemas.microsoft.com/office/drawing/2014/main" id="{59250BCF-467A-990B-1C6C-F1E56381C6AD}"/>
                </a:ext>
              </a:extLst>
            </p:cNvPr>
            <p:cNvSpPr/>
            <p:nvPr/>
          </p:nvSpPr>
          <p:spPr>
            <a:xfrm>
              <a:off x="1826629" y="1737598"/>
              <a:ext cx="15956" cy="13033"/>
            </a:xfrm>
            <a:custGeom>
              <a:avLst/>
              <a:gdLst/>
              <a:ahLst/>
              <a:cxnLst/>
              <a:rect l="l" t="t" r="r" b="b"/>
              <a:pathLst>
                <a:path w="584" h="477" extrusionOk="0">
                  <a:moveTo>
                    <a:pt x="222" y="1"/>
                  </a:moveTo>
                  <a:cubicBezTo>
                    <a:pt x="157" y="1"/>
                    <a:pt x="94" y="34"/>
                    <a:pt x="56" y="93"/>
                  </a:cubicBezTo>
                  <a:cubicBezTo>
                    <a:pt x="1" y="185"/>
                    <a:pt x="30" y="304"/>
                    <a:pt x="121" y="361"/>
                  </a:cubicBezTo>
                  <a:lnTo>
                    <a:pt x="260" y="447"/>
                  </a:lnTo>
                  <a:cubicBezTo>
                    <a:pt x="292" y="466"/>
                    <a:pt x="327" y="477"/>
                    <a:pt x="362" y="477"/>
                  </a:cubicBezTo>
                  <a:cubicBezTo>
                    <a:pt x="428" y="477"/>
                    <a:pt x="491" y="443"/>
                    <a:pt x="528" y="383"/>
                  </a:cubicBezTo>
                  <a:cubicBezTo>
                    <a:pt x="584" y="291"/>
                    <a:pt x="554" y="172"/>
                    <a:pt x="463" y="115"/>
                  </a:cubicBezTo>
                  <a:lnTo>
                    <a:pt x="324" y="30"/>
                  </a:lnTo>
                  <a:cubicBezTo>
                    <a:pt x="292" y="10"/>
                    <a:pt x="257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7" name="Google Shape;1847;p47">
              <a:extLst>
                <a:ext uri="{FF2B5EF4-FFF2-40B4-BE49-F238E27FC236}">
                  <a16:creationId xmlns:a16="http://schemas.microsoft.com/office/drawing/2014/main" id="{A1AAD1EE-94C6-82BC-B690-8F9F7F5E261D}"/>
                </a:ext>
              </a:extLst>
            </p:cNvPr>
            <p:cNvSpPr/>
            <p:nvPr/>
          </p:nvSpPr>
          <p:spPr>
            <a:xfrm>
              <a:off x="1832750" y="1661068"/>
              <a:ext cx="16448" cy="13771"/>
            </a:xfrm>
            <a:custGeom>
              <a:avLst/>
              <a:gdLst/>
              <a:ahLst/>
              <a:cxnLst/>
              <a:rect l="l" t="t" r="r" b="b"/>
              <a:pathLst>
                <a:path w="602" h="504" extrusionOk="0">
                  <a:moveTo>
                    <a:pt x="222" y="1"/>
                  </a:moveTo>
                  <a:cubicBezTo>
                    <a:pt x="161" y="1"/>
                    <a:pt x="101" y="29"/>
                    <a:pt x="64" y="82"/>
                  </a:cubicBezTo>
                  <a:cubicBezTo>
                    <a:pt x="1" y="169"/>
                    <a:pt x="21" y="292"/>
                    <a:pt x="109" y="353"/>
                  </a:cubicBezTo>
                  <a:lnTo>
                    <a:pt x="269" y="467"/>
                  </a:lnTo>
                  <a:cubicBezTo>
                    <a:pt x="304" y="492"/>
                    <a:pt x="343" y="504"/>
                    <a:pt x="381" y="504"/>
                  </a:cubicBezTo>
                  <a:cubicBezTo>
                    <a:pt x="442" y="504"/>
                    <a:pt x="503" y="475"/>
                    <a:pt x="540" y="422"/>
                  </a:cubicBezTo>
                  <a:cubicBezTo>
                    <a:pt x="601" y="336"/>
                    <a:pt x="582" y="213"/>
                    <a:pt x="494" y="151"/>
                  </a:cubicBezTo>
                  <a:lnTo>
                    <a:pt x="335" y="37"/>
                  </a:lnTo>
                  <a:cubicBezTo>
                    <a:pt x="301" y="13"/>
                    <a:pt x="261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8" name="Google Shape;1848;p47">
              <a:extLst>
                <a:ext uri="{FF2B5EF4-FFF2-40B4-BE49-F238E27FC236}">
                  <a16:creationId xmlns:a16="http://schemas.microsoft.com/office/drawing/2014/main" id="{8FB1DB7D-BFBF-53E4-9201-EEE4007D75C2}"/>
                </a:ext>
              </a:extLst>
            </p:cNvPr>
            <p:cNvSpPr/>
            <p:nvPr/>
          </p:nvSpPr>
          <p:spPr>
            <a:xfrm>
              <a:off x="1825782" y="1695713"/>
              <a:ext cx="14918" cy="14700"/>
            </a:xfrm>
            <a:custGeom>
              <a:avLst/>
              <a:gdLst/>
              <a:ahLst/>
              <a:cxnLst/>
              <a:rect l="l" t="t" r="r" b="b"/>
              <a:pathLst>
                <a:path w="546" h="538" extrusionOk="0">
                  <a:moveTo>
                    <a:pt x="326" y="0"/>
                  </a:moveTo>
                  <a:cubicBezTo>
                    <a:pt x="264" y="0"/>
                    <a:pt x="202" y="29"/>
                    <a:pt x="165" y="84"/>
                  </a:cubicBezTo>
                  <a:lnTo>
                    <a:pt x="62" y="232"/>
                  </a:lnTo>
                  <a:cubicBezTo>
                    <a:pt x="1" y="320"/>
                    <a:pt x="23" y="443"/>
                    <a:pt x="111" y="503"/>
                  </a:cubicBezTo>
                  <a:cubicBezTo>
                    <a:pt x="144" y="526"/>
                    <a:pt x="182" y="538"/>
                    <a:pt x="221" y="538"/>
                  </a:cubicBezTo>
                  <a:cubicBezTo>
                    <a:pt x="284" y="538"/>
                    <a:pt x="344" y="509"/>
                    <a:pt x="383" y="453"/>
                  </a:cubicBezTo>
                  <a:lnTo>
                    <a:pt x="486" y="305"/>
                  </a:lnTo>
                  <a:cubicBezTo>
                    <a:pt x="546" y="217"/>
                    <a:pt x="524" y="94"/>
                    <a:pt x="436" y="34"/>
                  </a:cubicBezTo>
                  <a:cubicBezTo>
                    <a:pt x="402" y="11"/>
                    <a:pt x="364" y="0"/>
                    <a:pt x="326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49" name="Google Shape;1849;p47">
              <a:extLst>
                <a:ext uri="{FF2B5EF4-FFF2-40B4-BE49-F238E27FC236}">
                  <a16:creationId xmlns:a16="http://schemas.microsoft.com/office/drawing/2014/main" id="{B29D6687-FE3D-A80D-A0B1-9ECAE49D85F5}"/>
                </a:ext>
              </a:extLst>
            </p:cNvPr>
            <p:cNvSpPr/>
            <p:nvPr/>
          </p:nvSpPr>
          <p:spPr>
            <a:xfrm>
              <a:off x="1739716" y="1705494"/>
              <a:ext cx="15929" cy="15000"/>
            </a:xfrm>
            <a:custGeom>
              <a:avLst/>
              <a:gdLst/>
              <a:ahLst/>
              <a:cxnLst/>
              <a:rect l="l" t="t" r="r" b="b"/>
              <a:pathLst>
                <a:path w="583" h="549" extrusionOk="0">
                  <a:moveTo>
                    <a:pt x="367" y="1"/>
                  </a:moveTo>
                  <a:cubicBezTo>
                    <a:pt x="314" y="1"/>
                    <a:pt x="262" y="22"/>
                    <a:pt x="223" y="64"/>
                  </a:cubicBezTo>
                  <a:lnTo>
                    <a:pt x="74" y="224"/>
                  </a:lnTo>
                  <a:cubicBezTo>
                    <a:pt x="1" y="301"/>
                    <a:pt x="7" y="424"/>
                    <a:pt x="86" y="498"/>
                  </a:cubicBezTo>
                  <a:cubicBezTo>
                    <a:pt x="122" y="533"/>
                    <a:pt x="169" y="549"/>
                    <a:pt x="218" y="549"/>
                  </a:cubicBezTo>
                  <a:cubicBezTo>
                    <a:pt x="270" y="549"/>
                    <a:pt x="322" y="528"/>
                    <a:pt x="360" y="487"/>
                  </a:cubicBezTo>
                  <a:lnTo>
                    <a:pt x="509" y="328"/>
                  </a:lnTo>
                  <a:cubicBezTo>
                    <a:pt x="582" y="249"/>
                    <a:pt x="576" y="126"/>
                    <a:pt x="497" y="52"/>
                  </a:cubicBezTo>
                  <a:cubicBezTo>
                    <a:pt x="460" y="18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0" name="Google Shape;1850;p47">
              <a:extLst>
                <a:ext uri="{FF2B5EF4-FFF2-40B4-BE49-F238E27FC236}">
                  <a16:creationId xmlns:a16="http://schemas.microsoft.com/office/drawing/2014/main" id="{EB738996-4B3F-4F6E-8853-CEDF352DBB61}"/>
                </a:ext>
              </a:extLst>
            </p:cNvPr>
            <p:cNvSpPr/>
            <p:nvPr/>
          </p:nvSpPr>
          <p:spPr>
            <a:xfrm>
              <a:off x="1740290" y="1738719"/>
              <a:ext cx="14836" cy="14426"/>
            </a:xfrm>
            <a:custGeom>
              <a:avLst/>
              <a:gdLst/>
              <a:ahLst/>
              <a:cxnLst/>
              <a:rect l="l" t="t" r="r" b="b"/>
              <a:pathLst>
                <a:path w="543" h="528" extrusionOk="0">
                  <a:moveTo>
                    <a:pt x="221" y="1"/>
                  </a:moveTo>
                  <a:cubicBezTo>
                    <a:pt x="180" y="1"/>
                    <a:pt x="138" y="14"/>
                    <a:pt x="103" y="40"/>
                  </a:cubicBezTo>
                  <a:cubicBezTo>
                    <a:pt x="16" y="103"/>
                    <a:pt x="0" y="226"/>
                    <a:pt x="65" y="313"/>
                  </a:cubicBezTo>
                  <a:lnTo>
                    <a:pt x="167" y="450"/>
                  </a:lnTo>
                  <a:cubicBezTo>
                    <a:pt x="205" y="502"/>
                    <a:pt x="264" y="528"/>
                    <a:pt x="323" y="528"/>
                  </a:cubicBezTo>
                  <a:cubicBezTo>
                    <a:pt x="364" y="528"/>
                    <a:pt x="403" y="518"/>
                    <a:pt x="440" y="488"/>
                  </a:cubicBezTo>
                  <a:cubicBezTo>
                    <a:pt x="526" y="424"/>
                    <a:pt x="542" y="301"/>
                    <a:pt x="478" y="216"/>
                  </a:cubicBezTo>
                  <a:lnTo>
                    <a:pt x="375" y="78"/>
                  </a:lnTo>
                  <a:cubicBezTo>
                    <a:pt x="338" y="27"/>
                    <a:pt x="280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1" name="Google Shape;1851;p47">
              <a:extLst>
                <a:ext uri="{FF2B5EF4-FFF2-40B4-BE49-F238E27FC236}">
                  <a16:creationId xmlns:a16="http://schemas.microsoft.com/office/drawing/2014/main" id="{161D229D-34CF-FF8B-7364-D27F1C23FFF3}"/>
                </a:ext>
              </a:extLst>
            </p:cNvPr>
            <p:cNvSpPr/>
            <p:nvPr/>
          </p:nvSpPr>
          <p:spPr>
            <a:xfrm>
              <a:off x="1749880" y="1775331"/>
              <a:ext cx="10628" cy="14563"/>
            </a:xfrm>
            <a:custGeom>
              <a:avLst/>
              <a:gdLst/>
              <a:ahLst/>
              <a:cxnLst/>
              <a:rect l="l" t="t" r="r" b="b"/>
              <a:pathLst>
                <a:path w="389" h="533" extrusionOk="0">
                  <a:moveTo>
                    <a:pt x="196" y="1"/>
                  </a:moveTo>
                  <a:cubicBezTo>
                    <a:pt x="89" y="1"/>
                    <a:pt x="1" y="87"/>
                    <a:pt x="1" y="195"/>
                  </a:cubicBezTo>
                  <a:lnTo>
                    <a:pt x="1" y="338"/>
                  </a:lnTo>
                  <a:cubicBezTo>
                    <a:pt x="1" y="444"/>
                    <a:pt x="87" y="532"/>
                    <a:pt x="196" y="532"/>
                  </a:cubicBezTo>
                  <a:cubicBezTo>
                    <a:pt x="301" y="532"/>
                    <a:pt x="389" y="444"/>
                    <a:pt x="389" y="338"/>
                  </a:cubicBezTo>
                  <a:lnTo>
                    <a:pt x="389" y="195"/>
                  </a:lnTo>
                  <a:cubicBezTo>
                    <a:pt x="389" y="89"/>
                    <a:pt x="302" y="1"/>
                    <a:pt x="196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2" name="Google Shape;1852;p47">
              <a:extLst>
                <a:ext uri="{FF2B5EF4-FFF2-40B4-BE49-F238E27FC236}">
                  <a16:creationId xmlns:a16="http://schemas.microsoft.com/office/drawing/2014/main" id="{9BC9765A-2283-756B-DF2C-1BE06F95B7F4}"/>
                </a:ext>
              </a:extLst>
            </p:cNvPr>
            <p:cNvSpPr/>
            <p:nvPr/>
          </p:nvSpPr>
          <p:spPr>
            <a:xfrm>
              <a:off x="1731438" y="1817872"/>
              <a:ext cx="10628" cy="14508"/>
            </a:xfrm>
            <a:custGeom>
              <a:avLst/>
              <a:gdLst/>
              <a:ahLst/>
              <a:cxnLst/>
              <a:rect l="l" t="t" r="r" b="b"/>
              <a:pathLst>
                <a:path w="389" h="531" extrusionOk="0">
                  <a:moveTo>
                    <a:pt x="194" y="0"/>
                  </a:moveTo>
                  <a:cubicBezTo>
                    <a:pt x="89" y="0"/>
                    <a:pt x="1" y="87"/>
                    <a:pt x="1" y="194"/>
                  </a:cubicBezTo>
                  <a:lnTo>
                    <a:pt x="1" y="337"/>
                  </a:lnTo>
                  <a:cubicBezTo>
                    <a:pt x="1" y="443"/>
                    <a:pt x="86" y="531"/>
                    <a:pt x="194" y="531"/>
                  </a:cubicBezTo>
                  <a:cubicBezTo>
                    <a:pt x="301" y="531"/>
                    <a:pt x="389" y="446"/>
                    <a:pt x="389" y="337"/>
                  </a:cubicBezTo>
                  <a:lnTo>
                    <a:pt x="389" y="194"/>
                  </a:lnTo>
                  <a:cubicBezTo>
                    <a:pt x="389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3" name="Google Shape;1853;p47">
              <a:extLst>
                <a:ext uri="{FF2B5EF4-FFF2-40B4-BE49-F238E27FC236}">
                  <a16:creationId xmlns:a16="http://schemas.microsoft.com/office/drawing/2014/main" id="{B8975CBF-F90B-9A82-0E61-B712B5DF77E8}"/>
                </a:ext>
              </a:extLst>
            </p:cNvPr>
            <p:cNvSpPr/>
            <p:nvPr/>
          </p:nvSpPr>
          <p:spPr>
            <a:xfrm>
              <a:off x="1670590" y="1815905"/>
              <a:ext cx="10628" cy="14563"/>
            </a:xfrm>
            <a:custGeom>
              <a:avLst/>
              <a:gdLst/>
              <a:ahLst/>
              <a:cxnLst/>
              <a:rect l="l" t="t" r="r" b="b"/>
              <a:pathLst>
                <a:path w="389" h="533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lnTo>
                    <a:pt x="0" y="337"/>
                  </a:lnTo>
                  <a:cubicBezTo>
                    <a:pt x="0" y="444"/>
                    <a:pt x="85" y="532"/>
                    <a:pt x="194" y="532"/>
                  </a:cubicBezTo>
                  <a:cubicBezTo>
                    <a:pt x="300" y="532"/>
                    <a:pt x="388" y="446"/>
                    <a:pt x="388" y="337"/>
                  </a:cubicBezTo>
                  <a:lnTo>
                    <a:pt x="388" y="195"/>
                  </a:ln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4" name="Google Shape;1854;p47">
              <a:extLst>
                <a:ext uri="{FF2B5EF4-FFF2-40B4-BE49-F238E27FC236}">
                  <a16:creationId xmlns:a16="http://schemas.microsoft.com/office/drawing/2014/main" id="{659FD760-50D0-4315-032B-4879630242BB}"/>
                </a:ext>
              </a:extLst>
            </p:cNvPr>
            <p:cNvSpPr/>
            <p:nvPr/>
          </p:nvSpPr>
          <p:spPr>
            <a:xfrm>
              <a:off x="1790700" y="1705467"/>
              <a:ext cx="15437" cy="15027"/>
            </a:xfrm>
            <a:custGeom>
              <a:avLst/>
              <a:gdLst/>
              <a:ahLst/>
              <a:cxnLst/>
              <a:rect l="l" t="t" r="r" b="b"/>
              <a:pathLst>
                <a:path w="565" h="550" extrusionOk="0">
                  <a:moveTo>
                    <a:pt x="219" y="1"/>
                  </a:moveTo>
                  <a:cubicBezTo>
                    <a:pt x="177" y="1"/>
                    <a:pt x="135" y="14"/>
                    <a:pt x="100" y="42"/>
                  </a:cubicBezTo>
                  <a:cubicBezTo>
                    <a:pt x="15" y="108"/>
                    <a:pt x="1" y="229"/>
                    <a:pt x="66" y="314"/>
                  </a:cubicBezTo>
                  <a:lnTo>
                    <a:pt x="192" y="475"/>
                  </a:lnTo>
                  <a:cubicBezTo>
                    <a:pt x="232" y="525"/>
                    <a:pt x="288" y="550"/>
                    <a:pt x="346" y="550"/>
                  </a:cubicBezTo>
                  <a:cubicBezTo>
                    <a:pt x="389" y="550"/>
                    <a:pt x="431" y="537"/>
                    <a:pt x="466" y="510"/>
                  </a:cubicBezTo>
                  <a:cubicBezTo>
                    <a:pt x="550" y="444"/>
                    <a:pt x="564" y="321"/>
                    <a:pt x="498" y="236"/>
                  </a:cubicBezTo>
                  <a:lnTo>
                    <a:pt x="373" y="75"/>
                  </a:lnTo>
                  <a:cubicBezTo>
                    <a:pt x="334" y="26"/>
                    <a:pt x="277" y="1"/>
                    <a:pt x="219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5" name="Google Shape;1855;p47">
              <a:extLst>
                <a:ext uri="{FF2B5EF4-FFF2-40B4-BE49-F238E27FC236}">
                  <a16:creationId xmlns:a16="http://schemas.microsoft.com/office/drawing/2014/main" id="{580FA8BF-4A48-5558-F8D0-E9D1DFB7FEB8}"/>
                </a:ext>
              </a:extLst>
            </p:cNvPr>
            <p:cNvSpPr/>
            <p:nvPr/>
          </p:nvSpPr>
          <p:spPr>
            <a:xfrm>
              <a:off x="1702394" y="1799812"/>
              <a:ext cx="15683" cy="16120"/>
            </a:xfrm>
            <a:custGeom>
              <a:avLst/>
              <a:gdLst/>
              <a:ahLst/>
              <a:cxnLst/>
              <a:rect l="l" t="t" r="r" b="b"/>
              <a:pathLst>
                <a:path w="574" h="590" extrusionOk="0">
                  <a:moveTo>
                    <a:pt x="348" y="1"/>
                  </a:moveTo>
                  <a:cubicBezTo>
                    <a:pt x="284" y="1"/>
                    <a:pt x="222" y="33"/>
                    <a:pt x="185" y="92"/>
                  </a:cubicBezTo>
                  <a:lnTo>
                    <a:pt x="59" y="291"/>
                  </a:lnTo>
                  <a:cubicBezTo>
                    <a:pt x="0" y="383"/>
                    <a:pt x="27" y="503"/>
                    <a:pt x="119" y="560"/>
                  </a:cubicBezTo>
                  <a:cubicBezTo>
                    <a:pt x="150" y="581"/>
                    <a:pt x="186" y="590"/>
                    <a:pt x="222" y="590"/>
                  </a:cubicBezTo>
                  <a:cubicBezTo>
                    <a:pt x="288" y="590"/>
                    <a:pt x="349" y="557"/>
                    <a:pt x="389" y="500"/>
                  </a:cubicBezTo>
                  <a:lnTo>
                    <a:pt x="514" y="301"/>
                  </a:lnTo>
                  <a:cubicBezTo>
                    <a:pt x="573" y="209"/>
                    <a:pt x="545" y="89"/>
                    <a:pt x="454" y="32"/>
                  </a:cubicBezTo>
                  <a:cubicBezTo>
                    <a:pt x="421" y="11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6" name="Google Shape;1856;p47">
              <a:extLst>
                <a:ext uri="{FF2B5EF4-FFF2-40B4-BE49-F238E27FC236}">
                  <a16:creationId xmlns:a16="http://schemas.microsoft.com/office/drawing/2014/main" id="{A9A0CC05-D6BF-6606-F46A-D77E2A827D3F}"/>
                </a:ext>
              </a:extLst>
            </p:cNvPr>
            <p:cNvSpPr/>
            <p:nvPr/>
          </p:nvSpPr>
          <p:spPr>
            <a:xfrm>
              <a:off x="1735208" y="1873637"/>
              <a:ext cx="10574" cy="14973"/>
            </a:xfrm>
            <a:custGeom>
              <a:avLst/>
              <a:gdLst/>
              <a:ahLst/>
              <a:cxnLst/>
              <a:rect l="l" t="t" r="r" b="b"/>
              <a:pathLst>
                <a:path w="387" h="548" extrusionOk="0">
                  <a:moveTo>
                    <a:pt x="194" y="1"/>
                  </a:moveTo>
                  <a:cubicBezTo>
                    <a:pt x="88" y="1"/>
                    <a:pt x="0" y="86"/>
                    <a:pt x="0" y="194"/>
                  </a:cubicBezTo>
                  <a:lnTo>
                    <a:pt x="0" y="354"/>
                  </a:lnTo>
                  <a:cubicBezTo>
                    <a:pt x="0" y="459"/>
                    <a:pt x="85" y="547"/>
                    <a:pt x="194" y="547"/>
                  </a:cubicBezTo>
                  <a:cubicBezTo>
                    <a:pt x="301" y="547"/>
                    <a:pt x="387" y="459"/>
                    <a:pt x="387" y="354"/>
                  </a:cubicBezTo>
                  <a:lnTo>
                    <a:pt x="387" y="194"/>
                  </a:lnTo>
                  <a:cubicBezTo>
                    <a:pt x="387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7" name="Google Shape;1857;p47">
              <a:extLst>
                <a:ext uri="{FF2B5EF4-FFF2-40B4-BE49-F238E27FC236}">
                  <a16:creationId xmlns:a16="http://schemas.microsoft.com/office/drawing/2014/main" id="{B5EB3C25-97B8-2F9B-CA5F-46EDA1E38088}"/>
                </a:ext>
              </a:extLst>
            </p:cNvPr>
            <p:cNvSpPr/>
            <p:nvPr/>
          </p:nvSpPr>
          <p:spPr>
            <a:xfrm>
              <a:off x="1708596" y="1846178"/>
              <a:ext cx="14481" cy="17650"/>
            </a:xfrm>
            <a:custGeom>
              <a:avLst/>
              <a:gdLst/>
              <a:ahLst/>
              <a:cxnLst/>
              <a:rect l="l" t="t" r="r" b="b"/>
              <a:pathLst>
                <a:path w="530" h="646" extrusionOk="0">
                  <a:moveTo>
                    <a:pt x="311" y="1"/>
                  </a:moveTo>
                  <a:cubicBezTo>
                    <a:pt x="230" y="1"/>
                    <a:pt x="155" y="50"/>
                    <a:pt x="126" y="130"/>
                  </a:cubicBezTo>
                  <a:lnTo>
                    <a:pt x="34" y="386"/>
                  </a:lnTo>
                  <a:cubicBezTo>
                    <a:pt x="0" y="489"/>
                    <a:pt x="53" y="599"/>
                    <a:pt x="154" y="635"/>
                  </a:cubicBezTo>
                  <a:cubicBezTo>
                    <a:pt x="176" y="643"/>
                    <a:pt x="198" y="646"/>
                    <a:pt x="220" y="646"/>
                  </a:cubicBezTo>
                  <a:cubicBezTo>
                    <a:pt x="299" y="646"/>
                    <a:pt x="375" y="597"/>
                    <a:pt x="403" y="517"/>
                  </a:cubicBezTo>
                  <a:lnTo>
                    <a:pt x="494" y="260"/>
                  </a:lnTo>
                  <a:cubicBezTo>
                    <a:pt x="529" y="158"/>
                    <a:pt x="476" y="48"/>
                    <a:pt x="375" y="11"/>
                  </a:cubicBezTo>
                  <a:cubicBezTo>
                    <a:pt x="354" y="4"/>
                    <a:pt x="332" y="1"/>
                    <a:pt x="31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8" name="Google Shape;1858;p47">
              <a:extLst>
                <a:ext uri="{FF2B5EF4-FFF2-40B4-BE49-F238E27FC236}">
                  <a16:creationId xmlns:a16="http://schemas.microsoft.com/office/drawing/2014/main" id="{008F1561-A290-CAD1-9F11-D2A5BC414495}"/>
                </a:ext>
              </a:extLst>
            </p:cNvPr>
            <p:cNvSpPr/>
            <p:nvPr/>
          </p:nvSpPr>
          <p:spPr>
            <a:xfrm>
              <a:off x="1712886" y="1900960"/>
              <a:ext cx="14618" cy="16612"/>
            </a:xfrm>
            <a:custGeom>
              <a:avLst/>
              <a:gdLst/>
              <a:ahLst/>
              <a:cxnLst/>
              <a:rect l="l" t="t" r="r" b="b"/>
              <a:pathLst>
                <a:path w="535" h="608" extrusionOk="0">
                  <a:moveTo>
                    <a:pt x="221" y="0"/>
                  </a:moveTo>
                  <a:cubicBezTo>
                    <a:pt x="196" y="0"/>
                    <a:pt x="171" y="5"/>
                    <a:pt x="147" y="16"/>
                  </a:cubicBezTo>
                  <a:cubicBezTo>
                    <a:pt x="48" y="58"/>
                    <a:pt x="0" y="171"/>
                    <a:pt x="43" y="271"/>
                  </a:cubicBezTo>
                  <a:lnTo>
                    <a:pt x="133" y="489"/>
                  </a:lnTo>
                  <a:cubicBezTo>
                    <a:pt x="166" y="562"/>
                    <a:pt x="236" y="607"/>
                    <a:pt x="314" y="607"/>
                  </a:cubicBezTo>
                  <a:cubicBezTo>
                    <a:pt x="338" y="607"/>
                    <a:pt x="365" y="602"/>
                    <a:pt x="388" y="593"/>
                  </a:cubicBezTo>
                  <a:cubicBezTo>
                    <a:pt x="486" y="550"/>
                    <a:pt x="535" y="438"/>
                    <a:pt x="492" y="338"/>
                  </a:cubicBezTo>
                  <a:lnTo>
                    <a:pt x="401" y="120"/>
                  </a:lnTo>
                  <a:cubicBezTo>
                    <a:pt x="369" y="46"/>
                    <a:pt x="297" y="0"/>
                    <a:pt x="221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59" name="Google Shape;1859;p47">
              <a:extLst>
                <a:ext uri="{FF2B5EF4-FFF2-40B4-BE49-F238E27FC236}">
                  <a16:creationId xmlns:a16="http://schemas.microsoft.com/office/drawing/2014/main" id="{76BFD270-0478-E018-C3A9-DD57B7995417}"/>
                </a:ext>
              </a:extLst>
            </p:cNvPr>
            <p:cNvSpPr/>
            <p:nvPr/>
          </p:nvSpPr>
          <p:spPr>
            <a:xfrm>
              <a:off x="1768542" y="1895932"/>
              <a:ext cx="14317" cy="15683"/>
            </a:xfrm>
            <a:custGeom>
              <a:avLst/>
              <a:gdLst/>
              <a:ahLst/>
              <a:cxnLst/>
              <a:rect l="l" t="t" r="r" b="b"/>
              <a:pathLst>
                <a:path w="524" h="574" extrusionOk="0">
                  <a:moveTo>
                    <a:pt x="302" y="1"/>
                  </a:moveTo>
                  <a:cubicBezTo>
                    <a:pt x="227" y="1"/>
                    <a:pt x="156" y="44"/>
                    <a:pt x="123" y="118"/>
                  </a:cubicBezTo>
                  <a:lnTo>
                    <a:pt x="43" y="301"/>
                  </a:lnTo>
                  <a:cubicBezTo>
                    <a:pt x="0" y="399"/>
                    <a:pt x="44" y="513"/>
                    <a:pt x="144" y="557"/>
                  </a:cubicBezTo>
                  <a:cubicBezTo>
                    <a:pt x="169" y="569"/>
                    <a:pt x="196" y="573"/>
                    <a:pt x="223" y="573"/>
                  </a:cubicBezTo>
                  <a:cubicBezTo>
                    <a:pt x="298" y="573"/>
                    <a:pt x="369" y="529"/>
                    <a:pt x="400" y="456"/>
                  </a:cubicBezTo>
                  <a:lnTo>
                    <a:pt x="481" y="273"/>
                  </a:lnTo>
                  <a:cubicBezTo>
                    <a:pt x="523" y="175"/>
                    <a:pt x="479" y="61"/>
                    <a:pt x="380" y="17"/>
                  </a:cubicBezTo>
                  <a:cubicBezTo>
                    <a:pt x="354" y="6"/>
                    <a:pt x="328" y="1"/>
                    <a:pt x="30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0" name="Google Shape;1860;p47">
              <a:extLst>
                <a:ext uri="{FF2B5EF4-FFF2-40B4-BE49-F238E27FC236}">
                  <a16:creationId xmlns:a16="http://schemas.microsoft.com/office/drawing/2014/main" id="{3816DD94-F5E4-4B86-E51D-73439DDC1A8E}"/>
                </a:ext>
              </a:extLst>
            </p:cNvPr>
            <p:cNvSpPr/>
            <p:nvPr/>
          </p:nvSpPr>
          <p:spPr>
            <a:xfrm>
              <a:off x="1793132" y="1913337"/>
              <a:ext cx="17568" cy="10628"/>
            </a:xfrm>
            <a:custGeom>
              <a:avLst/>
              <a:gdLst/>
              <a:ahLst/>
              <a:cxnLst/>
              <a:rect l="l" t="t" r="r" b="b"/>
              <a:pathLst>
                <a:path w="643" h="389" extrusionOk="0">
                  <a:moveTo>
                    <a:pt x="196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1"/>
                    <a:pt x="87" y="389"/>
                    <a:pt x="196" y="389"/>
                  </a:cubicBezTo>
                  <a:lnTo>
                    <a:pt x="448" y="389"/>
                  </a:lnTo>
                  <a:cubicBezTo>
                    <a:pt x="554" y="389"/>
                    <a:pt x="642" y="301"/>
                    <a:pt x="642" y="195"/>
                  </a:cubicBezTo>
                  <a:cubicBezTo>
                    <a:pt x="642" y="88"/>
                    <a:pt x="556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1" name="Google Shape;1861;p47">
              <a:extLst>
                <a:ext uri="{FF2B5EF4-FFF2-40B4-BE49-F238E27FC236}">
                  <a16:creationId xmlns:a16="http://schemas.microsoft.com/office/drawing/2014/main" id="{16645EE2-C94E-771A-80DB-B1FC293BFE47}"/>
                </a:ext>
              </a:extLst>
            </p:cNvPr>
            <p:cNvSpPr/>
            <p:nvPr/>
          </p:nvSpPr>
          <p:spPr>
            <a:xfrm>
              <a:off x="1907176" y="1799156"/>
              <a:ext cx="10628" cy="17486"/>
            </a:xfrm>
            <a:custGeom>
              <a:avLst/>
              <a:gdLst/>
              <a:ahLst/>
              <a:cxnLst/>
              <a:rect l="l" t="t" r="r" b="b"/>
              <a:pathLst>
                <a:path w="389" h="640" extrusionOk="0">
                  <a:moveTo>
                    <a:pt x="195" y="0"/>
                  </a:moveTo>
                  <a:cubicBezTo>
                    <a:pt x="88" y="0"/>
                    <a:pt x="1" y="86"/>
                    <a:pt x="1" y="195"/>
                  </a:cubicBezTo>
                  <a:lnTo>
                    <a:pt x="1" y="445"/>
                  </a:lnTo>
                  <a:cubicBezTo>
                    <a:pt x="1" y="552"/>
                    <a:pt x="87" y="640"/>
                    <a:pt x="195" y="640"/>
                  </a:cubicBezTo>
                  <a:cubicBezTo>
                    <a:pt x="301" y="640"/>
                    <a:pt x="389" y="552"/>
                    <a:pt x="389" y="445"/>
                  </a:cubicBezTo>
                  <a:lnTo>
                    <a:pt x="389" y="195"/>
                  </a:lnTo>
                  <a:cubicBezTo>
                    <a:pt x="389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2" name="Google Shape;1862;p47">
              <a:extLst>
                <a:ext uri="{FF2B5EF4-FFF2-40B4-BE49-F238E27FC236}">
                  <a16:creationId xmlns:a16="http://schemas.microsoft.com/office/drawing/2014/main" id="{1437FC90-A6EF-2A3D-0525-F7ECC981323D}"/>
                </a:ext>
              </a:extLst>
            </p:cNvPr>
            <p:cNvSpPr/>
            <p:nvPr/>
          </p:nvSpPr>
          <p:spPr>
            <a:xfrm>
              <a:off x="1898132" y="1875768"/>
              <a:ext cx="10628" cy="17623"/>
            </a:xfrm>
            <a:custGeom>
              <a:avLst/>
              <a:gdLst/>
              <a:ahLst/>
              <a:cxnLst/>
              <a:rect l="l" t="t" r="r" b="b"/>
              <a:pathLst>
                <a:path w="389" h="645" extrusionOk="0">
                  <a:moveTo>
                    <a:pt x="195" y="0"/>
                  </a:moveTo>
                  <a:cubicBezTo>
                    <a:pt x="89" y="0"/>
                    <a:pt x="1" y="87"/>
                    <a:pt x="1" y="195"/>
                  </a:cubicBezTo>
                  <a:lnTo>
                    <a:pt x="1" y="452"/>
                  </a:lnTo>
                  <a:cubicBezTo>
                    <a:pt x="1" y="557"/>
                    <a:pt x="87" y="645"/>
                    <a:pt x="195" y="645"/>
                  </a:cubicBezTo>
                  <a:cubicBezTo>
                    <a:pt x="301" y="645"/>
                    <a:pt x="389" y="560"/>
                    <a:pt x="389" y="452"/>
                  </a:cubicBezTo>
                  <a:lnTo>
                    <a:pt x="389" y="195"/>
                  </a:lnTo>
                  <a:cubicBezTo>
                    <a:pt x="389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3" name="Google Shape;1863;p47">
              <a:extLst>
                <a:ext uri="{FF2B5EF4-FFF2-40B4-BE49-F238E27FC236}">
                  <a16:creationId xmlns:a16="http://schemas.microsoft.com/office/drawing/2014/main" id="{9C7C3FDB-6F0A-15AF-034D-032B78160AA0}"/>
                </a:ext>
              </a:extLst>
            </p:cNvPr>
            <p:cNvSpPr/>
            <p:nvPr/>
          </p:nvSpPr>
          <p:spPr>
            <a:xfrm>
              <a:off x="1911930" y="1847380"/>
              <a:ext cx="15656" cy="15328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219" y="0"/>
                  </a:moveTo>
                  <a:cubicBezTo>
                    <a:pt x="177" y="0"/>
                    <a:pt x="134" y="14"/>
                    <a:pt x="98" y="42"/>
                  </a:cubicBezTo>
                  <a:cubicBezTo>
                    <a:pt x="14" y="108"/>
                    <a:pt x="1" y="231"/>
                    <a:pt x="67" y="315"/>
                  </a:cubicBezTo>
                  <a:lnTo>
                    <a:pt x="202" y="487"/>
                  </a:lnTo>
                  <a:cubicBezTo>
                    <a:pt x="241" y="534"/>
                    <a:pt x="298" y="561"/>
                    <a:pt x="354" y="561"/>
                  </a:cubicBezTo>
                  <a:cubicBezTo>
                    <a:pt x="396" y="561"/>
                    <a:pt x="439" y="546"/>
                    <a:pt x="475" y="518"/>
                  </a:cubicBezTo>
                  <a:cubicBezTo>
                    <a:pt x="559" y="452"/>
                    <a:pt x="572" y="329"/>
                    <a:pt x="506" y="246"/>
                  </a:cubicBezTo>
                  <a:lnTo>
                    <a:pt x="370" y="73"/>
                  </a:lnTo>
                  <a:cubicBezTo>
                    <a:pt x="332" y="25"/>
                    <a:pt x="276" y="0"/>
                    <a:pt x="219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4" name="Google Shape;1864;p47">
              <a:extLst>
                <a:ext uri="{FF2B5EF4-FFF2-40B4-BE49-F238E27FC236}">
                  <a16:creationId xmlns:a16="http://schemas.microsoft.com/office/drawing/2014/main" id="{EA0AC0BE-B509-A020-A680-F8E9C58F931B}"/>
                </a:ext>
              </a:extLst>
            </p:cNvPr>
            <p:cNvSpPr/>
            <p:nvPr/>
          </p:nvSpPr>
          <p:spPr>
            <a:xfrm>
              <a:off x="1943925" y="1836752"/>
              <a:ext cx="16448" cy="13033"/>
            </a:xfrm>
            <a:custGeom>
              <a:avLst/>
              <a:gdLst/>
              <a:ahLst/>
              <a:cxnLst/>
              <a:rect l="l" t="t" r="r" b="b"/>
              <a:pathLst>
                <a:path w="602" h="477" extrusionOk="0">
                  <a:moveTo>
                    <a:pt x="222" y="1"/>
                  </a:moveTo>
                  <a:cubicBezTo>
                    <a:pt x="152" y="1"/>
                    <a:pt x="85" y="37"/>
                    <a:pt x="50" y="103"/>
                  </a:cubicBezTo>
                  <a:cubicBezTo>
                    <a:pt x="0" y="198"/>
                    <a:pt x="35" y="315"/>
                    <a:pt x="130" y="367"/>
                  </a:cubicBezTo>
                  <a:lnTo>
                    <a:pt x="289" y="453"/>
                  </a:lnTo>
                  <a:cubicBezTo>
                    <a:pt x="318" y="469"/>
                    <a:pt x="350" y="477"/>
                    <a:pt x="381" y="477"/>
                  </a:cubicBezTo>
                  <a:cubicBezTo>
                    <a:pt x="450" y="477"/>
                    <a:pt x="518" y="440"/>
                    <a:pt x="552" y="373"/>
                  </a:cubicBezTo>
                  <a:cubicBezTo>
                    <a:pt x="602" y="277"/>
                    <a:pt x="567" y="160"/>
                    <a:pt x="472" y="109"/>
                  </a:cubicBezTo>
                  <a:lnTo>
                    <a:pt x="313" y="23"/>
                  </a:lnTo>
                  <a:cubicBezTo>
                    <a:pt x="284" y="8"/>
                    <a:pt x="252" y="1"/>
                    <a:pt x="22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5" name="Google Shape;1865;p47">
              <a:extLst>
                <a:ext uri="{FF2B5EF4-FFF2-40B4-BE49-F238E27FC236}">
                  <a16:creationId xmlns:a16="http://schemas.microsoft.com/office/drawing/2014/main" id="{D1734192-07FA-86CA-65FD-ABAEEB387BB7}"/>
                </a:ext>
              </a:extLst>
            </p:cNvPr>
            <p:cNvSpPr/>
            <p:nvPr/>
          </p:nvSpPr>
          <p:spPr>
            <a:xfrm>
              <a:off x="1921056" y="1759183"/>
              <a:ext cx="16612" cy="16312"/>
            </a:xfrm>
            <a:custGeom>
              <a:avLst/>
              <a:gdLst/>
              <a:ahLst/>
              <a:cxnLst/>
              <a:rect l="l" t="t" r="r" b="b"/>
              <a:pathLst>
                <a:path w="608" h="597" extrusionOk="0">
                  <a:moveTo>
                    <a:pt x="390" y="0"/>
                  </a:moveTo>
                  <a:cubicBezTo>
                    <a:pt x="334" y="0"/>
                    <a:pt x="279" y="24"/>
                    <a:pt x="239" y="70"/>
                  </a:cubicBezTo>
                  <a:lnTo>
                    <a:pt x="68" y="275"/>
                  </a:lnTo>
                  <a:cubicBezTo>
                    <a:pt x="1" y="357"/>
                    <a:pt x="11" y="480"/>
                    <a:pt x="93" y="551"/>
                  </a:cubicBezTo>
                  <a:cubicBezTo>
                    <a:pt x="130" y="581"/>
                    <a:pt x="174" y="596"/>
                    <a:pt x="218" y="596"/>
                  </a:cubicBezTo>
                  <a:cubicBezTo>
                    <a:pt x="275" y="596"/>
                    <a:pt x="330" y="573"/>
                    <a:pt x="368" y="524"/>
                  </a:cubicBezTo>
                  <a:lnTo>
                    <a:pt x="540" y="319"/>
                  </a:lnTo>
                  <a:cubicBezTo>
                    <a:pt x="607" y="237"/>
                    <a:pt x="597" y="114"/>
                    <a:pt x="515" y="45"/>
                  </a:cubicBezTo>
                  <a:cubicBezTo>
                    <a:pt x="478" y="15"/>
                    <a:pt x="434" y="0"/>
                    <a:pt x="390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6" name="Google Shape;1866;p47">
              <a:extLst>
                <a:ext uri="{FF2B5EF4-FFF2-40B4-BE49-F238E27FC236}">
                  <a16:creationId xmlns:a16="http://schemas.microsoft.com/office/drawing/2014/main" id="{3B10027C-22A2-E15F-7BCE-05F59F8A6B06}"/>
                </a:ext>
              </a:extLst>
            </p:cNvPr>
            <p:cNvSpPr/>
            <p:nvPr/>
          </p:nvSpPr>
          <p:spPr>
            <a:xfrm>
              <a:off x="1877777" y="1749757"/>
              <a:ext cx="13907" cy="16202"/>
            </a:xfrm>
            <a:custGeom>
              <a:avLst/>
              <a:gdLst/>
              <a:ahLst/>
              <a:cxnLst/>
              <a:rect l="l" t="t" r="r" b="b"/>
              <a:pathLst>
                <a:path w="509" h="593" extrusionOk="0">
                  <a:moveTo>
                    <a:pt x="221" y="1"/>
                  </a:moveTo>
                  <a:cubicBezTo>
                    <a:pt x="200" y="1"/>
                    <a:pt x="179" y="4"/>
                    <a:pt x="158" y="11"/>
                  </a:cubicBezTo>
                  <a:cubicBezTo>
                    <a:pt x="56" y="45"/>
                    <a:pt x="0" y="155"/>
                    <a:pt x="35" y="257"/>
                  </a:cubicBezTo>
                  <a:lnTo>
                    <a:pt x="103" y="461"/>
                  </a:lnTo>
                  <a:cubicBezTo>
                    <a:pt x="131" y="541"/>
                    <a:pt x="208" y="593"/>
                    <a:pt x="289" y="593"/>
                  </a:cubicBezTo>
                  <a:cubicBezTo>
                    <a:pt x="311" y="593"/>
                    <a:pt x="330" y="590"/>
                    <a:pt x="350" y="584"/>
                  </a:cubicBezTo>
                  <a:cubicBezTo>
                    <a:pt x="453" y="549"/>
                    <a:pt x="508" y="439"/>
                    <a:pt x="473" y="336"/>
                  </a:cubicBezTo>
                  <a:lnTo>
                    <a:pt x="406" y="134"/>
                  </a:lnTo>
                  <a:cubicBezTo>
                    <a:pt x="378" y="53"/>
                    <a:pt x="303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7" name="Google Shape;1867;p47">
              <a:extLst>
                <a:ext uri="{FF2B5EF4-FFF2-40B4-BE49-F238E27FC236}">
                  <a16:creationId xmlns:a16="http://schemas.microsoft.com/office/drawing/2014/main" id="{DF7C226D-F3AF-5983-E241-4F7D7E07923D}"/>
                </a:ext>
              </a:extLst>
            </p:cNvPr>
            <p:cNvSpPr/>
            <p:nvPr/>
          </p:nvSpPr>
          <p:spPr>
            <a:xfrm>
              <a:off x="1778487" y="1744648"/>
              <a:ext cx="17404" cy="14262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222" y="0"/>
                  </a:moveTo>
                  <a:cubicBezTo>
                    <a:pt x="159" y="0"/>
                    <a:pt x="97" y="30"/>
                    <a:pt x="59" y="87"/>
                  </a:cubicBezTo>
                  <a:cubicBezTo>
                    <a:pt x="1" y="176"/>
                    <a:pt x="23" y="296"/>
                    <a:pt x="112" y="358"/>
                  </a:cubicBezTo>
                  <a:lnTo>
                    <a:pt x="307" y="490"/>
                  </a:lnTo>
                  <a:cubicBezTo>
                    <a:pt x="339" y="512"/>
                    <a:pt x="377" y="522"/>
                    <a:pt x="414" y="522"/>
                  </a:cubicBezTo>
                  <a:cubicBezTo>
                    <a:pt x="477" y="522"/>
                    <a:pt x="537" y="492"/>
                    <a:pt x="578" y="435"/>
                  </a:cubicBezTo>
                  <a:cubicBezTo>
                    <a:pt x="636" y="346"/>
                    <a:pt x="615" y="226"/>
                    <a:pt x="524" y="164"/>
                  </a:cubicBezTo>
                  <a:lnTo>
                    <a:pt x="330" y="33"/>
                  </a:lnTo>
                  <a:cubicBezTo>
                    <a:pt x="297" y="11"/>
                    <a:pt x="259" y="0"/>
                    <a:pt x="22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8" name="Google Shape;1868;p47">
              <a:extLst>
                <a:ext uri="{FF2B5EF4-FFF2-40B4-BE49-F238E27FC236}">
                  <a16:creationId xmlns:a16="http://schemas.microsoft.com/office/drawing/2014/main" id="{96BDEA27-D896-CB47-A581-04FC37336DEC}"/>
                </a:ext>
              </a:extLst>
            </p:cNvPr>
            <p:cNvSpPr/>
            <p:nvPr/>
          </p:nvSpPr>
          <p:spPr>
            <a:xfrm>
              <a:off x="1946876" y="1787216"/>
              <a:ext cx="10628" cy="15328"/>
            </a:xfrm>
            <a:custGeom>
              <a:avLst/>
              <a:gdLst/>
              <a:ahLst/>
              <a:cxnLst/>
              <a:rect l="l" t="t" r="r" b="b"/>
              <a:pathLst>
                <a:path w="389" h="561" extrusionOk="0">
                  <a:moveTo>
                    <a:pt x="194" y="1"/>
                  </a:moveTo>
                  <a:cubicBezTo>
                    <a:pt x="88" y="1"/>
                    <a:pt x="0" y="86"/>
                    <a:pt x="0" y="194"/>
                  </a:cubicBezTo>
                  <a:lnTo>
                    <a:pt x="0" y="367"/>
                  </a:lnTo>
                  <a:cubicBezTo>
                    <a:pt x="0" y="472"/>
                    <a:pt x="85" y="560"/>
                    <a:pt x="194" y="560"/>
                  </a:cubicBezTo>
                  <a:cubicBezTo>
                    <a:pt x="301" y="560"/>
                    <a:pt x="388" y="472"/>
                    <a:pt x="388" y="367"/>
                  </a:cubicBezTo>
                  <a:lnTo>
                    <a:pt x="388" y="194"/>
                  </a:ln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69" name="Google Shape;1869;p47">
              <a:extLst>
                <a:ext uri="{FF2B5EF4-FFF2-40B4-BE49-F238E27FC236}">
                  <a16:creationId xmlns:a16="http://schemas.microsoft.com/office/drawing/2014/main" id="{D58236D5-9D21-A1B9-5B52-4354BC62851D}"/>
                </a:ext>
              </a:extLst>
            </p:cNvPr>
            <p:cNvSpPr/>
            <p:nvPr/>
          </p:nvSpPr>
          <p:spPr>
            <a:xfrm>
              <a:off x="1762339" y="1777708"/>
              <a:ext cx="131339" cy="99208"/>
            </a:xfrm>
            <a:custGeom>
              <a:avLst/>
              <a:gdLst/>
              <a:ahLst/>
              <a:cxnLst/>
              <a:rect l="l" t="t" r="r" b="b"/>
              <a:pathLst>
                <a:path w="4807" h="3631" extrusionOk="0">
                  <a:moveTo>
                    <a:pt x="1791" y="0"/>
                  </a:moveTo>
                  <a:cubicBezTo>
                    <a:pt x="1312" y="0"/>
                    <a:pt x="1000" y="479"/>
                    <a:pt x="705" y="811"/>
                  </a:cubicBezTo>
                  <a:cubicBezTo>
                    <a:pt x="453" y="1096"/>
                    <a:pt x="21" y="1363"/>
                    <a:pt x="21" y="1774"/>
                  </a:cubicBezTo>
                  <a:cubicBezTo>
                    <a:pt x="21" y="2213"/>
                    <a:pt x="0" y="2739"/>
                    <a:pt x="284" y="3029"/>
                  </a:cubicBezTo>
                  <a:cubicBezTo>
                    <a:pt x="576" y="3326"/>
                    <a:pt x="1308" y="3630"/>
                    <a:pt x="1758" y="3630"/>
                  </a:cubicBezTo>
                  <a:lnTo>
                    <a:pt x="3109" y="3383"/>
                  </a:lnTo>
                  <a:cubicBezTo>
                    <a:pt x="3540" y="3383"/>
                    <a:pt x="4214" y="3280"/>
                    <a:pt x="4499" y="3004"/>
                  </a:cubicBezTo>
                  <a:cubicBezTo>
                    <a:pt x="4807" y="2711"/>
                    <a:pt x="4716" y="2232"/>
                    <a:pt x="4716" y="1774"/>
                  </a:cubicBezTo>
                  <a:cubicBezTo>
                    <a:pt x="4716" y="1331"/>
                    <a:pt x="4641" y="729"/>
                    <a:pt x="4350" y="438"/>
                  </a:cubicBezTo>
                  <a:cubicBezTo>
                    <a:pt x="4096" y="182"/>
                    <a:pt x="3674" y="167"/>
                    <a:pt x="3274" y="167"/>
                  </a:cubicBezTo>
                  <a:cubicBezTo>
                    <a:pt x="3218" y="167"/>
                    <a:pt x="3163" y="167"/>
                    <a:pt x="3108" y="167"/>
                  </a:cubicBez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70" name="Google Shape;1870;p47">
              <a:extLst>
                <a:ext uri="{FF2B5EF4-FFF2-40B4-BE49-F238E27FC236}">
                  <a16:creationId xmlns:a16="http://schemas.microsoft.com/office/drawing/2014/main" id="{74B2C4FE-E4F4-5754-1E9D-E8FC306E717E}"/>
                </a:ext>
              </a:extLst>
            </p:cNvPr>
            <p:cNvSpPr/>
            <p:nvPr/>
          </p:nvSpPr>
          <p:spPr>
            <a:xfrm>
              <a:off x="1775618" y="1790467"/>
              <a:ext cx="103552" cy="73634"/>
            </a:xfrm>
            <a:custGeom>
              <a:avLst/>
              <a:gdLst/>
              <a:ahLst/>
              <a:cxnLst/>
              <a:rect l="l" t="t" r="r" b="b"/>
              <a:pathLst>
                <a:path w="3790" h="2695" extrusionOk="0">
                  <a:moveTo>
                    <a:pt x="1285" y="0"/>
                  </a:moveTo>
                  <a:cubicBezTo>
                    <a:pt x="1108" y="18"/>
                    <a:pt x="903" y="262"/>
                    <a:pt x="721" y="478"/>
                  </a:cubicBezTo>
                  <a:cubicBezTo>
                    <a:pt x="671" y="536"/>
                    <a:pt x="620" y="599"/>
                    <a:pt x="569" y="655"/>
                  </a:cubicBezTo>
                  <a:cubicBezTo>
                    <a:pt x="491" y="741"/>
                    <a:pt x="406" y="822"/>
                    <a:pt x="324" y="899"/>
                  </a:cubicBezTo>
                  <a:cubicBezTo>
                    <a:pt x="181" y="1034"/>
                    <a:pt x="2" y="1203"/>
                    <a:pt x="2" y="1307"/>
                  </a:cubicBezTo>
                  <a:lnTo>
                    <a:pt x="2" y="1394"/>
                  </a:lnTo>
                  <a:cubicBezTo>
                    <a:pt x="2" y="1692"/>
                    <a:pt x="0" y="2099"/>
                    <a:pt x="132" y="2234"/>
                  </a:cubicBezTo>
                  <a:cubicBezTo>
                    <a:pt x="331" y="2439"/>
                    <a:pt x="911" y="2676"/>
                    <a:pt x="1235" y="2695"/>
                  </a:cubicBezTo>
                  <a:lnTo>
                    <a:pt x="2581" y="2449"/>
                  </a:lnTo>
                  <a:lnTo>
                    <a:pt x="2623" y="2449"/>
                  </a:lnTo>
                  <a:cubicBezTo>
                    <a:pt x="3063" y="2449"/>
                    <a:pt x="3552" y="2333"/>
                    <a:pt x="3692" y="2200"/>
                  </a:cubicBezTo>
                  <a:cubicBezTo>
                    <a:pt x="3789" y="2108"/>
                    <a:pt x="3780" y="1853"/>
                    <a:pt x="3771" y="1582"/>
                  </a:cubicBezTo>
                  <a:cubicBezTo>
                    <a:pt x="3767" y="1493"/>
                    <a:pt x="3764" y="1400"/>
                    <a:pt x="3764" y="1307"/>
                  </a:cubicBezTo>
                  <a:cubicBezTo>
                    <a:pt x="3764" y="769"/>
                    <a:pt x="3648" y="413"/>
                    <a:pt x="3534" y="300"/>
                  </a:cubicBezTo>
                  <a:cubicBezTo>
                    <a:pt x="3401" y="164"/>
                    <a:pt x="3014" y="164"/>
                    <a:pt x="2784" y="164"/>
                  </a:cubicBezTo>
                  <a:lnTo>
                    <a:pt x="2594" y="16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8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48"/>
          <p:cNvSpPr txBox="1">
            <a:spLocks noGrp="1"/>
          </p:cNvSpPr>
          <p:nvPr>
            <p:ph type="subTitle" idx="1"/>
          </p:nvPr>
        </p:nvSpPr>
        <p:spPr>
          <a:xfrm>
            <a:off x="719975" y="2254475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noProof="0" dirty="0"/>
              <a:t>Acquire real-world microbiome and PPI datasets</a:t>
            </a:r>
            <a:endParaRPr lang="en-US" noProof="0" dirty="0"/>
          </a:p>
        </p:txBody>
      </p:sp>
      <p:sp>
        <p:nvSpPr>
          <p:cNvPr id="1876" name="Google Shape;1876;p48"/>
          <p:cNvSpPr txBox="1">
            <a:spLocks noGrp="1"/>
          </p:cNvSpPr>
          <p:nvPr>
            <p:ph type="subTitle" idx="2"/>
          </p:nvPr>
        </p:nvSpPr>
        <p:spPr>
          <a:xfrm>
            <a:off x="2115746" y="4127527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noProof="0" dirty="0"/>
              <a:t>Enhance Machine Learning Methods (Improve feature selections, hybrid models)</a:t>
            </a:r>
            <a:endParaRPr lang="en-US" noProof="0" dirty="0"/>
          </a:p>
        </p:txBody>
      </p:sp>
      <p:sp>
        <p:nvSpPr>
          <p:cNvPr id="1877" name="Google Shape;1877;p48"/>
          <p:cNvSpPr txBox="1">
            <a:spLocks noGrp="1"/>
          </p:cNvSpPr>
          <p:nvPr>
            <p:ph type="subTitle" idx="3"/>
          </p:nvPr>
        </p:nvSpPr>
        <p:spPr>
          <a:xfrm>
            <a:off x="4889733" y="4089632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Expand applications to other diseases beyond Type 2 Diabetes</a:t>
            </a:r>
          </a:p>
        </p:txBody>
      </p:sp>
      <p:sp>
        <p:nvSpPr>
          <p:cNvPr id="1879" name="Google Shape;1879;p48"/>
          <p:cNvSpPr txBox="1">
            <a:spLocks noGrp="1"/>
          </p:cNvSpPr>
          <p:nvPr>
            <p:ph type="subTitle" idx="5"/>
          </p:nvPr>
        </p:nvSpPr>
        <p:spPr>
          <a:xfrm>
            <a:off x="6049525" y="2393569"/>
            <a:ext cx="2374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noProof="0" dirty="0"/>
              <a:t>Validate computational predictions with experimental studies</a:t>
            </a:r>
            <a:endParaRPr lang="en-US" noProof="0" dirty="0"/>
          </a:p>
        </p:txBody>
      </p:sp>
      <p:sp>
        <p:nvSpPr>
          <p:cNvPr id="1880" name="Google Shape;1880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Future Directions</a:t>
            </a:r>
          </a:p>
        </p:txBody>
      </p:sp>
      <p:sp>
        <p:nvSpPr>
          <p:cNvPr id="1881" name="Google Shape;1881;p48"/>
          <p:cNvSpPr/>
          <p:nvPr/>
        </p:nvSpPr>
        <p:spPr>
          <a:xfrm>
            <a:off x="6943975" y="1384350"/>
            <a:ext cx="585600" cy="5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882" name="Google Shape;1882;p48"/>
          <p:cNvSpPr/>
          <p:nvPr/>
        </p:nvSpPr>
        <p:spPr>
          <a:xfrm>
            <a:off x="1614425" y="1384362"/>
            <a:ext cx="585600" cy="5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883" name="Google Shape;1883;p48"/>
          <p:cNvSpPr/>
          <p:nvPr/>
        </p:nvSpPr>
        <p:spPr>
          <a:xfrm>
            <a:off x="3010184" y="3047552"/>
            <a:ext cx="585600" cy="5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884" name="Google Shape;1884;p48"/>
          <p:cNvSpPr/>
          <p:nvPr/>
        </p:nvSpPr>
        <p:spPr>
          <a:xfrm>
            <a:off x="5784183" y="3219482"/>
            <a:ext cx="585600" cy="58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886" name="Google Shape;1886;p48"/>
          <p:cNvSpPr txBox="1">
            <a:spLocks noGrp="1"/>
          </p:cNvSpPr>
          <p:nvPr>
            <p:ph type="subTitle" idx="6"/>
          </p:nvPr>
        </p:nvSpPr>
        <p:spPr>
          <a:xfrm>
            <a:off x="719975" y="1954925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Data</a:t>
            </a:r>
          </a:p>
        </p:txBody>
      </p:sp>
      <p:sp>
        <p:nvSpPr>
          <p:cNvPr id="1887" name="Google Shape;1887;p48"/>
          <p:cNvSpPr txBox="1">
            <a:spLocks noGrp="1"/>
          </p:cNvSpPr>
          <p:nvPr>
            <p:ph type="subTitle" idx="7"/>
          </p:nvPr>
        </p:nvSpPr>
        <p:spPr>
          <a:xfrm>
            <a:off x="2115750" y="3827827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Machine Learning</a:t>
            </a:r>
          </a:p>
        </p:txBody>
      </p:sp>
      <p:sp>
        <p:nvSpPr>
          <p:cNvPr id="1888" name="Google Shape;1888;p48"/>
          <p:cNvSpPr txBox="1">
            <a:spLocks noGrp="1"/>
          </p:cNvSpPr>
          <p:nvPr>
            <p:ph type="subTitle" idx="8"/>
          </p:nvPr>
        </p:nvSpPr>
        <p:spPr>
          <a:xfrm>
            <a:off x="6049525" y="2091738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Experimental Studies</a:t>
            </a:r>
          </a:p>
        </p:txBody>
      </p:sp>
      <p:sp>
        <p:nvSpPr>
          <p:cNvPr id="1889" name="Google Shape;1889;p48"/>
          <p:cNvSpPr txBox="1">
            <a:spLocks noGrp="1"/>
          </p:cNvSpPr>
          <p:nvPr>
            <p:ph type="subTitle" idx="9"/>
          </p:nvPr>
        </p:nvSpPr>
        <p:spPr>
          <a:xfrm>
            <a:off x="4889746" y="3789932"/>
            <a:ext cx="237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Expand</a:t>
            </a:r>
          </a:p>
        </p:txBody>
      </p:sp>
      <p:sp>
        <p:nvSpPr>
          <p:cNvPr id="1891" name="Google Shape;1891;p48"/>
          <p:cNvSpPr/>
          <p:nvPr/>
        </p:nvSpPr>
        <p:spPr>
          <a:xfrm>
            <a:off x="1092284" y="4313952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920" name="Google Shape;1920;p48"/>
          <p:cNvGrpSpPr/>
          <p:nvPr/>
        </p:nvGrpSpPr>
        <p:grpSpPr>
          <a:xfrm>
            <a:off x="3126842" y="3168417"/>
            <a:ext cx="352324" cy="343826"/>
            <a:chOff x="6366208" y="3372003"/>
            <a:chExt cx="352324" cy="343826"/>
          </a:xfrm>
        </p:grpSpPr>
        <p:sp>
          <p:nvSpPr>
            <p:cNvPr id="1921" name="Google Shape;1921;p48"/>
            <p:cNvSpPr/>
            <p:nvPr/>
          </p:nvSpPr>
          <p:spPr>
            <a:xfrm>
              <a:off x="6366208" y="3372003"/>
              <a:ext cx="352324" cy="343826"/>
            </a:xfrm>
            <a:custGeom>
              <a:avLst/>
              <a:gdLst/>
              <a:ahLst/>
              <a:cxnLst/>
              <a:rect l="l" t="t" r="r" b="b"/>
              <a:pathLst>
                <a:path w="12895" h="12584" extrusionOk="0">
                  <a:moveTo>
                    <a:pt x="6451" y="1"/>
                  </a:moveTo>
                  <a:cubicBezTo>
                    <a:pt x="5352" y="1"/>
                    <a:pt x="4318" y="493"/>
                    <a:pt x="3413" y="976"/>
                  </a:cubicBezTo>
                  <a:cubicBezTo>
                    <a:pt x="2611" y="1407"/>
                    <a:pt x="1908" y="1785"/>
                    <a:pt x="1353" y="2499"/>
                  </a:cubicBezTo>
                  <a:cubicBezTo>
                    <a:pt x="891" y="3095"/>
                    <a:pt x="924" y="3851"/>
                    <a:pt x="692" y="4585"/>
                  </a:cubicBezTo>
                  <a:cubicBezTo>
                    <a:pt x="497" y="5200"/>
                    <a:pt x="1" y="5772"/>
                    <a:pt x="1" y="6450"/>
                  </a:cubicBezTo>
                  <a:cubicBezTo>
                    <a:pt x="1" y="8130"/>
                    <a:pt x="754" y="9067"/>
                    <a:pt x="1805" y="10215"/>
                  </a:cubicBezTo>
                  <a:cubicBezTo>
                    <a:pt x="2469" y="10939"/>
                    <a:pt x="3185" y="12102"/>
                    <a:pt x="4116" y="12463"/>
                  </a:cubicBezTo>
                  <a:cubicBezTo>
                    <a:pt x="4348" y="12553"/>
                    <a:pt x="4600" y="12584"/>
                    <a:pt x="4861" y="12584"/>
                  </a:cubicBezTo>
                  <a:cubicBezTo>
                    <a:pt x="5414" y="12584"/>
                    <a:pt x="6011" y="12447"/>
                    <a:pt x="6569" y="12447"/>
                  </a:cubicBezTo>
                  <a:cubicBezTo>
                    <a:pt x="6826" y="12447"/>
                    <a:pt x="7074" y="12451"/>
                    <a:pt x="7315" y="12451"/>
                  </a:cubicBezTo>
                  <a:cubicBezTo>
                    <a:pt x="8271" y="12451"/>
                    <a:pt x="9112" y="12399"/>
                    <a:pt x="9911" y="11889"/>
                  </a:cubicBezTo>
                  <a:cubicBezTo>
                    <a:pt x="10919" y="11246"/>
                    <a:pt x="11302" y="10059"/>
                    <a:pt x="11825" y="8972"/>
                  </a:cubicBezTo>
                  <a:cubicBezTo>
                    <a:pt x="12232" y="8129"/>
                    <a:pt x="12894" y="7452"/>
                    <a:pt x="12894" y="6450"/>
                  </a:cubicBezTo>
                  <a:cubicBezTo>
                    <a:pt x="12894" y="4385"/>
                    <a:pt x="11709" y="2955"/>
                    <a:pt x="10204" y="1774"/>
                  </a:cubicBezTo>
                  <a:cubicBezTo>
                    <a:pt x="9109" y="920"/>
                    <a:pt x="7946" y="1"/>
                    <a:pt x="6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22" name="Google Shape;1922;p48"/>
            <p:cNvSpPr/>
            <p:nvPr/>
          </p:nvSpPr>
          <p:spPr>
            <a:xfrm>
              <a:off x="6381700" y="3387522"/>
              <a:ext cx="321367" cy="312815"/>
            </a:xfrm>
            <a:custGeom>
              <a:avLst/>
              <a:gdLst/>
              <a:ahLst/>
              <a:cxnLst/>
              <a:rect l="l" t="t" r="r" b="b"/>
              <a:pathLst>
                <a:path w="11762" h="11449" extrusionOk="0">
                  <a:moveTo>
                    <a:pt x="5882" y="1"/>
                  </a:moveTo>
                  <a:cubicBezTo>
                    <a:pt x="4894" y="1"/>
                    <a:pt x="3934" y="470"/>
                    <a:pt x="3113" y="909"/>
                  </a:cubicBezTo>
                  <a:cubicBezTo>
                    <a:pt x="2363" y="1309"/>
                    <a:pt x="1717" y="1654"/>
                    <a:pt x="1232" y="2280"/>
                  </a:cubicBezTo>
                  <a:cubicBezTo>
                    <a:pt x="1011" y="2565"/>
                    <a:pt x="939" y="2942"/>
                    <a:pt x="855" y="3378"/>
                  </a:cubicBezTo>
                  <a:cubicBezTo>
                    <a:pt x="806" y="3640"/>
                    <a:pt x="752" y="3908"/>
                    <a:pt x="664" y="4189"/>
                  </a:cubicBezTo>
                  <a:cubicBezTo>
                    <a:pt x="579" y="4462"/>
                    <a:pt x="452" y="4709"/>
                    <a:pt x="330" y="4948"/>
                  </a:cubicBezTo>
                  <a:cubicBezTo>
                    <a:pt x="159" y="5280"/>
                    <a:pt x="1" y="5591"/>
                    <a:pt x="1" y="5882"/>
                  </a:cubicBezTo>
                  <a:cubicBezTo>
                    <a:pt x="1" y="7348"/>
                    <a:pt x="655" y="8171"/>
                    <a:pt x="1656" y="9264"/>
                  </a:cubicBezTo>
                  <a:cubicBezTo>
                    <a:pt x="1840" y="9464"/>
                    <a:pt x="2017" y="9686"/>
                    <a:pt x="2208" y="9920"/>
                  </a:cubicBezTo>
                  <a:cubicBezTo>
                    <a:pt x="2675" y="10498"/>
                    <a:pt x="3205" y="11153"/>
                    <a:pt x="3754" y="11367"/>
                  </a:cubicBezTo>
                  <a:cubicBezTo>
                    <a:pt x="3898" y="11421"/>
                    <a:pt x="4073" y="11449"/>
                    <a:pt x="4295" y="11449"/>
                  </a:cubicBezTo>
                  <a:cubicBezTo>
                    <a:pt x="4536" y="11449"/>
                    <a:pt x="4800" y="11418"/>
                    <a:pt x="5078" y="11383"/>
                  </a:cubicBezTo>
                  <a:cubicBezTo>
                    <a:pt x="5378" y="11346"/>
                    <a:pt x="5689" y="11310"/>
                    <a:pt x="6002" y="11310"/>
                  </a:cubicBezTo>
                  <a:cubicBezTo>
                    <a:pt x="6134" y="11310"/>
                    <a:pt x="6263" y="11311"/>
                    <a:pt x="6390" y="11311"/>
                  </a:cubicBezTo>
                  <a:cubicBezTo>
                    <a:pt x="6513" y="11314"/>
                    <a:pt x="6632" y="11314"/>
                    <a:pt x="6749" y="11314"/>
                  </a:cubicBezTo>
                  <a:cubicBezTo>
                    <a:pt x="7597" y="11314"/>
                    <a:pt x="8356" y="11277"/>
                    <a:pt x="9039" y="10841"/>
                  </a:cubicBezTo>
                  <a:cubicBezTo>
                    <a:pt x="9729" y="10402"/>
                    <a:pt x="10094" y="9596"/>
                    <a:pt x="10479" y="8745"/>
                  </a:cubicBezTo>
                  <a:cubicBezTo>
                    <a:pt x="10564" y="8553"/>
                    <a:pt x="10653" y="8353"/>
                    <a:pt x="10750" y="8158"/>
                  </a:cubicBezTo>
                  <a:cubicBezTo>
                    <a:pt x="10879" y="7884"/>
                    <a:pt x="11030" y="7635"/>
                    <a:pt x="11176" y="7397"/>
                  </a:cubicBezTo>
                  <a:cubicBezTo>
                    <a:pt x="11491" y="6875"/>
                    <a:pt x="11762" y="6430"/>
                    <a:pt x="11762" y="5881"/>
                  </a:cubicBezTo>
                  <a:cubicBezTo>
                    <a:pt x="11762" y="4296"/>
                    <a:pt x="10999" y="2991"/>
                    <a:pt x="9285" y="1653"/>
                  </a:cubicBezTo>
                  <a:lnTo>
                    <a:pt x="9258" y="1631"/>
                  </a:lnTo>
                  <a:cubicBezTo>
                    <a:pt x="8230" y="830"/>
                    <a:pt x="7171" y="1"/>
                    <a:pt x="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23" name="Google Shape;1923;p48"/>
            <p:cNvSpPr/>
            <p:nvPr/>
          </p:nvSpPr>
          <p:spPr>
            <a:xfrm>
              <a:off x="6425389" y="3424271"/>
              <a:ext cx="246995" cy="252433"/>
            </a:xfrm>
            <a:custGeom>
              <a:avLst/>
              <a:gdLst/>
              <a:ahLst/>
              <a:cxnLst/>
              <a:rect l="l" t="t" r="r" b="b"/>
              <a:pathLst>
                <a:path w="9040" h="9239" extrusionOk="0">
                  <a:moveTo>
                    <a:pt x="2969" y="0"/>
                  </a:moveTo>
                  <a:cubicBezTo>
                    <a:pt x="2266" y="0"/>
                    <a:pt x="1590" y="246"/>
                    <a:pt x="1066" y="693"/>
                  </a:cubicBezTo>
                  <a:cubicBezTo>
                    <a:pt x="795" y="922"/>
                    <a:pt x="575" y="1194"/>
                    <a:pt x="411" y="1503"/>
                  </a:cubicBezTo>
                  <a:cubicBezTo>
                    <a:pt x="83" y="2115"/>
                    <a:pt x="1" y="2825"/>
                    <a:pt x="178" y="3502"/>
                  </a:cubicBezTo>
                  <a:cubicBezTo>
                    <a:pt x="352" y="4173"/>
                    <a:pt x="765" y="4756"/>
                    <a:pt x="1341" y="5142"/>
                  </a:cubicBezTo>
                  <a:cubicBezTo>
                    <a:pt x="1796" y="5451"/>
                    <a:pt x="2315" y="5688"/>
                    <a:pt x="2882" y="5848"/>
                  </a:cubicBezTo>
                  <a:cubicBezTo>
                    <a:pt x="3133" y="5918"/>
                    <a:pt x="3338" y="6084"/>
                    <a:pt x="3459" y="6312"/>
                  </a:cubicBezTo>
                  <a:cubicBezTo>
                    <a:pt x="3577" y="6536"/>
                    <a:pt x="3598" y="6793"/>
                    <a:pt x="3516" y="7031"/>
                  </a:cubicBezTo>
                  <a:lnTo>
                    <a:pt x="3510" y="7050"/>
                  </a:lnTo>
                  <a:cubicBezTo>
                    <a:pt x="3352" y="7513"/>
                    <a:pt x="3406" y="8018"/>
                    <a:pt x="3659" y="8437"/>
                  </a:cubicBezTo>
                  <a:cubicBezTo>
                    <a:pt x="3911" y="8857"/>
                    <a:pt x="4333" y="9142"/>
                    <a:pt x="4816" y="9218"/>
                  </a:cubicBezTo>
                  <a:cubicBezTo>
                    <a:pt x="4901" y="9231"/>
                    <a:pt x="4989" y="9238"/>
                    <a:pt x="5075" y="9238"/>
                  </a:cubicBezTo>
                  <a:cubicBezTo>
                    <a:pt x="5447" y="9238"/>
                    <a:pt x="5813" y="9112"/>
                    <a:pt x="6106" y="8879"/>
                  </a:cubicBezTo>
                  <a:cubicBezTo>
                    <a:pt x="6758" y="8364"/>
                    <a:pt x="7288" y="7866"/>
                    <a:pt x="7727" y="7356"/>
                  </a:cubicBezTo>
                  <a:cubicBezTo>
                    <a:pt x="8952" y="5936"/>
                    <a:pt x="9040" y="3889"/>
                    <a:pt x="7941" y="2382"/>
                  </a:cubicBezTo>
                  <a:cubicBezTo>
                    <a:pt x="7925" y="2360"/>
                    <a:pt x="7909" y="2336"/>
                    <a:pt x="7893" y="2314"/>
                  </a:cubicBezTo>
                  <a:cubicBezTo>
                    <a:pt x="7134" y="1296"/>
                    <a:pt x="6020" y="586"/>
                    <a:pt x="4753" y="314"/>
                  </a:cubicBezTo>
                  <a:lnTo>
                    <a:pt x="3609" y="68"/>
                  </a:lnTo>
                  <a:cubicBezTo>
                    <a:pt x="3400" y="24"/>
                    <a:pt x="3185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6435525" y="3444435"/>
              <a:ext cx="197214" cy="216340"/>
            </a:xfrm>
            <a:custGeom>
              <a:avLst/>
              <a:gdLst/>
              <a:ahLst/>
              <a:cxnLst/>
              <a:rect l="l" t="t" r="r" b="b"/>
              <a:pathLst>
                <a:path w="7218" h="7918" extrusionOk="0">
                  <a:moveTo>
                    <a:pt x="2226" y="0"/>
                  </a:moveTo>
                  <a:lnTo>
                    <a:pt x="1540" y="88"/>
                  </a:lnTo>
                  <a:lnTo>
                    <a:pt x="1469" y="110"/>
                  </a:lnTo>
                  <a:cubicBezTo>
                    <a:pt x="1326" y="188"/>
                    <a:pt x="1188" y="280"/>
                    <a:pt x="1059" y="389"/>
                  </a:cubicBezTo>
                  <a:cubicBezTo>
                    <a:pt x="845" y="570"/>
                    <a:pt x="671" y="784"/>
                    <a:pt x="538" y="1034"/>
                  </a:cubicBezTo>
                  <a:cubicBezTo>
                    <a:pt x="0" y="2043"/>
                    <a:pt x="339" y="3297"/>
                    <a:pt x="1285" y="3938"/>
                  </a:cubicBezTo>
                  <a:cubicBezTo>
                    <a:pt x="1696" y="4217"/>
                    <a:pt x="2158" y="4423"/>
                    <a:pt x="2663" y="4567"/>
                  </a:cubicBezTo>
                  <a:cubicBezTo>
                    <a:pt x="3489" y="4798"/>
                    <a:pt x="3956" y="5668"/>
                    <a:pt x="3679" y="6479"/>
                  </a:cubicBezTo>
                  <a:lnTo>
                    <a:pt x="3673" y="6497"/>
                  </a:lnTo>
                  <a:cubicBezTo>
                    <a:pt x="3460" y="7129"/>
                    <a:pt x="3862" y="7805"/>
                    <a:pt x="4520" y="7917"/>
                  </a:cubicBezTo>
                  <a:lnTo>
                    <a:pt x="4772" y="7840"/>
                  </a:lnTo>
                  <a:lnTo>
                    <a:pt x="5230" y="7535"/>
                  </a:lnTo>
                  <a:lnTo>
                    <a:pt x="6235" y="6554"/>
                  </a:lnTo>
                  <a:lnTo>
                    <a:pt x="6916" y="5785"/>
                  </a:lnTo>
                  <a:lnTo>
                    <a:pt x="7217" y="4341"/>
                  </a:lnTo>
                  <a:lnTo>
                    <a:pt x="6979" y="2992"/>
                  </a:lnTo>
                  <a:lnTo>
                    <a:pt x="6328" y="1726"/>
                  </a:lnTo>
                  <a:lnTo>
                    <a:pt x="5665" y="974"/>
                  </a:lnTo>
                  <a:lnTo>
                    <a:pt x="4259" y="389"/>
                  </a:lnTo>
                  <a:lnTo>
                    <a:pt x="3001" y="56"/>
                  </a:lnTo>
                  <a:lnTo>
                    <a:pt x="2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6475744" y="3439790"/>
              <a:ext cx="179891" cy="221449"/>
            </a:xfrm>
            <a:custGeom>
              <a:avLst/>
              <a:gdLst/>
              <a:ahLst/>
              <a:cxnLst/>
              <a:rect l="l" t="t" r="r" b="b"/>
              <a:pathLst>
                <a:path w="6584" h="8105" extrusionOk="0">
                  <a:moveTo>
                    <a:pt x="1129" y="0"/>
                  </a:moveTo>
                  <a:cubicBezTo>
                    <a:pt x="735" y="0"/>
                    <a:pt x="347" y="94"/>
                    <a:pt x="0" y="279"/>
                  </a:cubicBezTo>
                  <a:cubicBezTo>
                    <a:pt x="67" y="273"/>
                    <a:pt x="134" y="270"/>
                    <a:pt x="202" y="270"/>
                  </a:cubicBezTo>
                  <a:cubicBezTo>
                    <a:pt x="374" y="270"/>
                    <a:pt x="548" y="289"/>
                    <a:pt x="719" y="326"/>
                  </a:cubicBezTo>
                  <a:lnTo>
                    <a:pt x="1863" y="572"/>
                  </a:lnTo>
                  <a:cubicBezTo>
                    <a:pt x="2982" y="812"/>
                    <a:pt x="3985" y="1439"/>
                    <a:pt x="4667" y="2358"/>
                  </a:cubicBezTo>
                  <a:cubicBezTo>
                    <a:pt x="4682" y="2379"/>
                    <a:pt x="4698" y="2401"/>
                    <a:pt x="4713" y="2420"/>
                  </a:cubicBezTo>
                  <a:cubicBezTo>
                    <a:pt x="5656" y="3714"/>
                    <a:pt x="5573" y="5478"/>
                    <a:pt x="4528" y="6692"/>
                  </a:cubicBezTo>
                  <a:cubicBezTo>
                    <a:pt x="4104" y="7185"/>
                    <a:pt x="3600" y="7647"/>
                    <a:pt x="3048" y="8087"/>
                  </a:cubicBezTo>
                  <a:cubicBezTo>
                    <a:pt x="3054" y="8087"/>
                    <a:pt x="3057" y="8090"/>
                    <a:pt x="3062" y="8092"/>
                  </a:cubicBezTo>
                  <a:cubicBezTo>
                    <a:pt x="3118" y="8100"/>
                    <a:pt x="3174" y="8105"/>
                    <a:pt x="3230" y="8105"/>
                  </a:cubicBezTo>
                  <a:cubicBezTo>
                    <a:pt x="3475" y="8105"/>
                    <a:pt x="3716" y="8022"/>
                    <a:pt x="3912" y="7868"/>
                  </a:cubicBezTo>
                  <a:cubicBezTo>
                    <a:pt x="4490" y="7412"/>
                    <a:pt x="5013" y="6935"/>
                    <a:pt x="5454" y="6422"/>
                  </a:cubicBezTo>
                  <a:cubicBezTo>
                    <a:pt x="6500" y="5208"/>
                    <a:pt x="6583" y="3444"/>
                    <a:pt x="5640" y="2149"/>
                  </a:cubicBezTo>
                  <a:cubicBezTo>
                    <a:pt x="5625" y="2128"/>
                    <a:pt x="5609" y="2106"/>
                    <a:pt x="5595" y="2087"/>
                  </a:cubicBezTo>
                  <a:cubicBezTo>
                    <a:pt x="4911" y="1169"/>
                    <a:pt x="3907" y="542"/>
                    <a:pt x="2790" y="301"/>
                  </a:cubicBezTo>
                  <a:lnTo>
                    <a:pt x="1645" y="55"/>
                  </a:lnTo>
                  <a:cubicBezTo>
                    <a:pt x="1474" y="18"/>
                    <a:pt x="1301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926" name="Google Shape;1926;p48"/>
          <p:cNvGrpSpPr/>
          <p:nvPr/>
        </p:nvGrpSpPr>
        <p:grpSpPr>
          <a:xfrm>
            <a:off x="1737288" y="1500971"/>
            <a:ext cx="339865" cy="352351"/>
            <a:chOff x="1646301" y="2201671"/>
            <a:chExt cx="339865" cy="352351"/>
          </a:xfrm>
        </p:grpSpPr>
        <p:sp>
          <p:nvSpPr>
            <p:cNvPr id="1927" name="Google Shape;1927;p48"/>
            <p:cNvSpPr/>
            <p:nvPr/>
          </p:nvSpPr>
          <p:spPr>
            <a:xfrm>
              <a:off x="1646301" y="2201671"/>
              <a:ext cx="339865" cy="352351"/>
            </a:xfrm>
            <a:custGeom>
              <a:avLst/>
              <a:gdLst/>
              <a:ahLst/>
              <a:cxnLst/>
              <a:rect l="l" t="t" r="r" b="b"/>
              <a:pathLst>
                <a:path w="12439" h="12896" extrusionOk="0">
                  <a:moveTo>
                    <a:pt x="6215" y="1"/>
                  </a:moveTo>
                  <a:cubicBezTo>
                    <a:pt x="5042" y="1"/>
                    <a:pt x="4086" y="274"/>
                    <a:pt x="3311" y="352"/>
                  </a:cubicBezTo>
                  <a:cubicBezTo>
                    <a:pt x="2176" y="466"/>
                    <a:pt x="1397" y="395"/>
                    <a:pt x="901" y="894"/>
                  </a:cubicBezTo>
                  <a:cubicBezTo>
                    <a:pt x="372" y="1427"/>
                    <a:pt x="163" y="2563"/>
                    <a:pt x="60" y="3836"/>
                  </a:cubicBezTo>
                  <a:cubicBezTo>
                    <a:pt x="2" y="4562"/>
                    <a:pt x="270" y="5434"/>
                    <a:pt x="270" y="6482"/>
                  </a:cubicBezTo>
                  <a:cubicBezTo>
                    <a:pt x="270" y="7447"/>
                    <a:pt x="0" y="8266"/>
                    <a:pt x="49" y="8956"/>
                  </a:cubicBezTo>
                  <a:cubicBezTo>
                    <a:pt x="141" y="10318"/>
                    <a:pt x="270" y="11362"/>
                    <a:pt x="813" y="11918"/>
                  </a:cubicBezTo>
                  <a:cubicBezTo>
                    <a:pt x="1422" y="12542"/>
                    <a:pt x="2528" y="12599"/>
                    <a:pt x="4168" y="12676"/>
                  </a:cubicBezTo>
                  <a:cubicBezTo>
                    <a:pt x="4764" y="12703"/>
                    <a:pt x="5432" y="12895"/>
                    <a:pt x="6207" y="12895"/>
                  </a:cubicBezTo>
                  <a:cubicBezTo>
                    <a:pt x="7453" y="12895"/>
                    <a:pt x="8461" y="12690"/>
                    <a:pt x="9260" y="12599"/>
                  </a:cubicBezTo>
                  <a:cubicBezTo>
                    <a:pt x="10430" y="12468"/>
                    <a:pt x="10994" y="12022"/>
                    <a:pt x="11464" y="11437"/>
                  </a:cubicBezTo>
                  <a:cubicBezTo>
                    <a:pt x="11830" y="10981"/>
                    <a:pt x="12211" y="10504"/>
                    <a:pt x="12321" y="9610"/>
                  </a:cubicBezTo>
                  <a:cubicBezTo>
                    <a:pt x="12419" y="8798"/>
                    <a:pt x="12270" y="7774"/>
                    <a:pt x="12270" y="6482"/>
                  </a:cubicBezTo>
                  <a:cubicBezTo>
                    <a:pt x="12270" y="5910"/>
                    <a:pt x="12438" y="5390"/>
                    <a:pt x="12426" y="4920"/>
                  </a:cubicBezTo>
                  <a:cubicBezTo>
                    <a:pt x="12372" y="3044"/>
                    <a:pt x="12062" y="2351"/>
                    <a:pt x="11422" y="1677"/>
                  </a:cubicBezTo>
                  <a:cubicBezTo>
                    <a:pt x="10831" y="1058"/>
                    <a:pt x="9981" y="383"/>
                    <a:pt x="8415" y="299"/>
                  </a:cubicBezTo>
                  <a:cubicBezTo>
                    <a:pt x="7785" y="264"/>
                    <a:pt x="7058" y="1"/>
                    <a:pt x="6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28" name="Google Shape;1928;p48"/>
            <p:cNvSpPr/>
            <p:nvPr/>
          </p:nvSpPr>
          <p:spPr>
            <a:xfrm>
              <a:off x="1661711" y="2216398"/>
              <a:ext cx="309427" cy="322897"/>
            </a:xfrm>
            <a:custGeom>
              <a:avLst/>
              <a:gdLst/>
              <a:ahLst/>
              <a:cxnLst/>
              <a:rect l="l" t="t" r="r" b="b"/>
              <a:pathLst>
                <a:path w="11325" h="11818" extrusionOk="0">
                  <a:moveTo>
                    <a:pt x="5649" y="0"/>
                  </a:moveTo>
                  <a:cubicBezTo>
                    <a:pt x="4925" y="0"/>
                    <a:pt x="4276" y="113"/>
                    <a:pt x="3704" y="213"/>
                  </a:cubicBezTo>
                  <a:cubicBezTo>
                    <a:pt x="3386" y="267"/>
                    <a:pt x="3086" y="318"/>
                    <a:pt x="2800" y="348"/>
                  </a:cubicBezTo>
                  <a:cubicBezTo>
                    <a:pt x="2548" y="374"/>
                    <a:pt x="2311" y="390"/>
                    <a:pt x="2102" y="405"/>
                  </a:cubicBezTo>
                  <a:cubicBezTo>
                    <a:pt x="1353" y="457"/>
                    <a:pt x="952" y="497"/>
                    <a:pt x="716" y="734"/>
                  </a:cubicBezTo>
                  <a:cubicBezTo>
                    <a:pt x="201" y="1254"/>
                    <a:pt x="73" y="2823"/>
                    <a:pt x="32" y="3339"/>
                  </a:cubicBezTo>
                  <a:cubicBezTo>
                    <a:pt x="6" y="3654"/>
                    <a:pt x="57" y="4028"/>
                    <a:pt x="116" y="4461"/>
                  </a:cubicBezTo>
                  <a:cubicBezTo>
                    <a:pt x="174" y="4901"/>
                    <a:pt x="242" y="5397"/>
                    <a:pt x="242" y="5945"/>
                  </a:cubicBezTo>
                  <a:cubicBezTo>
                    <a:pt x="242" y="6460"/>
                    <a:pt x="173" y="6933"/>
                    <a:pt x="110" y="7348"/>
                  </a:cubicBezTo>
                  <a:cubicBezTo>
                    <a:pt x="51" y="7746"/>
                    <a:pt x="0" y="8087"/>
                    <a:pt x="21" y="8379"/>
                  </a:cubicBezTo>
                  <a:cubicBezTo>
                    <a:pt x="100" y="9511"/>
                    <a:pt x="205" y="10561"/>
                    <a:pt x="634" y="11000"/>
                  </a:cubicBezTo>
                  <a:cubicBezTo>
                    <a:pt x="1098" y="11478"/>
                    <a:pt x="2160" y="11527"/>
                    <a:pt x="3629" y="11598"/>
                  </a:cubicBezTo>
                  <a:cubicBezTo>
                    <a:pt x="3909" y="11609"/>
                    <a:pt x="4187" y="11653"/>
                    <a:pt x="4481" y="11700"/>
                  </a:cubicBezTo>
                  <a:cubicBezTo>
                    <a:pt x="4853" y="11756"/>
                    <a:pt x="5236" y="11817"/>
                    <a:pt x="5640" y="11817"/>
                  </a:cubicBezTo>
                  <a:cubicBezTo>
                    <a:pt x="6524" y="11817"/>
                    <a:pt x="7283" y="11709"/>
                    <a:pt x="7951" y="11615"/>
                  </a:cubicBezTo>
                  <a:cubicBezTo>
                    <a:pt x="8192" y="11580"/>
                    <a:pt x="8419" y="11548"/>
                    <a:pt x="8636" y="11524"/>
                  </a:cubicBezTo>
                  <a:cubicBezTo>
                    <a:pt x="9614" y="11412"/>
                    <a:pt x="10067" y="11072"/>
                    <a:pt x="10478" y="10559"/>
                  </a:cubicBezTo>
                  <a:cubicBezTo>
                    <a:pt x="10828" y="10123"/>
                    <a:pt x="11129" y="9747"/>
                    <a:pt x="11221" y="9006"/>
                  </a:cubicBezTo>
                  <a:cubicBezTo>
                    <a:pt x="11274" y="8569"/>
                    <a:pt x="11246" y="8036"/>
                    <a:pt x="11214" y="7419"/>
                  </a:cubicBezTo>
                  <a:cubicBezTo>
                    <a:pt x="11189" y="6980"/>
                    <a:pt x="11164" y="6482"/>
                    <a:pt x="11164" y="5942"/>
                  </a:cubicBezTo>
                  <a:cubicBezTo>
                    <a:pt x="11164" y="5612"/>
                    <a:pt x="11211" y="5308"/>
                    <a:pt x="11253" y="5037"/>
                  </a:cubicBezTo>
                  <a:cubicBezTo>
                    <a:pt x="11290" y="4802"/>
                    <a:pt x="11325" y="4578"/>
                    <a:pt x="11319" y="4394"/>
                  </a:cubicBezTo>
                  <a:cubicBezTo>
                    <a:pt x="11268" y="2653"/>
                    <a:pt x="11003" y="2076"/>
                    <a:pt x="10462" y="1507"/>
                  </a:cubicBezTo>
                  <a:cubicBezTo>
                    <a:pt x="9934" y="951"/>
                    <a:pt x="9207" y="372"/>
                    <a:pt x="7819" y="296"/>
                  </a:cubicBezTo>
                  <a:cubicBezTo>
                    <a:pt x="7516" y="280"/>
                    <a:pt x="7211" y="220"/>
                    <a:pt x="6889" y="157"/>
                  </a:cubicBezTo>
                  <a:cubicBezTo>
                    <a:pt x="6492" y="81"/>
                    <a:pt x="6079" y="0"/>
                    <a:pt x="5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1739716" y="2277382"/>
              <a:ext cx="153689" cy="200957"/>
            </a:xfrm>
            <a:custGeom>
              <a:avLst/>
              <a:gdLst/>
              <a:ahLst/>
              <a:cxnLst/>
              <a:rect l="l" t="t" r="r" b="b"/>
              <a:pathLst>
                <a:path w="5625" h="7355" extrusionOk="0">
                  <a:moveTo>
                    <a:pt x="2813" y="0"/>
                  </a:moveTo>
                  <a:cubicBezTo>
                    <a:pt x="1260" y="0"/>
                    <a:pt x="1" y="1646"/>
                    <a:pt x="1" y="3678"/>
                  </a:cubicBezTo>
                  <a:cubicBezTo>
                    <a:pt x="1" y="5709"/>
                    <a:pt x="1260" y="7355"/>
                    <a:pt x="2813" y="7355"/>
                  </a:cubicBezTo>
                  <a:cubicBezTo>
                    <a:pt x="4366" y="7355"/>
                    <a:pt x="5624" y="5709"/>
                    <a:pt x="5624" y="3678"/>
                  </a:cubicBezTo>
                  <a:cubicBezTo>
                    <a:pt x="5624" y="1646"/>
                    <a:pt x="4366" y="0"/>
                    <a:pt x="2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0" name="Google Shape;1930;p48"/>
            <p:cNvSpPr/>
            <p:nvPr/>
          </p:nvSpPr>
          <p:spPr>
            <a:xfrm>
              <a:off x="1754498" y="2292026"/>
              <a:ext cx="124126" cy="171558"/>
            </a:xfrm>
            <a:custGeom>
              <a:avLst/>
              <a:gdLst/>
              <a:ahLst/>
              <a:cxnLst/>
              <a:rect l="l" t="t" r="r" b="b"/>
              <a:pathLst>
                <a:path w="4543" h="6279" extrusionOk="0">
                  <a:moveTo>
                    <a:pt x="2272" y="0"/>
                  </a:moveTo>
                  <a:cubicBezTo>
                    <a:pt x="1693" y="0"/>
                    <a:pt x="1140" y="308"/>
                    <a:pt x="712" y="866"/>
                  </a:cubicBezTo>
                  <a:cubicBezTo>
                    <a:pt x="254" y="1468"/>
                    <a:pt x="0" y="2275"/>
                    <a:pt x="0" y="3139"/>
                  </a:cubicBezTo>
                  <a:cubicBezTo>
                    <a:pt x="0" y="4006"/>
                    <a:pt x="254" y="4813"/>
                    <a:pt x="712" y="5413"/>
                  </a:cubicBezTo>
                  <a:cubicBezTo>
                    <a:pt x="1138" y="5971"/>
                    <a:pt x="1693" y="6279"/>
                    <a:pt x="2272" y="6279"/>
                  </a:cubicBezTo>
                  <a:cubicBezTo>
                    <a:pt x="2853" y="6279"/>
                    <a:pt x="3407" y="5971"/>
                    <a:pt x="3831" y="5413"/>
                  </a:cubicBezTo>
                  <a:cubicBezTo>
                    <a:pt x="4291" y="4811"/>
                    <a:pt x="4543" y="4003"/>
                    <a:pt x="4543" y="3139"/>
                  </a:cubicBezTo>
                  <a:cubicBezTo>
                    <a:pt x="4543" y="2273"/>
                    <a:pt x="4291" y="1466"/>
                    <a:pt x="3831" y="866"/>
                  </a:cubicBezTo>
                  <a:cubicBezTo>
                    <a:pt x="3405" y="308"/>
                    <a:pt x="2850" y="0"/>
                    <a:pt x="2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1" name="Google Shape;1931;p48"/>
            <p:cNvSpPr/>
            <p:nvPr/>
          </p:nvSpPr>
          <p:spPr>
            <a:xfrm>
              <a:off x="1700837" y="2258119"/>
              <a:ext cx="26721" cy="26776"/>
            </a:xfrm>
            <a:custGeom>
              <a:avLst/>
              <a:gdLst/>
              <a:ahLst/>
              <a:cxnLst/>
              <a:rect l="l" t="t" r="r" b="b"/>
              <a:pathLst>
                <a:path w="978" h="980" extrusionOk="0">
                  <a:moveTo>
                    <a:pt x="489" y="1"/>
                  </a:moveTo>
                  <a:cubicBezTo>
                    <a:pt x="219" y="1"/>
                    <a:pt x="0" y="221"/>
                    <a:pt x="0" y="490"/>
                  </a:cubicBezTo>
                  <a:cubicBezTo>
                    <a:pt x="0" y="761"/>
                    <a:pt x="219" y="979"/>
                    <a:pt x="489" y="979"/>
                  </a:cubicBezTo>
                  <a:cubicBezTo>
                    <a:pt x="759" y="979"/>
                    <a:pt x="977" y="761"/>
                    <a:pt x="977" y="490"/>
                  </a:cubicBezTo>
                  <a:cubicBezTo>
                    <a:pt x="977" y="221"/>
                    <a:pt x="759" y="1"/>
                    <a:pt x="489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1899089" y="2472519"/>
              <a:ext cx="26721" cy="26749"/>
            </a:xfrm>
            <a:custGeom>
              <a:avLst/>
              <a:gdLst/>
              <a:ahLst/>
              <a:cxnLst/>
              <a:rect l="l" t="t" r="r" b="b"/>
              <a:pathLst>
                <a:path w="978" h="979" extrusionOk="0">
                  <a:moveTo>
                    <a:pt x="488" y="1"/>
                  </a:moveTo>
                  <a:cubicBezTo>
                    <a:pt x="219" y="1"/>
                    <a:pt x="1" y="219"/>
                    <a:pt x="1" y="490"/>
                  </a:cubicBezTo>
                  <a:cubicBezTo>
                    <a:pt x="1" y="759"/>
                    <a:pt x="219" y="979"/>
                    <a:pt x="488" y="979"/>
                  </a:cubicBezTo>
                  <a:cubicBezTo>
                    <a:pt x="759" y="979"/>
                    <a:pt x="978" y="759"/>
                    <a:pt x="978" y="490"/>
                  </a:cubicBezTo>
                  <a:cubicBezTo>
                    <a:pt x="978" y="219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1682913" y="2303229"/>
              <a:ext cx="40273" cy="125957"/>
            </a:xfrm>
            <a:custGeom>
              <a:avLst/>
              <a:gdLst/>
              <a:ahLst/>
              <a:cxnLst/>
              <a:rect l="l" t="t" r="r" b="b"/>
              <a:pathLst>
                <a:path w="1474" h="4610" extrusionOk="0">
                  <a:moveTo>
                    <a:pt x="1052" y="0"/>
                  </a:moveTo>
                  <a:cubicBezTo>
                    <a:pt x="964" y="0"/>
                    <a:pt x="881" y="51"/>
                    <a:pt x="845" y="135"/>
                  </a:cubicBezTo>
                  <a:cubicBezTo>
                    <a:pt x="810" y="216"/>
                    <a:pt x="0" y="2139"/>
                    <a:pt x="1011" y="4474"/>
                  </a:cubicBezTo>
                  <a:cubicBezTo>
                    <a:pt x="1047" y="4558"/>
                    <a:pt x="1129" y="4609"/>
                    <a:pt x="1219" y="4609"/>
                  </a:cubicBezTo>
                  <a:cubicBezTo>
                    <a:pt x="1249" y="4609"/>
                    <a:pt x="1279" y="4605"/>
                    <a:pt x="1308" y="4591"/>
                  </a:cubicBezTo>
                  <a:cubicBezTo>
                    <a:pt x="1421" y="4542"/>
                    <a:pt x="1474" y="4408"/>
                    <a:pt x="1425" y="4294"/>
                  </a:cubicBezTo>
                  <a:cubicBezTo>
                    <a:pt x="495" y="2146"/>
                    <a:pt x="1249" y="336"/>
                    <a:pt x="1258" y="312"/>
                  </a:cubicBezTo>
                  <a:cubicBezTo>
                    <a:pt x="1308" y="200"/>
                    <a:pt x="1254" y="68"/>
                    <a:pt x="1141" y="18"/>
                  </a:cubicBezTo>
                  <a:cubicBezTo>
                    <a:pt x="1112" y="6"/>
                    <a:pt x="1082" y="0"/>
                    <a:pt x="105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1671410" y="2298365"/>
              <a:ext cx="29098" cy="76722"/>
            </a:xfrm>
            <a:custGeom>
              <a:avLst/>
              <a:gdLst/>
              <a:ahLst/>
              <a:cxnLst/>
              <a:rect l="l" t="t" r="r" b="b"/>
              <a:pathLst>
                <a:path w="1065" h="2808" extrusionOk="0">
                  <a:moveTo>
                    <a:pt x="808" y="1"/>
                  </a:moveTo>
                  <a:cubicBezTo>
                    <a:pt x="726" y="1"/>
                    <a:pt x="648" y="45"/>
                    <a:pt x="609" y="121"/>
                  </a:cubicBezTo>
                  <a:cubicBezTo>
                    <a:pt x="588" y="159"/>
                    <a:pt x="111" y="1092"/>
                    <a:pt x="10" y="2567"/>
                  </a:cubicBezTo>
                  <a:cubicBezTo>
                    <a:pt x="1" y="2691"/>
                    <a:pt x="95" y="2797"/>
                    <a:pt x="219" y="2807"/>
                  </a:cubicBezTo>
                  <a:lnTo>
                    <a:pt x="235" y="2807"/>
                  </a:lnTo>
                  <a:cubicBezTo>
                    <a:pt x="352" y="2807"/>
                    <a:pt x="451" y="2715"/>
                    <a:pt x="458" y="2598"/>
                  </a:cubicBezTo>
                  <a:cubicBezTo>
                    <a:pt x="552" y="1223"/>
                    <a:pt x="1004" y="339"/>
                    <a:pt x="1007" y="331"/>
                  </a:cubicBezTo>
                  <a:cubicBezTo>
                    <a:pt x="1064" y="218"/>
                    <a:pt x="1022" y="83"/>
                    <a:pt x="912" y="26"/>
                  </a:cubicBezTo>
                  <a:cubicBezTo>
                    <a:pt x="879" y="9"/>
                    <a:pt x="843" y="1"/>
                    <a:pt x="80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1745919" y="2243775"/>
              <a:ext cx="127623" cy="25301"/>
            </a:xfrm>
            <a:custGeom>
              <a:avLst/>
              <a:gdLst/>
              <a:ahLst/>
              <a:cxnLst/>
              <a:rect l="l" t="t" r="r" b="b"/>
              <a:pathLst>
                <a:path w="4671" h="926" extrusionOk="0">
                  <a:moveTo>
                    <a:pt x="2499" y="1"/>
                  </a:moveTo>
                  <a:cubicBezTo>
                    <a:pt x="1129" y="1"/>
                    <a:pt x="206" y="473"/>
                    <a:pt x="153" y="501"/>
                  </a:cubicBezTo>
                  <a:cubicBezTo>
                    <a:pt x="43" y="560"/>
                    <a:pt x="1" y="696"/>
                    <a:pt x="58" y="806"/>
                  </a:cubicBezTo>
                  <a:cubicBezTo>
                    <a:pt x="99" y="882"/>
                    <a:pt x="177" y="926"/>
                    <a:pt x="257" y="926"/>
                  </a:cubicBezTo>
                  <a:cubicBezTo>
                    <a:pt x="292" y="926"/>
                    <a:pt x="329" y="917"/>
                    <a:pt x="364" y="898"/>
                  </a:cubicBezTo>
                  <a:cubicBezTo>
                    <a:pt x="375" y="892"/>
                    <a:pt x="1237" y="453"/>
                    <a:pt x="2512" y="453"/>
                  </a:cubicBezTo>
                  <a:cubicBezTo>
                    <a:pt x="3058" y="453"/>
                    <a:pt x="3681" y="533"/>
                    <a:pt x="4344" y="763"/>
                  </a:cubicBezTo>
                  <a:cubicBezTo>
                    <a:pt x="4368" y="771"/>
                    <a:pt x="4393" y="775"/>
                    <a:pt x="4417" y="775"/>
                  </a:cubicBezTo>
                  <a:cubicBezTo>
                    <a:pt x="4511" y="775"/>
                    <a:pt x="4599" y="717"/>
                    <a:pt x="4630" y="624"/>
                  </a:cubicBezTo>
                  <a:cubicBezTo>
                    <a:pt x="4671" y="507"/>
                    <a:pt x="4608" y="378"/>
                    <a:pt x="4491" y="338"/>
                  </a:cubicBezTo>
                  <a:cubicBezTo>
                    <a:pt x="3766" y="89"/>
                    <a:pt x="3091" y="1"/>
                    <a:pt x="2499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1739689" y="2218584"/>
              <a:ext cx="76612" cy="32814"/>
            </a:xfrm>
            <a:custGeom>
              <a:avLst/>
              <a:gdLst/>
              <a:ahLst/>
              <a:cxnLst/>
              <a:rect l="l" t="t" r="r" b="b"/>
              <a:pathLst>
                <a:path w="2804" h="1201" extrusionOk="0">
                  <a:moveTo>
                    <a:pt x="2562" y="0"/>
                  </a:moveTo>
                  <a:cubicBezTo>
                    <a:pt x="2551" y="0"/>
                    <a:pt x="2540" y="1"/>
                    <a:pt x="2529" y="3"/>
                  </a:cubicBezTo>
                  <a:cubicBezTo>
                    <a:pt x="1068" y="215"/>
                    <a:pt x="175" y="761"/>
                    <a:pt x="138" y="785"/>
                  </a:cubicBezTo>
                  <a:cubicBezTo>
                    <a:pt x="33" y="850"/>
                    <a:pt x="0" y="988"/>
                    <a:pt x="66" y="1094"/>
                  </a:cubicBezTo>
                  <a:cubicBezTo>
                    <a:pt x="110" y="1161"/>
                    <a:pt x="183" y="1200"/>
                    <a:pt x="258" y="1200"/>
                  </a:cubicBezTo>
                  <a:cubicBezTo>
                    <a:pt x="299" y="1200"/>
                    <a:pt x="339" y="1189"/>
                    <a:pt x="374" y="1167"/>
                  </a:cubicBezTo>
                  <a:cubicBezTo>
                    <a:pt x="381" y="1161"/>
                    <a:pt x="1229" y="645"/>
                    <a:pt x="2594" y="448"/>
                  </a:cubicBezTo>
                  <a:cubicBezTo>
                    <a:pt x="2717" y="429"/>
                    <a:pt x="2803" y="316"/>
                    <a:pt x="2784" y="193"/>
                  </a:cubicBezTo>
                  <a:cubicBezTo>
                    <a:pt x="2768" y="81"/>
                    <a:pt x="2672" y="0"/>
                    <a:pt x="256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1906657" y="2328885"/>
              <a:ext cx="40273" cy="125929"/>
            </a:xfrm>
            <a:custGeom>
              <a:avLst/>
              <a:gdLst/>
              <a:ahLst/>
              <a:cxnLst/>
              <a:rect l="l" t="t" r="r" b="b"/>
              <a:pathLst>
                <a:path w="1474" h="4609" extrusionOk="0">
                  <a:moveTo>
                    <a:pt x="256" y="0"/>
                  </a:moveTo>
                  <a:cubicBezTo>
                    <a:pt x="226" y="0"/>
                    <a:pt x="195" y="6"/>
                    <a:pt x="166" y="19"/>
                  </a:cubicBezTo>
                  <a:cubicBezTo>
                    <a:pt x="53" y="67"/>
                    <a:pt x="1" y="202"/>
                    <a:pt x="49" y="315"/>
                  </a:cubicBezTo>
                  <a:cubicBezTo>
                    <a:pt x="979" y="2465"/>
                    <a:pt x="225" y="4275"/>
                    <a:pt x="216" y="4297"/>
                  </a:cubicBezTo>
                  <a:cubicBezTo>
                    <a:pt x="166" y="4410"/>
                    <a:pt x="220" y="4541"/>
                    <a:pt x="333" y="4591"/>
                  </a:cubicBezTo>
                  <a:cubicBezTo>
                    <a:pt x="362" y="4604"/>
                    <a:pt x="393" y="4609"/>
                    <a:pt x="422" y="4609"/>
                  </a:cubicBezTo>
                  <a:cubicBezTo>
                    <a:pt x="509" y="4609"/>
                    <a:pt x="591" y="4560"/>
                    <a:pt x="629" y="4474"/>
                  </a:cubicBezTo>
                  <a:cubicBezTo>
                    <a:pt x="664" y="4394"/>
                    <a:pt x="1474" y="2472"/>
                    <a:pt x="463" y="136"/>
                  </a:cubicBezTo>
                  <a:cubicBezTo>
                    <a:pt x="426" y="51"/>
                    <a:pt x="343" y="0"/>
                    <a:pt x="256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1929307" y="2383038"/>
              <a:ext cx="29071" cy="76694"/>
            </a:xfrm>
            <a:custGeom>
              <a:avLst/>
              <a:gdLst/>
              <a:ahLst/>
              <a:cxnLst/>
              <a:rect l="l" t="t" r="r" b="b"/>
              <a:pathLst>
                <a:path w="1064" h="2807" extrusionOk="0">
                  <a:moveTo>
                    <a:pt x="827" y="0"/>
                  </a:moveTo>
                  <a:cubicBezTo>
                    <a:pt x="711" y="0"/>
                    <a:pt x="615" y="91"/>
                    <a:pt x="607" y="209"/>
                  </a:cubicBezTo>
                  <a:cubicBezTo>
                    <a:pt x="513" y="1584"/>
                    <a:pt x="61" y="2469"/>
                    <a:pt x="58" y="2477"/>
                  </a:cubicBezTo>
                  <a:cubicBezTo>
                    <a:pt x="0" y="2589"/>
                    <a:pt x="43" y="2725"/>
                    <a:pt x="153" y="2782"/>
                  </a:cubicBezTo>
                  <a:cubicBezTo>
                    <a:pt x="185" y="2800"/>
                    <a:pt x="222" y="2807"/>
                    <a:pt x="257" y="2807"/>
                  </a:cubicBezTo>
                  <a:cubicBezTo>
                    <a:pt x="337" y="2807"/>
                    <a:pt x="416" y="2763"/>
                    <a:pt x="456" y="2685"/>
                  </a:cubicBezTo>
                  <a:cubicBezTo>
                    <a:pt x="476" y="2647"/>
                    <a:pt x="954" y="1716"/>
                    <a:pt x="1055" y="240"/>
                  </a:cubicBezTo>
                  <a:cubicBezTo>
                    <a:pt x="1064" y="117"/>
                    <a:pt x="970" y="10"/>
                    <a:pt x="845" y="1"/>
                  </a:cubicBezTo>
                  <a:cubicBezTo>
                    <a:pt x="839" y="0"/>
                    <a:pt x="833" y="0"/>
                    <a:pt x="827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1756329" y="2489022"/>
              <a:ext cx="127596" cy="25301"/>
            </a:xfrm>
            <a:custGeom>
              <a:avLst/>
              <a:gdLst/>
              <a:ahLst/>
              <a:cxnLst/>
              <a:rect l="l" t="t" r="r" b="b"/>
              <a:pathLst>
                <a:path w="4670" h="926" extrusionOk="0">
                  <a:moveTo>
                    <a:pt x="4412" y="1"/>
                  </a:moveTo>
                  <a:cubicBezTo>
                    <a:pt x="4378" y="1"/>
                    <a:pt x="4342" y="9"/>
                    <a:pt x="4309" y="26"/>
                  </a:cubicBezTo>
                  <a:cubicBezTo>
                    <a:pt x="4297" y="32"/>
                    <a:pt x="3434" y="472"/>
                    <a:pt x="2157" y="472"/>
                  </a:cubicBezTo>
                  <a:cubicBezTo>
                    <a:pt x="1611" y="472"/>
                    <a:pt x="990" y="391"/>
                    <a:pt x="327" y="162"/>
                  </a:cubicBezTo>
                  <a:cubicBezTo>
                    <a:pt x="303" y="154"/>
                    <a:pt x="278" y="150"/>
                    <a:pt x="254" y="150"/>
                  </a:cubicBezTo>
                  <a:cubicBezTo>
                    <a:pt x="160" y="150"/>
                    <a:pt x="73" y="209"/>
                    <a:pt x="42" y="302"/>
                  </a:cubicBezTo>
                  <a:cubicBezTo>
                    <a:pt x="1" y="419"/>
                    <a:pt x="64" y="546"/>
                    <a:pt x="181" y="587"/>
                  </a:cubicBezTo>
                  <a:cubicBezTo>
                    <a:pt x="907" y="838"/>
                    <a:pt x="1582" y="925"/>
                    <a:pt x="2174" y="925"/>
                  </a:cubicBezTo>
                  <a:cubicBezTo>
                    <a:pt x="3543" y="925"/>
                    <a:pt x="4464" y="452"/>
                    <a:pt x="4517" y="425"/>
                  </a:cubicBezTo>
                  <a:cubicBezTo>
                    <a:pt x="4627" y="367"/>
                    <a:pt x="4669" y="231"/>
                    <a:pt x="4612" y="121"/>
                  </a:cubicBezTo>
                  <a:cubicBezTo>
                    <a:pt x="4571" y="45"/>
                    <a:pt x="4493" y="1"/>
                    <a:pt x="441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1813514" y="2506699"/>
              <a:ext cx="76640" cy="32842"/>
            </a:xfrm>
            <a:custGeom>
              <a:avLst/>
              <a:gdLst/>
              <a:ahLst/>
              <a:cxnLst/>
              <a:rect l="l" t="t" r="r" b="b"/>
              <a:pathLst>
                <a:path w="2805" h="1202" extrusionOk="0">
                  <a:moveTo>
                    <a:pt x="2547" y="0"/>
                  </a:moveTo>
                  <a:cubicBezTo>
                    <a:pt x="2507" y="0"/>
                    <a:pt x="2467" y="11"/>
                    <a:pt x="2430" y="34"/>
                  </a:cubicBezTo>
                  <a:cubicBezTo>
                    <a:pt x="2423" y="40"/>
                    <a:pt x="1575" y="557"/>
                    <a:pt x="210" y="754"/>
                  </a:cubicBezTo>
                  <a:cubicBezTo>
                    <a:pt x="87" y="772"/>
                    <a:pt x="0" y="886"/>
                    <a:pt x="19" y="1009"/>
                  </a:cubicBezTo>
                  <a:cubicBezTo>
                    <a:pt x="33" y="1121"/>
                    <a:pt x="131" y="1201"/>
                    <a:pt x="240" y="1201"/>
                  </a:cubicBezTo>
                  <a:cubicBezTo>
                    <a:pt x="251" y="1201"/>
                    <a:pt x="262" y="1201"/>
                    <a:pt x="276" y="1198"/>
                  </a:cubicBezTo>
                  <a:cubicBezTo>
                    <a:pt x="1737" y="986"/>
                    <a:pt x="2630" y="441"/>
                    <a:pt x="2667" y="418"/>
                  </a:cubicBezTo>
                  <a:cubicBezTo>
                    <a:pt x="2773" y="352"/>
                    <a:pt x="2805" y="214"/>
                    <a:pt x="2739" y="107"/>
                  </a:cubicBezTo>
                  <a:cubicBezTo>
                    <a:pt x="2696" y="38"/>
                    <a:pt x="2622" y="0"/>
                    <a:pt x="2547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1781711" y="2364513"/>
              <a:ext cx="22268" cy="34017"/>
            </a:xfrm>
            <a:custGeom>
              <a:avLst/>
              <a:gdLst/>
              <a:ahLst/>
              <a:cxnLst/>
              <a:rect l="l" t="t" r="r" b="b"/>
              <a:pathLst>
                <a:path w="815" h="1245" extrusionOk="0">
                  <a:moveTo>
                    <a:pt x="568" y="1"/>
                  </a:moveTo>
                  <a:cubicBezTo>
                    <a:pt x="510" y="1"/>
                    <a:pt x="453" y="23"/>
                    <a:pt x="409" y="67"/>
                  </a:cubicBezTo>
                  <a:cubicBezTo>
                    <a:pt x="155" y="320"/>
                    <a:pt x="12" y="657"/>
                    <a:pt x="2" y="1014"/>
                  </a:cubicBezTo>
                  <a:cubicBezTo>
                    <a:pt x="0" y="1137"/>
                    <a:pt x="97" y="1241"/>
                    <a:pt x="221" y="1244"/>
                  </a:cubicBezTo>
                  <a:lnTo>
                    <a:pt x="227" y="1244"/>
                  </a:lnTo>
                  <a:cubicBezTo>
                    <a:pt x="349" y="1244"/>
                    <a:pt x="448" y="1148"/>
                    <a:pt x="453" y="1026"/>
                  </a:cubicBezTo>
                  <a:cubicBezTo>
                    <a:pt x="458" y="784"/>
                    <a:pt x="557" y="556"/>
                    <a:pt x="726" y="386"/>
                  </a:cubicBezTo>
                  <a:cubicBezTo>
                    <a:pt x="814" y="298"/>
                    <a:pt x="814" y="155"/>
                    <a:pt x="726" y="67"/>
                  </a:cubicBezTo>
                  <a:cubicBezTo>
                    <a:pt x="682" y="23"/>
                    <a:pt x="625" y="1"/>
                    <a:pt x="56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1803432" y="2393338"/>
              <a:ext cx="36558" cy="17104"/>
            </a:xfrm>
            <a:custGeom>
              <a:avLst/>
              <a:gdLst/>
              <a:ahLst/>
              <a:cxnLst/>
              <a:rect l="l" t="t" r="r" b="b"/>
              <a:pathLst>
                <a:path w="1338" h="626" extrusionOk="0">
                  <a:moveTo>
                    <a:pt x="247" y="0"/>
                  </a:moveTo>
                  <a:cubicBezTo>
                    <a:pt x="190" y="0"/>
                    <a:pt x="132" y="22"/>
                    <a:pt x="88" y="66"/>
                  </a:cubicBezTo>
                  <a:cubicBezTo>
                    <a:pt x="0" y="154"/>
                    <a:pt x="0" y="298"/>
                    <a:pt x="88" y="386"/>
                  </a:cubicBezTo>
                  <a:cubicBezTo>
                    <a:pt x="246" y="545"/>
                    <a:pt x="457" y="626"/>
                    <a:pt x="668" y="626"/>
                  </a:cubicBezTo>
                  <a:cubicBezTo>
                    <a:pt x="879" y="626"/>
                    <a:pt x="1088" y="545"/>
                    <a:pt x="1249" y="386"/>
                  </a:cubicBezTo>
                  <a:cubicBezTo>
                    <a:pt x="1337" y="298"/>
                    <a:pt x="1337" y="154"/>
                    <a:pt x="1249" y="66"/>
                  </a:cubicBezTo>
                  <a:cubicBezTo>
                    <a:pt x="1206" y="22"/>
                    <a:pt x="1148" y="0"/>
                    <a:pt x="1091" y="0"/>
                  </a:cubicBezTo>
                  <a:cubicBezTo>
                    <a:pt x="1033" y="0"/>
                    <a:pt x="976" y="22"/>
                    <a:pt x="932" y="66"/>
                  </a:cubicBezTo>
                  <a:cubicBezTo>
                    <a:pt x="859" y="139"/>
                    <a:pt x="764" y="175"/>
                    <a:pt x="669" y="175"/>
                  </a:cubicBezTo>
                  <a:cubicBezTo>
                    <a:pt x="574" y="175"/>
                    <a:pt x="478" y="139"/>
                    <a:pt x="406" y="66"/>
                  </a:cubicBezTo>
                  <a:cubicBezTo>
                    <a:pt x="362" y="22"/>
                    <a:pt x="304" y="0"/>
                    <a:pt x="247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1809881" y="2357081"/>
              <a:ext cx="30109" cy="19727"/>
            </a:xfrm>
            <a:custGeom>
              <a:avLst/>
              <a:gdLst/>
              <a:ahLst/>
              <a:cxnLst/>
              <a:rect l="l" t="t" r="r" b="b"/>
              <a:pathLst>
                <a:path w="1102" h="722" extrusionOk="0">
                  <a:moveTo>
                    <a:pt x="232" y="0"/>
                  </a:moveTo>
                  <a:cubicBezTo>
                    <a:pt x="110" y="0"/>
                    <a:pt x="9" y="95"/>
                    <a:pt x="6" y="217"/>
                  </a:cubicBezTo>
                  <a:cubicBezTo>
                    <a:pt x="0" y="340"/>
                    <a:pt x="97" y="446"/>
                    <a:pt x="221" y="449"/>
                  </a:cubicBezTo>
                  <a:cubicBezTo>
                    <a:pt x="401" y="456"/>
                    <a:pt x="570" y="529"/>
                    <a:pt x="696" y="657"/>
                  </a:cubicBezTo>
                  <a:cubicBezTo>
                    <a:pt x="740" y="701"/>
                    <a:pt x="798" y="721"/>
                    <a:pt x="855" y="721"/>
                  </a:cubicBezTo>
                  <a:cubicBezTo>
                    <a:pt x="911" y="721"/>
                    <a:pt x="970" y="701"/>
                    <a:pt x="1013" y="658"/>
                  </a:cubicBezTo>
                  <a:cubicBezTo>
                    <a:pt x="1101" y="570"/>
                    <a:pt x="1101" y="427"/>
                    <a:pt x="1013" y="339"/>
                  </a:cubicBezTo>
                  <a:cubicBezTo>
                    <a:pt x="807" y="131"/>
                    <a:pt x="530" y="12"/>
                    <a:pt x="237" y="1"/>
                  </a:cubicBezTo>
                  <a:cubicBezTo>
                    <a:pt x="235" y="1"/>
                    <a:pt x="234" y="0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1790454" y="2409513"/>
              <a:ext cx="36093" cy="23634"/>
            </a:xfrm>
            <a:custGeom>
              <a:avLst/>
              <a:gdLst/>
              <a:ahLst/>
              <a:cxnLst/>
              <a:rect l="l" t="t" r="r" b="b"/>
              <a:pathLst>
                <a:path w="1321" h="865" extrusionOk="0">
                  <a:moveTo>
                    <a:pt x="248" y="0"/>
                  </a:moveTo>
                  <a:cubicBezTo>
                    <a:pt x="190" y="0"/>
                    <a:pt x="133" y="22"/>
                    <a:pt x="89" y="66"/>
                  </a:cubicBezTo>
                  <a:cubicBezTo>
                    <a:pt x="1" y="154"/>
                    <a:pt x="1" y="297"/>
                    <a:pt x="89" y="385"/>
                  </a:cubicBezTo>
                  <a:cubicBezTo>
                    <a:pt x="351" y="649"/>
                    <a:pt x="683" y="813"/>
                    <a:pt x="1051" y="863"/>
                  </a:cubicBezTo>
                  <a:cubicBezTo>
                    <a:pt x="1063" y="864"/>
                    <a:pt x="1073" y="864"/>
                    <a:pt x="1083" y="864"/>
                  </a:cubicBezTo>
                  <a:cubicBezTo>
                    <a:pt x="1193" y="864"/>
                    <a:pt x="1289" y="782"/>
                    <a:pt x="1304" y="668"/>
                  </a:cubicBezTo>
                  <a:cubicBezTo>
                    <a:pt x="1320" y="546"/>
                    <a:pt x="1234" y="432"/>
                    <a:pt x="1112" y="416"/>
                  </a:cubicBezTo>
                  <a:cubicBezTo>
                    <a:pt x="843" y="379"/>
                    <a:pt x="600" y="258"/>
                    <a:pt x="406" y="66"/>
                  </a:cubicBezTo>
                  <a:cubicBezTo>
                    <a:pt x="362" y="22"/>
                    <a:pt x="305" y="0"/>
                    <a:pt x="248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1846711" y="2380715"/>
              <a:ext cx="27486" cy="41093"/>
            </a:xfrm>
            <a:custGeom>
              <a:avLst/>
              <a:gdLst/>
              <a:ahLst/>
              <a:cxnLst/>
              <a:rect l="l" t="t" r="r" b="b"/>
              <a:pathLst>
                <a:path w="1006" h="1504" extrusionOk="0">
                  <a:moveTo>
                    <a:pt x="767" y="1"/>
                  </a:moveTo>
                  <a:cubicBezTo>
                    <a:pt x="654" y="1"/>
                    <a:pt x="557" y="84"/>
                    <a:pt x="543" y="197"/>
                  </a:cubicBezTo>
                  <a:cubicBezTo>
                    <a:pt x="497" y="549"/>
                    <a:pt x="339" y="869"/>
                    <a:pt x="89" y="1120"/>
                  </a:cubicBezTo>
                  <a:cubicBezTo>
                    <a:pt x="1" y="1208"/>
                    <a:pt x="1" y="1350"/>
                    <a:pt x="89" y="1439"/>
                  </a:cubicBezTo>
                  <a:cubicBezTo>
                    <a:pt x="133" y="1483"/>
                    <a:pt x="191" y="1504"/>
                    <a:pt x="248" y="1504"/>
                  </a:cubicBezTo>
                  <a:cubicBezTo>
                    <a:pt x="305" y="1504"/>
                    <a:pt x="364" y="1483"/>
                    <a:pt x="408" y="1439"/>
                  </a:cubicBezTo>
                  <a:cubicBezTo>
                    <a:pt x="730" y="1117"/>
                    <a:pt x="931" y="707"/>
                    <a:pt x="989" y="256"/>
                  </a:cubicBezTo>
                  <a:cubicBezTo>
                    <a:pt x="1005" y="131"/>
                    <a:pt x="918" y="20"/>
                    <a:pt x="796" y="3"/>
                  </a:cubicBezTo>
                  <a:cubicBezTo>
                    <a:pt x="786" y="1"/>
                    <a:pt x="776" y="1"/>
                    <a:pt x="767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1846711" y="2339185"/>
              <a:ext cx="23088" cy="25164"/>
            </a:xfrm>
            <a:custGeom>
              <a:avLst/>
              <a:gdLst/>
              <a:ahLst/>
              <a:cxnLst/>
              <a:rect l="l" t="t" r="r" b="b"/>
              <a:pathLst>
                <a:path w="845" h="921" extrusionOk="0">
                  <a:moveTo>
                    <a:pt x="248" y="1"/>
                  </a:moveTo>
                  <a:cubicBezTo>
                    <a:pt x="190" y="1"/>
                    <a:pt x="133" y="23"/>
                    <a:pt x="89" y="67"/>
                  </a:cubicBezTo>
                  <a:cubicBezTo>
                    <a:pt x="1" y="155"/>
                    <a:pt x="1" y="297"/>
                    <a:pt x="89" y="385"/>
                  </a:cubicBezTo>
                  <a:cubicBezTo>
                    <a:pt x="210" y="506"/>
                    <a:pt x="310" y="645"/>
                    <a:pt x="387" y="796"/>
                  </a:cubicBezTo>
                  <a:cubicBezTo>
                    <a:pt x="427" y="875"/>
                    <a:pt x="506" y="921"/>
                    <a:pt x="588" y="921"/>
                  </a:cubicBezTo>
                  <a:cubicBezTo>
                    <a:pt x="622" y="921"/>
                    <a:pt x="657" y="913"/>
                    <a:pt x="689" y="897"/>
                  </a:cubicBezTo>
                  <a:cubicBezTo>
                    <a:pt x="800" y="840"/>
                    <a:pt x="844" y="707"/>
                    <a:pt x="790" y="596"/>
                  </a:cubicBezTo>
                  <a:cubicBezTo>
                    <a:pt x="691" y="399"/>
                    <a:pt x="563" y="222"/>
                    <a:pt x="406" y="67"/>
                  </a:cubicBezTo>
                  <a:cubicBezTo>
                    <a:pt x="363" y="23"/>
                    <a:pt x="305" y="1"/>
                    <a:pt x="24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1758760" y="2321016"/>
              <a:ext cx="78771" cy="30492"/>
            </a:xfrm>
            <a:custGeom>
              <a:avLst/>
              <a:gdLst/>
              <a:ahLst/>
              <a:cxnLst/>
              <a:rect l="l" t="t" r="r" b="b"/>
              <a:pathLst>
                <a:path w="2883" h="1116" extrusionOk="0">
                  <a:moveTo>
                    <a:pt x="1863" y="0"/>
                  </a:moveTo>
                  <a:cubicBezTo>
                    <a:pt x="1209" y="0"/>
                    <a:pt x="564" y="257"/>
                    <a:pt x="90" y="732"/>
                  </a:cubicBezTo>
                  <a:cubicBezTo>
                    <a:pt x="1" y="820"/>
                    <a:pt x="1" y="962"/>
                    <a:pt x="90" y="1050"/>
                  </a:cubicBezTo>
                  <a:cubicBezTo>
                    <a:pt x="133" y="1094"/>
                    <a:pt x="193" y="1116"/>
                    <a:pt x="248" y="1116"/>
                  </a:cubicBezTo>
                  <a:cubicBezTo>
                    <a:pt x="306" y="1116"/>
                    <a:pt x="364" y="1094"/>
                    <a:pt x="408" y="1050"/>
                  </a:cubicBezTo>
                  <a:cubicBezTo>
                    <a:pt x="797" y="659"/>
                    <a:pt x="1324" y="450"/>
                    <a:pt x="1861" y="450"/>
                  </a:cubicBezTo>
                  <a:cubicBezTo>
                    <a:pt x="2093" y="450"/>
                    <a:pt x="2328" y="490"/>
                    <a:pt x="2553" y="571"/>
                  </a:cubicBezTo>
                  <a:cubicBezTo>
                    <a:pt x="2578" y="579"/>
                    <a:pt x="2604" y="584"/>
                    <a:pt x="2629" y="584"/>
                  </a:cubicBezTo>
                  <a:cubicBezTo>
                    <a:pt x="2721" y="584"/>
                    <a:pt x="2808" y="527"/>
                    <a:pt x="2841" y="435"/>
                  </a:cubicBezTo>
                  <a:cubicBezTo>
                    <a:pt x="2883" y="317"/>
                    <a:pt x="2823" y="189"/>
                    <a:pt x="2706" y="148"/>
                  </a:cubicBezTo>
                  <a:cubicBezTo>
                    <a:pt x="2432" y="48"/>
                    <a:pt x="2147" y="0"/>
                    <a:pt x="1863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948" name="Google Shape;1948;p48"/>
          <p:cNvGrpSpPr/>
          <p:nvPr/>
        </p:nvGrpSpPr>
        <p:grpSpPr>
          <a:xfrm>
            <a:off x="5898170" y="3404795"/>
            <a:ext cx="357624" cy="214973"/>
            <a:chOff x="4788279" y="2270387"/>
            <a:chExt cx="357624" cy="214973"/>
          </a:xfrm>
        </p:grpSpPr>
        <p:sp>
          <p:nvSpPr>
            <p:cNvPr id="1949" name="Google Shape;1949;p48"/>
            <p:cNvSpPr/>
            <p:nvPr/>
          </p:nvSpPr>
          <p:spPr>
            <a:xfrm>
              <a:off x="4790902" y="2270387"/>
              <a:ext cx="352351" cy="175902"/>
            </a:xfrm>
            <a:custGeom>
              <a:avLst/>
              <a:gdLst/>
              <a:ahLst/>
              <a:cxnLst/>
              <a:rect l="l" t="t" r="r" b="b"/>
              <a:pathLst>
                <a:path w="12896" h="6438" extrusionOk="0">
                  <a:moveTo>
                    <a:pt x="6449" y="0"/>
                  </a:moveTo>
                  <a:cubicBezTo>
                    <a:pt x="4823" y="0"/>
                    <a:pt x="3196" y="457"/>
                    <a:pt x="1571" y="1371"/>
                  </a:cubicBezTo>
                  <a:cubicBezTo>
                    <a:pt x="525" y="1958"/>
                    <a:pt x="1" y="3018"/>
                    <a:pt x="1" y="4300"/>
                  </a:cubicBezTo>
                  <a:lnTo>
                    <a:pt x="1" y="6438"/>
                  </a:lnTo>
                  <a:lnTo>
                    <a:pt x="12896" y="6438"/>
                  </a:lnTo>
                  <a:lnTo>
                    <a:pt x="12896" y="4298"/>
                  </a:lnTo>
                  <a:cubicBezTo>
                    <a:pt x="12896" y="2991"/>
                    <a:pt x="12374" y="1958"/>
                    <a:pt x="11327" y="1371"/>
                  </a:cubicBezTo>
                  <a:cubicBezTo>
                    <a:pt x="9702" y="457"/>
                    <a:pt x="8074" y="0"/>
                    <a:pt x="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4790902" y="2315961"/>
              <a:ext cx="352351" cy="130328"/>
            </a:xfrm>
            <a:custGeom>
              <a:avLst/>
              <a:gdLst/>
              <a:ahLst/>
              <a:cxnLst/>
              <a:rect l="l" t="t" r="r" b="b"/>
              <a:pathLst>
                <a:path w="12896" h="4770" extrusionOk="0">
                  <a:moveTo>
                    <a:pt x="6449" y="0"/>
                  </a:moveTo>
                  <a:cubicBezTo>
                    <a:pt x="4750" y="0"/>
                    <a:pt x="3031" y="482"/>
                    <a:pt x="1341" y="1432"/>
                  </a:cubicBezTo>
                  <a:cubicBezTo>
                    <a:pt x="770" y="1753"/>
                    <a:pt x="313" y="2216"/>
                    <a:pt x="1" y="2758"/>
                  </a:cubicBezTo>
                  <a:lnTo>
                    <a:pt x="1" y="4770"/>
                  </a:lnTo>
                  <a:lnTo>
                    <a:pt x="12896" y="4770"/>
                  </a:lnTo>
                  <a:lnTo>
                    <a:pt x="12896" y="2758"/>
                  </a:lnTo>
                  <a:cubicBezTo>
                    <a:pt x="12585" y="2216"/>
                    <a:pt x="12127" y="1753"/>
                    <a:pt x="11556" y="1432"/>
                  </a:cubicBezTo>
                  <a:cubicBezTo>
                    <a:pt x="9867" y="482"/>
                    <a:pt x="8149" y="0"/>
                    <a:pt x="6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788279" y="2328748"/>
              <a:ext cx="357624" cy="156613"/>
            </a:xfrm>
            <a:custGeom>
              <a:avLst/>
              <a:gdLst/>
              <a:ahLst/>
              <a:cxnLst/>
              <a:rect l="l" t="t" r="r" b="b"/>
              <a:pathLst>
                <a:path w="13089" h="5732" extrusionOk="0">
                  <a:moveTo>
                    <a:pt x="6545" y="1"/>
                  </a:moveTo>
                  <a:cubicBezTo>
                    <a:pt x="4919" y="1"/>
                    <a:pt x="3291" y="459"/>
                    <a:pt x="1665" y="1373"/>
                  </a:cubicBezTo>
                  <a:cubicBezTo>
                    <a:pt x="621" y="1960"/>
                    <a:pt x="0" y="3105"/>
                    <a:pt x="112" y="4302"/>
                  </a:cubicBezTo>
                  <a:cubicBezTo>
                    <a:pt x="114" y="4314"/>
                    <a:pt x="114" y="4325"/>
                    <a:pt x="116" y="4338"/>
                  </a:cubicBezTo>
                  <a:cubicBezTo>
                    <a:pt x="199" y="5129"/>
                    <a:pt x="869" y="5731"/>
                    <a:pt x="1664" y="5731"/>
                  </a:cubicBezTo>
                  <a:lnTo>
                    <a:pt x="11425" y="5731"/>
                  </a:lnTo>
                  <a:cubicBezTo>
                    <a:pt x="12221" y="5731"/>
                    <a:pt x="12889" y="5131"/>
                    <a:pt x="12974" y="4338"/>
                  </a:cubicBezTo>
                  <a:cubicBezTo>
                    <a:pt x="12975" y="4325"/>
                    <a:pt x="12975" y="4314"/>
                    <a:pt x="12977" y="4302"/>
                  </a:cubicBezTo>
                  <a:cubicBezTo>
                    <a:pt x="13088" y="3105"/>
                    <a:pt x="12469" y="1960"/>
                    <a:pt x="11423" y="1373"/>
                  </a:cubicBezTo>
                  <a:cubicBezTo>
                    <a:pt x="9798" y="459"/>
                    <a:pt x="8170" y="1"/>
                    <a:pt x="6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4808771" y="2348611"/>
              <a:ext cx="316640" cy="116886"/>
            </a:xfrm>
            <a:custGeom>
              <a:avLst/>
              <a:gdLst/>
              <a:ahLst/>
              <a:cxnLst/>
              <a:rect l="l" t="t" r="r" b="b"/>
              <a:pathLst>
                <a:path w="11589" h="4278" extrusionOk="0">
                  <a:moveTo>
                    <a:pt x="5795" y="0"/>
                  </a:moveTo>
                  <a:cubicBezTo>
                    <a:pt x="4303" y="0"/>
                    <a:pt x="2781" y="429"/>
                    <a:pt x="1273" y="1277"/>
                  </a:cubicBezTo>
                  <a:cubicBezTo>
                    <a:pt x="466" y="1731"/>
                    <a:pt x="0" y="2604"/>
                    <a:pt x="85" y="3505"/>
                  </a:cubicBezTo>
                  <a:cubicBezTo>
                    <a:pt x="86" y="3516"/>
                    <a:pt x="86" y="3525"/>
                    <a:pt x="89" y="3534"/>
                  </a:cubicBezTo>
                  <a:cubicBezTo>
                    <a:pt x="133" y="3957"/>
                    <a:pt x="488" y="4278"/>
                    <a:pt x="914" y="4278"/>
                  </a:cubicBezTo>
                  <a:lnTo>
                    <a:pt x="914" y="4276"/>
                  </a:lnTo>
                  <a:lnTo>
                    <a:pt x="10673" y="4276"/>
                  </a:lnTo>
                  <a:cubicBezTo>
                    <a:pt x="11099" y="4276"/>
                    <a:pt x="11455" y="3956"/>
                    <a:pt x="11499" y="3532"/>
                  </a:cubicBezTo>
                  <a:cubicBezTo>
                    <a:pt x="11500" y="3524"/>
                    <a:pt x="11502" y="3515"/>
                    <a:pt x="11502" y="3505"/>
                  </a:cubicBezTo>
                  <a:cubicBezTo>
                    <a:pt x="11588" y="2604"/>
                    <a:pt x="11121" y="1730"/>
                    <a:pt x="10316" y="1277"/>
                  </a:cubicBezTo>
                  <a:cubicBezTo>
                    <a:pt x="8807" y="429"/>
                    <a:pt x="7286" y="0"/>
                    <a:pt x="57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821913" y="2361371"/>
              <a:ext cx="290302" cy="91366"/>
            </a:xfrm>
            <a:custGeom>
              <a:avLst/>
              <a:gdLst/>
              <a:ahLst/>
              <a:cxnLst/>
              <a:rect l="l" t="t" r="r" b="b"/>
              <a:pathLst>
                <a:path w="10625" h="3344" extrusionOk="0">
                  <a:moveTo>
                    <a:pt x="5314" y="0"/>
                  </a:moveTo>
                  <a:cubicBezTo>
                    <a:pt x="3904" y="0"/>
                    <a:pt x="2458" y="410"/>
                    <a:pt x="1022" y="1219"/>
                  </a:cubicBezTo>
                  <a:cubicBezTo>
                    <a:pt x="374" y="1580"/>
                    <a:pt x="1" y="2278"/>
                    <a:pt x="70" y="2994"/>
                  </a:cubicBezTo>
                  <a:lnTo>
                    <a:pt x="71" y="3017"/>
                  </a:lnTo>
                  <a:cubicBezTo>
                    <a:pt x="92" y="3205"/>
                    <a:pt x="247" y="3344"/>
                    <a:pt x="433" y="3344"/>
                  </a:cubicBezTo>
                  <a:lnTo>
                    <a:pt x="10194" y="3344"/>
                  </a:lnTo>
                  <a:cubicBezTo>
                    <a:pt x="10381" y="3344"/>
                    <a:pt x="10536" y="3205"/>
                    <a:pt x="10557" y="3017"/>
                  </a:cubicBezTo>
                  <a:cubicBezTo>
                    <a:pt x="10557" y="3010"/>
                    <a:pt x="10558" y="3002"/>
                    <a:pt x="10558" y="2995"/>
                  </a:cubicBezTo>
                  <a:cubicBezTo>
                    <a:pt x="10624" y="2278"/>
                    <a:pt x="10251" y="1580"/>
                    <a:pt x="9606" y="1219"/>
                  </a:cubicBezTo>
                  <a:cubicBezTo>
                    <a:pt x="8170" y="410"/>
                    <a:pt x="6726" y="0"/>
                    <a:pt x="5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4938252" y="2421153"/>
              <a:ext cx="57705" cy="22541"/>
            </a:xfrm>
            <a:custGeom>
              <a:avLst/>
              <a:gdLst/>
              <a:ahLst/>
              <a:cxnLst/>
              <a:rect l="l" t="t" r="r" b="b"/>
              <a:pathLst>
                <a:path w="2112" h="825" extrusionOk="0">
                  <a:moveTo>
                    <a:pt x="1056" y="0"/>
                  </a:moveTo>
                  <a:cubicBezTo>
                    <a:pt x="472" y="0"/>
                    <a:pt x="0" y="185"/>
                    <a:pt x="0" y="412"/>
                  </a:cubicBezTo>
                  <a:cubicBezTo>
                    <a:pt x="0" y="640"/>
                    <a:pt x="472" y="825"/>
                    <a:pt x="1056" y="825"/>
                  </a:cubicBezTo>
                  <a:cubicBezTo>
                    <a:pt x="1639" y="825"/>
                    <a:pt x="2112" y="640"/>
                    <a:pt x="2112" y="412"/>
                  </a:cubicBezTo>
                  <a:cubicBezTo>
                    <a:pt x="2112" y="185"/>
                    <a:pt x="1639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4938252" y="2405661"/>
              <a:ext cx="57705" cy="22514"/>
            </a:xfrm>
            <a:custGeom>
              <a:avLst/>
              <a:gdLst/>
              <a:ahLst/>
              <a:cxnLst/>
              <a:rect l="l" t="t" r="r" b="b"/>
              <a:pathLst>
                <a:path w="2112" h="824" extrusionOk="0">
                  <a:moveTo>
                    <a:pt x="1056" y="0"/>
                  </a:moveTo>
                  <a:cubicBezTo>
                    <a:pt x="472" y="0"/>
                    <a:pt x="0" y="185"/>
                    <a:pt x="0" y="412"/>
                  </a:cubicBezTo>
                  <a:cubicBezTo>
                    <a:pt x="0" y="639"/>
                    <a:pt x="472" y="823"/>
                    <a:pt x="1056" y="823"/>
                  </a:cubicBezTo>
                  <a:cubicBezTo>
                    <a:pt x="1639" y="823"/>
                    <a:pt x="2112" y="639"/>
                    <a:pt x="2112" y="412"/>
                  </a:cubicBezTo>
                  <a:cubicBezTo>
                    <a:pt x="2112" y="185"/>
                    <a:pt x="1639" y="0"/>
                    <a:pt x="1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938252" y="2390142"/>
              <a:ext cx="57705" cy="22541"/>
            </a:xfrm>
            <a:custGeom>
              <a:avLst/>
              <a:gdLst/>
              <a:ahLst/>
              <a:cxnLst/>
              <a:rect l="l" t="t" r="r" b="b"/>
              <a:pathLst>
                <a:path w="2112" h="825" extrusionOk="0">
                  <a:moveTo>
                    <a:pt x="1056" y="0"/>
                  </a:moveTo>
                  <a:cubicBezTo>
                    <a:pt x="472" y="0"/>
                    <a:pt x="0" y="185"/>
                    <a:pt x="0" y="412"/>
                  </a:cubicBezTo>
                  <a:cubicBezTo>
                    <a:pt x="0" y="640"/>
                    <a:pt x="472" y="825"/>
                    <a:pt x="1056" y="825"/>
                  </a:cubicBezTo>
                  <a:cubicBezTo>
                    <a:pt x="1639" y="825"/>
                    <a:pt x="2112" y="640"/>
                    <a:pt x="2112" y="412"/>
                  </a:cubicBezTo>
                  <a:cubicBezTo>
                    <a:pt x="2112" y="185"/>
                    <a:pt x="1639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938252" y="2374650"/>
              <a:ext cx="57705" cy="22514"/>
            </a:xfrm>
            <a:custGeom>
              <a:avLst/>
              <a:gdLst/>
              <a:ahLst/>
              <a:cxnLst/>
              <a:rect l="l" t="t" r="r" b="b"/>
              <a:pathLst>
                <a:path w="2112" h="824" extrusionOk="0">
                  <a:moveTo>
                    <a:pt x="1056" y="0"/>
                  </a:moveTo>
                  <a:cubicBezTo>
                    <a:pt x="472" y="0"/>
                    <a:pt x="0" y="185"/>
                    <a:pt x="0" y="412"/>
                  </a:cubicBezTo>
                  <a:cubicBezTo>
                    <a:pt x="0" y="639"/>
                    <a:pt x="472" y="823"/>
                    <a:pt x="1056" y="823"/>
                  </a:cubicBezTo>
                  <a:cubicBezTo>
                    <a:pt x="1639" y="823"/>
                    <a:pt x="2112" y="639"/>
                    <a:pt x="2112" y="412"/>
                  </a:cubicBezTo>
                  <a:cubicBezTo>
                    <a:pt x="2112" y="185"/>
                    <a:pt x="1639" y="0"/>
                    <a:pt x="10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4857842" y="2421153"/>
              <a:ext cx="57732" cy="22541"/>
            </a:xfrm>
            <a:custGeom>
              <a:avLst/>
              <a:gdLst/>
              <a:ahLst/>
              <a:cxnLst/>
              <a:rect l="l" t="t" r="r" b="b"/>
              <a:pathLst>
                <a:path w="2113" h="825" extrusionOk="0">
                  <a:moveTo>
                    <a:pt x="1057" y="0"/>
                  </a:moveTo>
                  <a:cubicBezTo>
                    <a:pt x="474" y="0"/>
                    <a:pt x="1" y="185"/>
                    <a:pt x="1" y="412"/>
                  </a:cubicBezTo>
                  <a:cubicBezTo>
                    <a:pt x="1" y="640"/>
                    <a:pt x="474" y="825"/>
                    <a:pt x="1057" y="825"/>
                  </a:cubicBezTo>
                  <a:cubicBezTo>
                    <a:pt x="1640" y="825"/>
                    <a:pt x="2113" y="640"/>
                    <a:pt x="2113" y="412"/>
                  </a:cubicBezTo>
                  <a:cubicBezTo>
                    <a:pt x="2113" y="185"/>
                    <a:pt x="1640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857842" y="2405661"/>
              <a:ext cx="57732" cy="22514"/>
            </a:xfrm>
            <a:custGeom>
              <a:avLst/>
              <a:gdLst/>
              <a:ahLst/>
              <a:cxnLst/>
              <a:rect l="l" t="t" r="r" b="b"/>
              <a:pathLst>
                <a:path w="2113" h="824" extrusionOk="0">
                  <a:moveTo>
                    <a:pt x="1057" y="0"/>
                  </a:moveTo>
                  <a:cubicBezTo>
                    <a:pt x="474" y="0"/>
                    <a:pt x="1" y="185"/>
                    <a:pt x="1" y="412"/>
                  </a:cubicBezTo>
                  <a:cubicBezTo>
                    <a:pt x="1" y="639"/>
                    <a:pt x="474" y="823"/>
                    <a:pt x="1057" y="823"/>
                  </a:cubicBezTo>
                  <a:cubicBezTo>
                    <a:pt x="1640" y="823"/>
                    <a:pt x="2113" y="639"/>
                    <a:pt x="2113" y="412"/>
                  </a:cubicBezTo>
                  <a:cubicBezTo>
                    <a:pt x="2113" y="185"/>
                    <a:pt x="1640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018635" y="2421153"/>
              <a:ext cx="57760" cy="22541"/>
            </a:xfrm>
            <a:custGeom>
              <a:avLst/>
              <a:gdLst/>
              <a:ahLst/>
              <a:cxnLst/>
              <a:rect l="l" t="t" r="r" b="b"/>
              <a:pathLst>
                <a:path w="2114" h="825" extrusionOk="0">
                  <a:moveTo>
                    <a:pt x="1057" y="0"/>
                  </a:moveTo>
                  <a:cubicBezTo>
                    <a:pt x="473" y="0"/>
                    <a:pt x="0" y="185"/>
                    <a:pt x="0" y="412"/>
                  </a:cubicBezTo>
                  <a:cubicBezTo>
                    <a:pt x="0" y="640"/>
                    <a:pt x="473" y="825"/>
                    <a:pt x="1057" y="825"/>
                  </a:cubicBezTo>
                  <a:cubicBezTo>
                    <a:pt x="1640" y="825"/>
                    <a:pt x="2113" y="640"/>
                    <a:pt x="2113" y="412"/>
                  </a:cubicBezTo>
                  <a:cubicBezTo>
                    <a:pt x="2113" y="185"/>
                    <a:pt x="1640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5018635" y="2405661"/>
              <a:ext cx="57760" cy="22514"/>
            </a:xfrm>
            <a:custGeom>
              <a:avLst/>
              <a:gdLst/>
              <a:ahLst/>
              <a:cxnLst/>
              <a:rect l="l" t="t" r="r" b="b"/>
              <a:pathLst>
                <a:path w="2114" h="824" extrusionOk="0">
                  <a:moveTo>
                    <a:pt x="1057" y="0"/>
                  </a:moveTo>
                  <a:cubicBezTo>
                    <a:pt x="473" y="0"/>
                    <a:pt x="0" y="185"/>
                    <a:pt x="0" y="412"/>
                  </a:cubicBezTo>
                  <a:cubicBezTo>
                    <a:pt x="0" y="639"/>
                    <a:pt x="473" y="823"/>
                    <a:pt x="1057" y="823"/>
                  </a:cubicBezTo>
                  <a:cubicBezTo>
                    <a:pt x="1640" y="823"/>
                    <a:pt x="2113" y="639"/>
                    <a:pt x="2113" y="412"/>
                  </a:cubicBezTo>
                  <a:cubicBezTo>
                    <a:pt x="2113" y="185"/>
                    <a:pt x="1640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4905301" y="2377764"/>
              <a:ext cx="14426" cy="13525"/>
            </a:xfrm>
            <a:custGeom>
              <a:avLst/>
              <a:gdLst/>
              <a:ahLst/>
              <a:cxnLst/>
              <a:rect l="l" t="t" r="r" b="b"/>
              <a:pathLst>
                <a:path w="528" h="495" extrusionOk="0">
                  <a:moveTo>
                    <a:pt x="219" y="1"/>
                  </a:moveTo>
                  <a:cubicBezTo>
                    <a:pt x="172" y="1"/>
                    <a:pt x="124" y="17"/>
                    <a:pt x="87" y="50"/>
                  </a:cubicBezTo>
                  <a:cubicBezTo>
                    <a:pt x="8" y="122"/>
                    <a:pt x="1" y="247"/>
                    <a:pt x="74" y="326"/>
                  </a:cubicBezTo>
                  <a:lnTo>
                    <a:pt x="168" y="430"/>
                  </a:lnTo>
                  <a:cubicBezTo>
                    <a:pt x="206" y="472"/>
                    <a:pt x="259" y="494"/>
                    <a:pt x="313" y="494"/>
                  </a:cubicBezTo>
                  <a:cubicBezTo>
                    <a:pt x="360" y="494"/>
                    <a:pt x="408" y="475"/>
                    <a:pt x="442" y="443"/>
                  </a:cubicBezTo>
                  <a:cubicBezTo>
                    <a:pt x="521" y="371"/>
                    <a:pt x="528" y="247"/>
                    <a:pt x="455" y="168"/>
                  </a:cubicBezTo>
                  <a:lnTo>
                    <a:pt x="361" y="64"/>
                  </a:lnTo>
                  <a:cubicBezTo>
                    <a:pt x="324" y="22"/>
                    <a:pt x="271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5016941" y="2375852"/>
              <a:ext cx="10628" cy="13962"/>
            </a:xfrm>
            <a:custGeom>
              <a:avLst/>
              <a:gdLst/>
              <a:ahLst/>
              <a:cxnLst/>
              <a:rect l="l" t="t" r="r" b="b"/>
              <a:pathLst>
                <a:path w="389" h="511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lnTo>
                    <a:pt x="1" y="317"/>
                  </a:lnTo>
                  <a:cubicBezTo>
                    <a:pt x="1" y="422"/>
                    <a:pt x="87" y="510"/>
                    <a:pt x="195" y="510"/>
                  </a:cubicBezTo>
                  <a:cubicBezTo>
                    <a:pt x="301" y="510"/>
                    <a:pt x="389" y="425"/>
                    <a:pt x="389" y="317"/>
                  </a:cubicBezTo>
                  <a:lnTo>
                    <a:pt x="389" y="194"/>
                  </a:ln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5091613" y="2427109"/>
              <a:ext cx="10628" cy="14672"/>
            </a:xfrm>
            <a:custGeom>
              <a:avLst/>
              <a:gdLst/>
              <a:ahLst/>
              <a:cxnLst/>
              <a:rect l="l" t="t" r="r" b="b"/>
              <a:pathLst>
                <a:path w="389" h="537" extrusionOk="0">
                  <a:moveTo>
                    <a:pt x="195" y="0"/>
                  </a:moveTo>
                  <a:cubicBezTo>
                    <a:pt x="88" y="0"/>
                    <a:pt x="0" y="87"/>
                    <a:pt x="0" y="195"/>
                  </a:cubicBezTo>
                  <a:lnTo>
                    <a:pt x="0" y="343"/>
                  </a:lnTo>
                  <a:cubicBezTo>
                    <a:pt x="0" y="449"/>
                    <a:pt x="87" y="536"/>
                    <a:pt x="195" y="536"/>
                  </a:cubicBezTo>
                  <a:cubicBezTo>
                    <a:pt x="301" y="536"/>
                    <a:pt x="388" y="451"/>
                    <a:pt x="388" y="343"/>
                  </a:cubicBezTo>
                  <a:lnTo>
                    <a:pt x="388" y="195"/>
                  </a:lnTo>
                  <a:cubicBezTo>
                    <a:pt x="388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873853" y="2380661"/>
              <a:ext cx="15109" cy="10628"/>
            </a:xfrm>
            <a:custGeom>
              <a:avLst/>
              <a:gdLst/>
              <a:ahLst/>
              <a:cxnLst/>
              <a:rect l="l" t="t" r="r" b="b"/>
              <a:pathLst>
                <a:path w="553" h="389" extrusionOk="0">
                  <a:moveTo>
                    <a:pt x="194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7" y="388"/>
                    <a:pt x="194" y="388"/>
                  </a:cubicBezTo>
                  <a:lnTo>
                    <a:pt x="357" y="388"/>
                  </a:lnTo>
                  <a:cubicBezTo>
                    <a:pt x="465" y="388"/>
                    <a:pt x="553" y="300"/>
                    <a:pt x="551" y="193"/>
                  </a:cubicBezTo>
                  <a:cubicBezTo>
                    <a:pt x="551" y="88"/>
                    <a:pt x="465" y="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4827815" y="2418256"/>
              <a:ext cx="13333" cy="15246"/>
            </a:xfrm>
            <a:custGeom>
              <a:avLst/>
              <a:gdLst/>
              <a:ahLst/>
              <a:cxnLst/>
              <a:rect l="l" t="t" r="r" b="b"/>
              <a:pathLst>
                <a:path w="488" h="558" extrusionOk="0">
                  <a:moveTo>
                    <a:pt x="268" y="0"/>
                  </a:moveTo>
                  <a:cubicBezTo>
                    <a:pt x="185" y="0"/>
                    <a:pt x="109" y="55"/>
                    <a:pt x="84" y="138"/>
                  </a:cubicBezTo>
                  <a:lnTo>
                    <a:pt x="32" y="304"/>
                  </a:lnTo>
                  <a:cubicBezTo>
                    <a:pt x="0" y="406"/>
                    <a:pt x="59" y="516"/>
                    <a:pt x="161" y="548"/>
                  </a:cubicBezTo>
                  <a:cubicBezTo>
                    <a:pt x="179" y="553"/>
                    <a:pt x="199" y="557"/>
                    <a:pt x="217" y="557"/>
                  </a:cubicBezTo>
                  <a:cubicBezTo>
                    <a:pt x="302" y="557"/>
                    <a:pt x="378" y="505"/>
                    <a:pt x="404" y="420"/>
                  </a:cubicBezTo>
                  <a:lnTo>
                    <a:pt x="456" y="253"/>
                  </a:lnTo>
                  <a:cubicBezTo>
                    <a:pt x="488" y="150"/>
                    <a:pt x="429" y="40"/>
                    <a:pt x="327" y="10"/>
                  </a:cubicBezTo>
                  <a:cubicBezTo>
                    <a:pt x="307" y="3"/>
                    <a:pt x="288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5042925" y="2379185"/>
              <a:ext cx="14372" cy="13689"/>
            </a:xfrm>
            <a:custGeom>
              <a:avLst/>
              <a:gdLst/>
              <a:ahLst/>
              <a:cxnLst/>
              <a:rect l="l" t="t" r="r" b="b"/>
              <a:pathLst>
                <a:path w="526" h="501" extrusionOk="0">
                  <a:moveTo>
                    <a:pt x="307" y="0"/>
                  </a:moveTo>
                  <a:cubicBezTo>
                    <a:pt x="248" y="0"/>
                    <a:pt x="191" y="26"/>
                    <a:pt x="152" y="76"/>
                  </a:cubicBezTo>
                  <a:lnTo>
                    <a:pt x="66" y="187"/>
                  </a:lnTo>
                  <a:cubicBezTo>
                    <a:pt x="0" y="272"/>
                    <a:pt x="16" y="394"/>
                    <a:pt x="100" y="460"/>
                  </a:cubicBezTo>
                  <a:cubicBezTo>
                    <a:pt x="135" y="488"/>
                    <a:pt x="177" y="501"/>
                    <a:pt x="220" y="501"/>
                  </a:cubicBezTo>
                  <a:cubicBezTo>
                    <a:pt x="278" y="501"/>
                    <a:pt x="335" y="474"/>
                    <a:pt x="374" y="426"/>
                  </a:cubicBezTo>
                  <a:lnTo>
                    <a:pt x="460" y="313"/>
                  </a:lnTo>
                  <a:cubicBezTo>
                    <a:pt x="526" y="230"/>
                    <a:pt x="508" y="107"/>
                    <a:pt x="425" y="41"/>
                  </a:cubicBezTo>
                  <a:cubicBezTo>
                    <a:pt x="389" y="14"/>
                    <a:pt x="348" y="0"/>
                    <a:pt x="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968" name="Google Shape;1968;p48"/>
          <p:cNvGrpSpPr/>
          <p:nvPr/>
        </p:nvGrpSpPr>
        <p:grpSpPr>
          <a:xfrm>
            <a:off x="7066841" y="1514964"/>
            <a:ext cx="354100" cy="324373"/>
            <a:chOff x="5576916" y="1632543"/>
            <a:chExt cx="354100" cy="324373"/>
          </a:xfrm>
        </p:grpSpPr>
        <p:sp>
          <p:nvSpPr>
            <p:cNvPr id="1969" name="Google Shape;1969;p48"/>
            <p:cNvSpPr/>
            <p:nvPr/>
          </p:nvSpPr>
          <p:spPr>
            <a:xfrm>
              <a:off x="5576916" y="1632543"/>
              <a:ext cx="354100" cy="324373"/>
            </a:xfrm>
            <a:custGeom>
              <a:avLst/>
              <a:gdLst/>
              <a:ahLst/>
              <a:cxnLst/>
              <a:rect l="l" t="t" r="r" b="b"/>
              <a:pathLst>
                <a:path w="12960" h="11872" extrusionOk="0">
                  <a:moveTo>
                    <a:pt x="4161" y="1"/>
                  </a:moveTo>
                  <a:cubicBezTo>
                    <a:pt x="3910" y="1"/>
                    <a:pt x="3661" y="35"/>
                    <a:pt x="3419" y="103"/>
                  </a:cubicBezTo>
                  <a:lnTo>
                    <a:pt x="2956" y="233"/>
                  </a:lnTo>
                  <a:cubicBezTo>
                    <a:pt x="2284" y="422"/>
                    <a:pt x="1707" y="857"/>
                    <a:pt x="1342" y="1454"/>
                  </a:cubicBezTo>
                  <a:lnTo>
                    <a:pt x="862" y="2244"/>
                  </a:lnTo>
                  <a:cubicBezTo>
                    <a:pt x="799" y="2346"/>
                    <a:pt x="745" y="2450"/>
                    <a:pt x="697" y="2558"/>
                  </a:cubicBezTo>
                  <a:lnTo>
                    <a:pt x="298" y="3455"/>
                  </a:lnTo>
                  <a:cubicBezTo>
                    <a:pt x="67" y="3975"/>
                    <a:pt x="1" y="4552"/>
                    <a:pt x="111" y="5110"/>
                  </a:cubicBezTo>
                  <a:lnTo>
                    <a:pt x="264" y="5899"/>
                  </a:lnTo>
                  <a:cubicBezTo>
                    <a:pt x="310" y="6126"/>
                    <a:pt x="325" y="6359"/>
                    <a:pt x="313" y="6589"/>
                  </a:cubicBezTo>
                  <a:lnTo>
                    <a:pt x="292" y="6937"/>
                  </a:lnTo>
                  <a:cubicBezTo>
                    <a:pt x="250" y="7658"/>
                    <a:pt x="493" y="8368"/>
                    <a:pt x="967" y="8911"/>
                  </a:cubicBezTo>
                  <a:lnTo>
                    <a:pt x="1282" y="9273"/>
                  </a:lnTo>
                  <a:cubicBezTo>
                    <a:pt x="1438" y="9452"/>
                    <a:pt x="1569" y="9649"/>
                    <a:pt x="1676" y="9862"/>
                  </a:cubicBezTo>
                  <a:cubicBezTo>
                    <a:pt x="2117" y="10755"/>
                    <a:pt x="3005" y="11339"/>
                    <a:pt x="3999" y="11394"/>
                  </a:cubicBezTo>
                  <a:lnTo>
                    <a:pt x="4380" y="11414"/>
                  </a:lnTo>
                  <a:lnTo>
                    <a:pt x="5972" y="11566"/>
                  </a:lnTo>
                  <a:cubicBezTo>
                    <a:pt x="6116" y="11580"/>
                    <a:pt x="6260" y="11604"/>
                    <a:pt x="6401" y="11641"/>
                  </a:cubicBezTo>
                  <a:lnTo>
                    <a:pt x="6951" y="11785"/>
                  </a:lnTo>
                  <a:cubicBezTo>
                    <a:pt x="7179" y="11843"/>
                    <a:pt x="7411" y="11872"/>
                    <a:pt x="7642" y="11872"/>
                  </a:cubicBezTo>
                  <a:cubicBezTo>
                    <a:pt x="8236" y="11872"/>
                    <a:pt x="8822" y="11681"/>
                    <a:pt x="9306" y="11316"/>
                  </a:cubicBezTo>
                  <a:lnTo>
                    <a:pt x="9369" y="11268"/>
                  </a:lnTo>
                  <a:cubicBezTo>
                    <a:pt x="9516" y="11158"/>
                    <a:pt x="9674" y="11061"/>
                    <a:pt x="9841" y="10982"/>
                  </a:cubicBezTo>
                  <a:lnTo>
                    <a:pt x="10284" y="10770"/>
                  </a:lnTo>
                  <a:cubicBezTo>
                    <a:pt x="11031" y="10414"/>
                    <a:pt x="11578" y="9742"/>
                    <a:pt x="11775" y="8939"/>
                  </a:cubicBezTo>
                  <a:lnTo>
                    <a:pt x="11894" y="8460"/>
                  </a:lnTo>
                  <a:cubicBezTo>
                    <a:pt x="11944" y="8263"/>
                    <a:pt x="12015" y="8068"/>
                    <a:pt x="12106" y="7885"/>
                  </a:cubicBezTo>
                  <a:lnTo>
                    <a:pt x="12647" y="6805"/>
                  </a:lnTo>
                  <a:cubicBezTo>
                    <a:pt x="12834" y="6433"/>
                    <a:pt x="12932" y="6028"/>
                    <a:pt x="12935" y="5609"/>
                  </a:cubicBezTo>
                  <a:lnTo>
                    <a:pt x="12953" y="4576"/>
                  </a:lnTo>
                  <a:cubicBezTo>
                    <a:pt x="12960" y="4194"/>
                    <a:pt x="12885" y="3813"/>
                    <a:pt x="12736" y="3461"/>
                  </a:cubicBezTo>
                  <a:lnTo>
                    <a:pt x="12338" y="2512"/>
                  </a:lnTo>
                  <a:cubicBezTo>
                    <a:pt x="12128" y="2018"/>
                    <a:pt x="11781" y="1595"/>
                    <a:pt x="11336" y="1295"/>
                  </a:cubicBezTo>
                  <a:lnTo>
                    <a:pt x="10851" y="969"/>
                  </a:lnTo>
                  <a:cubicBezTo>
                    <a:pt x="10394" y="662"/>
                    <a:pt x="9858" y="496"/>
                    <a:pt x="9308" y="496"/>
                  </a:cubicBezTo>
                  <a:lnTo>
                    <a:pt x="8429" y="496"/>
                  </a:lnTo>
                  <a:cubicBezTo>
                    <a:pt x="8304" y="496"/>
                    <a:pt x="8180" y="488"/>
                    <a:pt x="8055" y="472"/>
                  </a:cubicBezTo>
                  <a:lnTo>
                    <a:pt x="6061" y="198"/>
                  </a:lnTo>
                  <a:lnTo>
                    <a:pt x="4475" y="19"/>
                  </a:lnTo>
                  <a:cubicBezTo>
                    <a:pt x="4370" y="7"/>
                    <a:pt x="4265" y="1"/>
                    <a:pt x="4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5591178" y="1646505"/>
              <a:ext cx="326039" cy="296504"/>
            </a:xfrm>
            <a:custGeom>
              <a:avLst/>
              <a:gdLst/>
              <a:ahLst/>
              <a:cxnLst/>
              <a:rect l="l" t="t" r="r" b="b"/>
              <a:pathLst>
                <a:path w="11933" h="10852" extrusionOk="0">
                  <a:moveTo>
                    <a:pt x="3647" y="0"/>
                  </a:moveTo>
                  <a:cubicBezTo>
                    <a:pt x="3442" y="0"/>
                    <a:pt x="3237" y="29"/>
                    <a:pt x="3039" y="85"/>
                  </a:cubicBezTo>
                  <a:lnTo>
                    <a:pt x="2576" y="214"/>
                  </a:lnTo>
                  <a:cubicBezTo>
                    <a:pt x="2026" y="368"/>
                    <a:pt x="1558" y="722"/>
                    <a:pt x="1260" y="1210"/>
                  </a:cubicBezTo>
                  <a:lnTo>
                    <a:pt x="778" y="1999"/>
                  </a:lnTo>
                  <a:cubicBezTo>
                    <a:pt x="727" y="2081"/>
                    <a:pt x="681" y="2168"/>
                    <a:pt x="643" y="2255"/>
                  </a:cubicBezTo>
                  <a:lnTo>
                    <a:pt x="243" y="3153"/>
                  </a:lnTo>
                  <a:cubicBezTo>
                    <a:pt x="54" y="3578"/>
                    <a:pt x="0" y="4043"/>
                    <a:pt x="91" y="4502"/>
                  </a:cubicBezTo>
                  <a:lnTo>
                    <a:pt x="243" y="5291"/>
                  </a:lnTo>
                  <a:cubicBezTo>
                    <a:pt x="295" y="5559"/>
                    <a:pt x="315" y="5835"/>
                    <a:pt x="299" y="6107"/>
                  </a:cubicBezTo>
                  <a:lnTo>
                    <a:pt x="278" y="6455"/>
                  </a:lnTo>
                  <a:cubicBezTo>
                    <a:pt x="243" y="7046"/>
                    <a:pt x="440" y="7620"/>
                    <a:pt x="829" y="8066"/>
                  </a:cubicBezTo>
                  <a:lnTo>
                    <a:pt x="1145" y="8427"/>
                  </a:lnTo>
                  <a:cubicBezTo>
                    <a:pt x="1330" y="8638"/>
                    <a:pt x="1487" y="8872"/>
                    <a:pt x="1611" y="9124"/>
                  </a:cubicBezTo>
                  <a:cubicBezTo>
                    <a:pt x="1973" y="9849"/>
                    <a:pt x="2696" y="10329"/>
                    <a:pt x="3506" y="10373"/>
                  </a:cubicBezTo>
                  <a:lnTo>
                    <a:pt x="3899" y="10395"/>
                  </a:lnTo>
                  <a:lnTo>
                    <a:pt x="5502" y="10549"/>
                  </a:lnTo>
                  <a:cubicBezTo>
                    <a:pt x="5672" y="10565"/>
                    <a:pt x="5842" y="10596"/>
                    <a:pt x="6009" y="10638"/>
                  </a:cubicBezTo>
                  <a:lnTo>
                    <a:pt x="6560" y="10781"/>
                  </a:lnTo>
                  <a:cubicBezTo>
                    <a:pt x="6744" y="10828"/>
                    <a:pt x="6933" y="10852"/>
                    <a:pt x="7123" y="10852"/>
                  </a:cubicBezTo>
                  <a:cubicBezTo>
                    <a:pt x="7611" y="10852"/>
                    <a:pt x="8091" y="10691"/>
                    <a:pt x="8481" y="10395"/>
                  </a:cubicBezTo>
                  <a:lnTo>
                    <a:pt x="8545" y="10347"/>
                  </a:lnTo>
                  <a:cubicBezTo>
                    <a:pt x="8718" y="10216"/>
                    <a:pt x="8906" y="10102"/>
                    <a:pt x="9102" y="10008"/>
                  </a:cubicBezTo>
                  <a:lnTo>
                    <a:pt x="9547" y="9796"/>
                  </a:lnTo>
                  <a:cubicBezTo>
                    <a:pt x="10158" y="9503"/>
                    <a:pt x="10602" y="8960"/>
                    <a:pt x="10763" y="8302"/>
                  </a:cubicBezTo>
                  <a:lnTo>
                    <a:pt x="10881" y="7822"/>
                  </a:lnTo>
                  <a:cubicBezTo>
                    <a:pt x="10940" y="7587"/>
                    <a:pt x="11025" y="7358"/>
                    <a:pt x="11132" y="7141"/>
                  </a:cubicBezTo>
                  <a:lnTo>
                    <a:pt x="11672" y="6062"/>
                  </a:lnTo>
                  <a:cubicBezTo>
                    <a:pt x="11823" y="5761"/>
                    <a:pt x="11905" y="5424"/>
                    <a:pt x="11911" y="5089"/>
                  </a:cubicBezTo>
                  <a:lnTo>
                    <a:pt x="11927" y="4057"/>
                  </a:lnTo>
                  <a:cubicBezTo>
                    <a:pt x="11933" y="3743"/>
                    <a:pt x="11874" y="3436"/>
                    <a:pt x="11751" y="3147"/>
                  </a:cubicBezTo>
                  <a:lnTo>
                    <a:pt x="11351" y="2198"/>
                  </a:lnTo>
                  <a:cubicBezTo>
                    <a:pt x="11181" y="1796"/>
                    <a:pt x="10900" y="1451"/>
                    <a:pt x="10536" y="1207"/>
                  </a:cubicBezTo>
                  <a:lnTo>
                    <a:pt x="10051" y="880"/>
                  </a:lnTo>
                  <a:cubicBezTo>
                    <a:pt x="9677" y="630"/>
                    <a:pt x="9241" y="497"/>
                    <a:pt x="8791" y="497"/>
                  </a:cubicBezTo>
                  <a:lnTo>
                    <a:pt x="7913" y="497"/>
                  </a:lnTo>
                  <a:cubicBezTo>
                    <a:pt x="7763" y="497"/>
                    <a:pt x="7615" y="488"/>
                    <a:pt x="7469" y="467"/>
                  </a:cubicBezTo>
                  <a:lnTo>
                    <a:pt x="5479" y="195"/>
                  </a:lnTo>
                  <a:lnTo>
                    <a:pt x="3900" y="15"/>
                  </a:lnTo>
                  <a:cubicBezTo>
                    <a:pt x="3817" y="6"/>
                    <a:pt x="3732" y="0"/>
                    <a:pt x="3647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5826315" y="1663910"/>
              <a:ext cx="11639" cy="21339"/>
            </a:xfrm>
            <a:custGeom>
              <a:avLst/>
              <a:gdLst/>
              <a:ahLst/>
              <a:cxnLst/>
              <a:rect l="l" t="t" r="r" b="b"/>
              <a:pathLst>
                <a:path w="426" h="781" extrusionOk="0">
                  <a:moveTo>
                    <a:pt x="213" y="0"/>
                  </a:moveTo>
                  <a:cubicBezTo>
                    <a:pt x="96" y="0"/>
                    <a:pt x="1" y="95"/>
                    <a:pt x="1" y="212"/>
                  </a:cubicBezTo>
                  <a:lnTo>
                    <a:pt x="1" y="568"/>
                  </a:lnTo>
                  <a:cubicBezTo>
                    <a:pt x="1" y="686"/>
                    <a:pt x="96" y="781"/>
                    <a:pt x="213" y="781"/>
                  </a:cubicBezTo>
                  <a:cubicBezTo>
                    <a:pt x="330" y="781"/>
                    <a:pt x="424" y="686"/>
                    <a:pt x="426" y="568"/>
                  </a:cubicBezTo>
                  <a:lnTo>
                    <a:pt x="426" y="212"/>
                  </a:lnTo>
                  <a:cubicBezTo>
                    <a:pt x="426" y="95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5864567" y="1716177"/>
              <a:ext cx="17432" cy="14126"/>
            </a:xfrm>
            <a:custGeom>
              <a:avLst/>
              <a:gdLst/>
              <a:ahLst/>
              <a:cxnLst/>
              <a:rect l="l" t="t" r="r" b="b"/>
              <a:pathLst>
                <a:path w="638" h="517" extrusionOk="0">
                  <a:moveTo>
                    <a:pt x="244" y="1"/>
                  </a:moveTo>
                  <a:cubicBezTo>
                    <a:pt x="173" y="1"/>
                    <a:pt x="103" y="36"/>
                    <a:pt x="62" y="101"/>
                  </a:cubicBezTo>
                  <a:cubicBezTo>
                    <a:pt x="1" y="200"/>
                    <a:pt x="32" y="331"/>
                    <a:pt x="133" y="392"/>
                  </a:cubicBezTo>
                  <a:lnTo>
                    <a:pt x="285" y="486"/>
                  </a:lnTo>
                  <a:cubicBezTo>
                    <a:pt x="319" y="506"/>
                    <a:pt x="358" y="517"/>
                    <a:pt x="396" y="517"/>
                  </a:cubicBezTo>
                  <a:cubicBezTo>
                    <a:pt x="468" y="517"/>
                    <a:pt x="537" y="480"/>
                    <a:pt x="575" y="416"/>
                  </a:cubicBezTo>
                  <a:cubicBezTo>
                    <a:pt x="638" y="318"/>
                    <a:pt x="607" y="187"/>
                    <a:pt x="506" y="126"/>
                  </a:cubicBezTo>
                  <a:lnTo>
                    <a:pt x="354" y="32"/>
                  </a:lnTo>
                  <a:cubicBezTo>
                    <a:pt x="320" y="11"/>
                    <a:pt x="281" y="1"/>
                    <a:pt x="244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5745769" y="1668746"/>
              <a:ext cx="17978" cy="15055"/>
            </a:xfrm>
            <a:custGeom>
              <a:avLst/>
              <a:gdLst/>
              <a:ahLst/>
              <a:cxnLst/>
              <a:rect l="l" t="t" r="r" b="b"/>
              <a:pathLst>
                <a:path w="658" h="551" extrusionOk="0">
                  <a:moveTo>
                    <a:pt x="243" y="1"/>
                  </a:moveTo>
                  <a:cubicBezTo>
                    <a:pt x="176" y="1"/>
                    <a:pt x="110" y="32"/>
                    <a:pt x="68" y="90"/>
                  </a:cubicBezTo>
                  <a:cubicBezTo>
                    <a:pt x="1" y="185"/>
                    <a:pt x="23" y="318"/>
                    <a:pt x="118" y="385"/>
                  </a:cubicBezTo>
                  <a:lnTo>
                    <a:pt x="292" y="510"/>
                  </a:lnTo>
                  <a:cubicBezTo>
                    <a:pt x="329" y="538"/>
                    <a:pt x="373" y="551"/>
                    <a:pt x="415" y="551"/>
                  </a:cubicBezTo>
                  <a:cubicBezTo>
                    <a:pt x="483" y="551"/>
                    <a:pt x="547" y="519"/>
                    <a:pt x="588" y="460"/>
                  </a:cubicBezTo>
                  <a:cubicBezTo>
                    <a:pt x="657" y="365"/>
                    <a:pt x="635" y="232"/>
                    <a:pt x="540" y="164"/>
                  </a:cubicBezTo>
                  <a:lnTo>
                    <a:pt x="366" y="40"/>
                  </a:lnTo>
                  <a:cubicBezTo>
                    <a:pt x="328" y="14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5692736" y="1656778"/>
              <a:ext cx="16257" cy="16038"/>
            </a:xfrm>
            <a:custGeom>
              <a:avLst/>
              <a:gdLst/>
              <a:ahLst/>
              <a:cxnLst/>
              <a:rect l="l" t="t" r="r" b="b"/>
              <a:pathLst>
                <a:path w="595" h="587" extrusionOk="0">
                  <a:moveTo>
                    <a:pt x="353" y="0"/>
                  </a:moveTo>
                  <a:cubicBezTo>
                    <a:pt x="286" y="0"/>
                    <a:pt x="219" y="32"/>
                    <a:pt x="179" y="91"/>
                  </a:cubicBezTo>
                  <a:lnTo>
                    <a:pt x="67" y="252"/>
                  </a:lnTo>
                  <a:cubicBezTo>
                    <a:pt x="0" y="348"/>
                    <a:pt x="23" y="481"/>
                    <a:pt x="120" y="547"/>
                  </a:cubicBezTo>
                  <a:cubicBezTo>
                    <a:pt x="157" y="573"/>
                    <a:pt x="199" y="586"/>
                    <a:pt x="242" y="586"/>
                  </a:cubicBezTo>
                  <a:cubicBezTo>
                    <a:pt x="309" y="586"/>
                    <a:pt x="375" y="554"/>
                    <a:pt x="416" y="494"/>
                  </a:cubicBezTo>
                  <a:lnTo>
                    <a:pt x="527" y="333"/>
                  </a:lnTo>
                  <a:cubicBezTo>
                    <a:pt x="595" y="238"/>
                    <a:pt x="571" y="104"/>
                    <a:pt x="475" y="39"/>
                  </a:cubicBezTo>
                  <a:cubicBezTo>
                    <a:pt x="438" y="13"/>
                    <a:pt x="395" y="0"/>
                    <a:pt x="353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5624457" y="1686724"/>
              <a:ext cx="17322" cy="16366"/>
            </a:xfrm>
            <a:custGeom>
              <a:avLst/>
              <a:gdLst/>
              <a:ahLst/>
              <a:cxnLst/>
              <a:rect l="l" t="t" r="r" b="b"/>
              <a:pathLst>
                <a:path w="634" h="599" extrusionOk="0">
                  <a:moveTo>
                    <a:pt x="398" y="0"/>
                  </a:moveTo>
                  <a:cubicBezTo>
                    <a:pt x="341" y="0"/>
                    <a:pt x="283" y="23"/>
                    <a:pt x="241" y="69"/>
                  </a:cubicBezTo>
                  <a:lnTo>
                    <a:pt x="81" y="242"/>
                  </a:lnTo>
                  <a:cubicBezTo>
                    <a:pt x="1" y="328"/>
                    <a:pt x="5" y="461"/>
                    <a:pt x="91" y="542"/>
                  </a:cubicBezTo>
                  <a:cubicBezTo>
                    <a:pt x="131" y="581"/>
                    <a:pt x="185" y="599"/>
                    <a:pt x="236" y="599"/>
                  </a:cubicBezTo>
                  <a:cubicBezTo>
                    <a:pt x="294" y="599"/>
                    <a:pt x="349" y="577"/>
                    <a:pt x="392" y="531"/>
                  </a:cubicBezTo>
                  <a:lnTo>
                    <a:pt x="553" y="357"/>
                  </a:lnTo>
                  <a:cubicBezTo>
                    <a:pt x="633" y="271"/>
                    <a:pt x="627" y="138"/>
                    <a:pt x="541" y="57"/>
                  </a:cubicBezTo>
                  <a:cubicBezTo>
                    <a:pt x="501" y="19"/>
                    <a:pt x="449" y="0"/>
                    <a:pt x="398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5649457" y="1715385"/>
              <a:ext cx="16120" cy="15683"/>
            </a:xfrm>
            <a:custGeom>
              <a:avLst/>
              <a:gdLst/>
              <a:ahLst/>
              <a:cxnLst/>
              <a:rect l="l" t="t" r="r" b="b"/>
              <a:pathLst>
                <a:path w="590" h="574" extrusionOk="0">
                  <a:moveTo>
                    <a:pt x="239" y="0"/>
                  </a:moveTo>
                  <a:cubicBezTo>
                    <a:pt x="195" y="0"/>
                    <a:pt x="150" y="14"/>
                    <a:pt x="112" y="42"/>
                  </a:cubicBezTo>
                  <a:cubicBezTo>
                    <a:pt x="19" y="112"/>
                    <a:pt x="1" y="245"/>
                    <a:pt x="70" y="339"/>
                  </a:cubicBezTo>
                  <a:lnTo>
                    <a:pt x="181" y="489"/>
                  </a:lnTo>
                  <a:cubicBezTo>
                    <a:pt x="224" y="544"/>
                    <a:pt x="288" y="574"/>
                    <a:pt x="352" y="574"/>
                  </a:cubicBezTo>
                  <a:cubicBezTo>
                    <a:pt x="396" y="574"/>
                    <a:pt x="440" y="560"/>
                    <a:pt x="478" y="531"/>
                  </a:cubicBezTo>
                  <a:cubicBezTo>
                    <a:pt x="572" y="461"/>
                    <a:pt x="590" y="327"/>
                    <a:pt x="521" y="234"/>
                  </a:cubicBezTo>
                  <a:lnTo>
                    <a:pt x="408" y="84"/>
                  </a:lnTo>
                  <a:cubicBezTo>
                    <a:pt x="367" y="29"/>
                    <a:pt x="304" y="0"/>
                    <a:pt x="239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5681971" y="1773527"/>
              <a:ext cx="11612" cy="15929"/>
            </a:xfrm>
            <a:custGeom>
              <a:avLst/>
              <a:gdLst/>
              <a:ahLst/>
              <a:cxnLst/>
              <a:rect l="l" t="t" r="r" b="b"/>
              <a:pathLst>
                <a:path w="425" h="583" extrusionOk="0">
                  <a:moveTo>
                    <a:pt x="212" y="1"/>
                  </a:moveTo>
                  <a:cubicBezTo>
                    <a:pt x="95" y="1"/>
                    <a:pt x="0" y="96"/>
                    <a:pt x="0" y="213"/>
                  </a:cubicBezTo>
                  <a:lnTo>
                    <a:pt x="0" y="370"/>
                  </a:lnTo>
                  <a:cubicBezTo>
                    <a:pt x="0" y="486"/>
                    <a:pt x="95" y="582"/>
                    <a:pt x="212" y="582"/>
                  </a:cubicBezTo>
                  <a:cubicBezTo>
                    <a:pt x="330" y="582"/>
                    <a:pt x="425" y="487"/>
                    <a:pt x="425" y="370"/>
                  </a:cubicBezTo>
                  <a:lnTo>
                    <a:pt x="425" y="213"/>
                  </a:ln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5654266" y="1757134"/>
              <a:ext cx="11639" cy="15902"/>
            </a:xfrm>
            <a:custGeom>
              <a:avLst/>
              <a:gdLst/>
              <a:ahLst/>
              <a:cxnLst/>
              <a:rect l="l" t="t" r="r" b="b"/>
              <a:pathLst>
                <a:path w="426" h="582" extrusionOk="0">
                  <a:moveTo>
                    <a:pt x="213" y="0"/>
                  </a:moveTo>
                  <a:cubicBezTo>
                    <a:pt x="96" y="0"/>
                    <a:pt x="1" y="96"/>
                    <a:pt x="1" y="213"/>
                  </a:cubicBezTo>
                  <a:lnTo>
                    <a:pt x="1" y="369"/>
                  </a:lnTo>
                  <a:cubicBezTo>
                    <a:pt x="1" y="487"/>
                    <a:pt x="96" y="582"/>
                    <a:pt x="213" y="582"/>
                  </a:cubicBezTo>
                  <a:cubicBezTo>
                    <a:pt x="330" y="582"/>
                    <a:pt x="424" y="487"/>
                    <a:pt x="425" y="369"/>
                  </a:cubicBezTo>
                  <a:lnTo>
                    <a:pt x="425" y="213"/>
                  </a:lnTo>
                  <a:cubicBezTo>
                    <a:pt x="425" y="96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5654266" y="1893255"/>
              <a:ext cx="11639" cy="15874"/>
            </a:xfrm>
            <a:custGeom>
              <a:avLst/>
              <a:gdLst/>
              <a:ahLst/>
              <a:cxnLst/>
              <a:rect l="l" t="t" r="r" b="b"/>
              <a:pathLst>
                <a:path w="426" h="581" extrusionOk="0">
                  <a:moveTo>
                    <a:pt x="213" y="0"/>
                  </a:moveTo>
                  <a:cubicBezTo>
                    <a:pt x="96" y="0"/>
                    <a:pt x="1" y="94"/>
                    <a:pt x="1" y="213"/>
                  </a:cubicBezTo>
                  <a:lnTo>
                    <a:pt x="1" y="368"/>
                  </a:lnTo>
                  <a:cubicBezTo>
                    <a:pt x="1" y="485"/>
                    <a:pt x="96" y="580"/>
                    <a:pt x="213" y="580"/>
                  </a:cubicBezTo>
                  <a:cubicBezTo>
                    <a:pt x="330" y="580"/>
                    <a:pt x="424" y="485"/>
                    <a:pt x="425" y="368"/>
                  </a:cubicBezTo>
                  <a:lnTo>
                    <a:pt x="425" y="213"/>
                  </a:lnTo>
                  <a:cubicBezTo>
                    <a:pt x="425" y="96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5611970" y="1751669"/>
              <a:ext cx="16831" cy="16448"/>
            </a:xfrm>
            <a:custGeom>
              <a:avLst/>
              <a:gdLst/>
              <a:ahLst/>
              <a:cxnLst/>
              <a:rect l="l" t="t" r="r" b="b"/>
              <a:pathLst>
                <a:path w="616" h="602" extrusionOk="0">
                  <a:moveTo>
                    <a:pt x="239" y="1"/>
                  </a:moveTo>
                  <a:cubicBezTo>
                    <a:pt x="194" y="1"/>
                    <a:pt x="148" y="15"/>
                    <a:pt x="109" y="45"/>
                  </a:cubicBezTo>
                  <a:cubicBezTo>
                    <a:pt x="18" y="118"/>
                    <a:pt x="1" y="250"/>
                    <a:pt x="73" y="344"/>
                  </a:cubicBezTo>
                  <a:lnTo>
                    <a:pt x="210" y="520"/>
                  </a:lnTo>
                  <a:cubicBezTo>
                    <a:pt x="253" y="574"/>
                    <a:pt x="314" y="602"/>
                    <a:pt x="379" y="602"/>
                  </a:cubicBezTo>
                  <a:cubicBezTo>
                    <a:pt x="424" y="602"/>
                    <a:pt x="469" y="587"/>
                    <a:pt x="507" y="556"/>
                  </a:cubicBezTo>
                  <a:cubicBezTo>
                    <a:pt x="600" y="483"/>
                    <a:pt x="616" y="351"/>
                    <a:pt x="544" y="257"/>
                  </a:cubicBezTo>
                  <a:lnTo>
                    <a:pt x="408" y="82"/>
                  </a:lnTo>
                  <a:cubicBezTo>
                    <a:pt x="365" y="29"/>
                    <a:pt x="303" y="1"/>
                    <a:pt x="239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5622708" y="1794292"/>
              <a:ext cx="17077" cy="17596"/>
            </a:xfrm>
            <a:custGeom>
              <a:avLst/>
              <a:gdLst/>
              <a:ahLst/>
              <a:cxnLst/>
              <a:rect l="l" t="t" r="r" b="b"/>
              <a:pathLst>
                <a:path w="625" h="644" extrusionOk="0">
                  <a:moveTo>
                    <a:pt x="381" y="1"/>
                  </a:moveTo>
                  <a:cubicBezTo>
                    <a:pt x="311" y="1"/>
                    <a:pt x="241" y="36"/>
                    <a:pt x="201" y="100"/>
                  </a:cubicBezTo>
                  <a:lnTo>
                    <a:pt x="63" y="317"/>
                  </a:lnTo>
                  <a:cubicBezTo>
                    <a:pt x="0" y="417"/>
                    <a:pt x="31" y="549"/>
                    <a:pt x="129" y="610"/>
                  </a:cubicBezTo>
                  <a:cubicBezTo>
                    <a:pt x="166" y="632"/>
                    <a:pt x="205" y="644"/>
                    <a:pt x="243" y="644"/>
                  </a:cubicBezTo>
                  <a:cubicBezTo>
                    <a:pt x="315" y="644"/>
                    <a:pt x="382" y="609"/>
                    <a:pt x="422" y="544"/>
                  </a:cubicBezTo>
                  <a:lnTo>
                    <a:pt x="560" y="327"/>
                  </a:lnTo>
                  <a:cubicBezTo>
                    <a:pt x="624" y="228"/>
                    <a:pt x="593" y="96"/>
                    <a:pt x="494" y="35"/>
                  </a:cubicBezTo>
                  <a:cubicBezTo>
                    <a:pt x="459" y="12"/>
                    <a:pt x="420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5724211" y="1777790"/>
              <a:ext cx="11639" cy="16366"/>
            </a:xfrm>
            <a:custGeom>
              <a:avLst/>
              <a:gdLst/>
              <a:ahLst/>
              <a:cxnLst/>
              <a:rect l="l" t="t" r="r" b="b"/>
              <a:pathLst>
                <a:path w="426" h="599" extrusionOk="0">
                  <a:moveTo>
                    <a:pt x="213" y="0"/>
                  </a:moveTo>
                  <a:cubicBezTo>
                    <a:pt x="96" y="0"/>
                    <a:pt x="1" y="97"/>
                    <a:pt x="1" y="214"/>
                  </a:cubicBezTo>
                  <a:lnTo>
                    <a:pt x="1" y="387"/>
                  </a:lnTo>
                  <a:cubicBezTo>
                    <a:pt x="1" y="504"/>
                    <a:pt x="96" y="599"/>
                    <a:pt x="213" y="599"/>
                  </a:cubicBezTo>
                  <a:cubicBezTo>
                    <a:pt x="330" y="599"/>
                    <a:pt x="425" y="504"/>
                    <a:pt x="425" y="387"/>
                  </a:cubicBezTo>
                  <a:lnTo>
                    <a:pt x="425" y="214"/>
                  </a:lnTo>
                  <a:cubicBezTo>
                    <a:pt x="425" y="97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5636943" y="1850823"/>
              <a:ext cx="15847" cy="19290"/>
            </a:xfrm>
            <a:custGeom>
              <a:avLst/>
              <a:gdLst/>
              <a:ahLst/>
              <a:cxnLst/>
              <a:rect l="l" t="t" r="r" b="b"/>
              <a:pathLst>
                <a:path w="580" h="706" extrusionOk="0">
                  <a:moveTo>
                    <a:pt x="340" y="0"/>
                  </a:moveTo>
                  <a:cubicBezTo>
                    <a:pt x="252" y="0"/>
                    <a:pt x="170" y="55"/>
                    <a:pt x="140" y="142"/>
                  </a:cubicBezTo>
                  <a:lnTo>
                    <a:pt x="42" y="421"/>
                  </a:lnTo>
                  <a:cubicBezTo>
                    <a:pt x="1" y="531"/>
                    <a:pt x="59" y="654"/>
                    <a:pt x="169" y="692"/>
                  </a:cubicBezTo>
                  <a:cubicBezTo>
                    <a:pt x="192" y="701"/>
                    <a:pt x="217" y="706"/>
                    <a:pt x="241" y="706"/>
                  </a:cubicBezTo>
                  <a:cubicBezTo>
                    <a:pt x="326" y="706"/>
                    <a:pt x="409" y="650"/>
                    <a:pt x="440" y="563"/>
                  </a:cubicBezTo>
                  <a:lnTo>
                    <a:pt x="540" y="284"/>
                  </a:lnTo>
                  <a:cubicBezTo>
                    <a:pt x="579" y="174"/>
                    <a:pt x="520" y="51"/>
                    <a:pt x="411" y="13"/>
                  </a:cubicBezTo>
                  <a:cubicBezTo>
                    <a:pt x="387" y="4"/>
                    <a:pt x="363" y="0"/>
                    <a:pt x="340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5665823" y="1809047"/>
              <a:ext cx="15956" cy="18142"/>
            </a:xfrm>
            <a:custGeom>
              <a:avLst/>
              <a:gdLst/>
              <a:ahLst/>
              <a:cxnLst/>
              <a:rect l="l" t="t" r="r" b="b"/>
              <a:pathLst>
                <a:path w="584" h="664" extrusionOk="0">
                  <a:moveTo>
                    <a:pt x="242" y="1"/>
                  </a:moveTo>
                  <a:cubicBezTo>
                    <a:pt x="215" y="1"/>
                    <a:pt x="187" y="6"/>
                    <a:pt x="161" y="17"/>
                  </a:cubicBezTo>
                  <a:cubicBezTo>
                    <a:pt x="52" y="63"/>
                    <a:pt x="1" y="187"/>
                    <a:pt x="48" y="296"/>
                  </a:cubicBezTo>
                  <a:lnTo>
                    <a:pt x="146" y="534"/>
                  </a:lnTo>
                  <a:cubicBezTo>
                    <a:pt x="181" y="613"/>
                    <a:pt x="260" y="663"/>
                    <a:pt x="342" y="663"/>
                  </a:cubicBezTo>
                  <a:cubicBezTo>
                    <a:pt x="370" y="663"/>
                    <a:pt x="398" y="659"/>
                    <a:pt x="424" y="647"/>
                  </a:cubicBezTo>
                  <a:cubicBezTo>
                    <a:pt x="533" y="602"/>
                    <a:pt x="584" y="477"/>
                    <a:pt x="538" y="369"/>
                  </a:cubicBezTo>
                  <a:lnTo>
                    <a:pt x="439" y="132"/>
                  </a:lnTo>
                  <a:cubicBezTo>
                    <a:pt x="405" y="50"/>
                    <a:pt x="326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5699484" y="1728199"/>
              <a:ext cx="15547" cy="17104"/>
            </a:xfrm>
            <a:custGeom>
              <a:avLst/>
              <a:gdLst/>
              <a:ahLst/>
              <a:cxnLst/>
              <a:rect l="l" t="t" r="r" b="b"/>
              <a:pathLst>
                <a:path w="569" h="626" extrusionOk="0">
                  <a:moveTo>
                    <a:pt x="328" y="1"/>
                  </a:moveTo>
                  <a:cubicBezTo>
                    <a:pt x="246" y="1"/>
                    <a:pt x="169" y="47"/>
                    <a:pt x="134" y="128"/>
                  </a:cubicBezTo>
                  <a:lnTo>
                    <a:pt x="46" y="327"/>
                  </a:lnTo>
                  <a:cubicBezTo>
                    <a:pt x="1" y="435"/>
                    <a:pt x="47" y="560"/>
                    <a:pt x="156" y="608"/>
                  </a:cubicBezTo>
                  <a:cubicBezTo>
                    <a:pt x="184" y="620"/>
                    <a:pt x="210" y="626"/>
                    <a:pt x="239" y="626"/>
                  </a:cubicBezTo>
                  <a:cubicBezTo>
                    <a:pt x="323" y="626"/>
                    <a:pt x="399" y="579"/>
                    <a:pt x="435" y="498"/>
                  </a:cubicBezTo>
                  <a:lnTo>
                    <a:pt x="523" y="298"/>
                  </a:lnTo>
                  <a:cubicBezTo>
                    <a:pt x="569" y="191"/>
                    <a:pt x="522" y="66"/>
                    <a:pt x="414" y="18"/>
                  </a:cubicBezTo>
                  <a:cubicBezTo>
                    <a:pt x="386" y="6"/>
                    <a:pt x="357" y="1"/>
                    <a:pt x="328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5784703" y="1924703"/>
              <a:ext cx="19126" cy="11639"/>
            </a:xfrm>
            <a:custGeom>
              <a:avLst/>
              <a:gdLst/>
              <a:ahLst/>
              <a:cxnLst/>
              <a:rect l="l" t="t" r="r" b="b"/>
              <a:pathLst>
                <a:path w="700" h="426" extrusionOk="0">
                  <a:moveTo>
                    <a:pt x="213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0"/>
                    <a:pt x="96" y="425"/>
                    <a:pt x="213" y="425"/>
                  </a:cubicBezTo>
                  <a:lnTo>
                    <a:pt x="487" y="425"/>
                  </a:lnTo>
                  <a:cubicBezTo>
                    <a:pt x="604" y="425"/>
                    <a:pt x="699" y="330"/>
                    <a:pt x="699" y="213"/>
                  </a:cubicBezTo>
                  <a:cubicBezTo>
                    <a:pt x="699" y="96"/>
                    <a:pt x="604" y="1"/>
                    <a:pt x="487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5828173" y="1897490"/>
              <a:ext cx="11612" cy="19071"/>
            </a:xfrm>
            <a:custGeom>
              <a:avLst/>
              <a:gdLst/>
              <a:ahLst/>
              <a:cxnLst/>
              <a:rect l="l" t="t" r="r" b="b"/>
              <a:pathLst>
                <a:path w="425" h="698" extrusionOk="0">
                  <a:moveTo>
                    <a:pt x="213" y="1"/>
                  </a:moveTo>
                  <a:cubicBezTo>
                    <a:pt x="95" y="1"/>
                    <a:pt x="0" y="96"/>
                    <a:pt x="0" y="213"/>
                  </a:cubicBezTo>
                  <a:lnTo>
                    <a:pt x="0" y="485"/>
                  </a:lnTo>
                  <a:cubicBezTo>
                    <a:pt x="0" y="603"/>
                    <a:pt x="95" y="698"/>
                    <a:pt x="213" y="698"/>
                  </a:cubicBezTo>
                  <a:cubicBezTo>
                    <a:pt x="330" y="698"/>
                    <a:pt x="425" y="603"/>
                    <a:pt x="425" y="485"/>
                  </a:cubicBezTo>
                  <a:lnTo>
                    <a:pt x="425" y="213"/>
                  </a:lnTo>
                  <a:cubicBezTo>
                    <a:pt x="425" y="96"/>
                    <a:pt x="330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5721424" y="1694593"/>
              <a:ext cx="11612" cy="19262"/>
            </a:xfrm>
            <a:custGeom>
              <a:avLst/>
              <a:gdLst/>
              <a:ahLst/>
              <a:cxnLst/>
              <a:rect l="l" t="t" r="r" b="b"/>
              <a:pathLst>
                <a:path w="425" h="705" extrusionOk="0">
                  <a:moveTo>
                    <a:pt x="212" y="0"/>
                  </a:moveTo>
                  <a:cubicBezTo>
                    <a:pt x="95" y="0"/>
                    <a:pt x="0" y="96"/>
                    <a:pt x="0" y="213"/>
                  </a:cubicBezTo>
                  <a:lnTo>
                    <a:pt x="0" y="492"/>
                  </a:lnTo>
                  <a:cubicBezTo>
                    <a:pt x="0" y="610"/>
                    <a:pt x="95" y="705"/>
                    <a:pt x="212" y="705"/>
                  </a:cubicBezTo>
                  <a:cubicBezTo>
                    <a:pt x="330" y="705"/>
                    <a:pt x="425" y="610"/>
                    <a:pt x="425" y="492"/>
                  </a:cubicBezTo>
                  <a:lnTo>
                    <a:pt x="425" y="213"/>
                  </a:lnTo>
                  <a:cubicBezTo>
                    <a:pt x="425" y="96"/>
                    <a:pt x="330" y="0"/>
                    <a:pt x="21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5866807" y="1858473"/>
              <a:ext cx="17213" cy="16721"/>
            </a:xfrm>
            <a:custGeom>
              <a:avLst/>
              <a:gdLst/>
              <a:ahLst/>
              <a:cxnLst/>
              <a:rect l="l" t="t" r="r" b="b"/>
              <a:pathLst>
                <a:path w="630" h="612" extrusionOk="0">
                  <a:moveTo>
                    <a:pt x="240" y="0"/>
                  </a:moveTo>
                  <a:cubicBezTo>
                    <a:pt x="194" y="0"/>
                    <a:pt x="148" y="15"/>
                    <a:pt x="109" y="46"/>
                  </a:cubicBezTo>
                  <a:cubicBezTo>
                    <a:pt x="17" y="119"/>
                    <a:pt x="1" y="253"/>
                    <a:pt x="74" y="345"/>
                  </a:cubicBezTo>
                  <a:lnTo>
                    <a:pt x="222" y="531"/>
                  </a:lnTo>
                  <a:cubicBezTo>
                    <a:pt x="265" y="585"/>
                    <a:pt x="328" y="612"/>
                    <a:pt x="389" y="612"/>
                  </a:cubicBezTo>
                  <a:cubicBezTo>
                    <a:pt x="434" y="612"/>
                    <a:pt x="480" y="597"/>
                    <a:pt x="521" y="566"/>
                  </a:cubicBezTo>
                  <a:cubicBezTo>
                    <a:pt x="612" y="493"/>
                    <a:pt x="629" y="360"/>
                    <a:pt x="556" y="267"/>
                  </a:cubicBezTo>
                  <a:lnTo>
                    <a:pt x="407" y="81"/>
                  </a:lnTo>
                  <a:cubicBezTo>
                    <a:pt x="364" y="28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5774321" y="1736533"/>
              <a:ext cx="18060" cy="14180"/>
            </a:xfrm>
            <a:custGeom>
              <a:avLst/>
              <a:gdLst/>
              <a:ahLst/>
              <a:cxnLst/>
              <a:rect l="l" t="t" r="r" b="b"/>
              <a:pathLst>
                <a:path w="661" h="519" extrusionOk="0">
                  <a:moveTo>
                    <a:pt x="242" y="0"/>
                  </a:moveTo>
                  <a:cubicBezTo>
                    <a:pt x="166" y="0"/>
                    <a:pt x="94" y="41"/>
                    <a:pt x="56" y="113"/>
                  </a:cubicBezTo>
                  <a:cubicBezTo>
                    <a:pt x="0" y="217"/>
                    <a:pt x="40" y="344"/>
                    <a:pt x="142" y="400"/>
                  </a:cubicBezTo>
                  <a:lnTo>
                    <a:pt x="316" y="494"/>
                  </a:lnTo>
                  <a:cubicBezTo>
                    <a:pt x="349" y="511"/>
                    <a:pt x="384" y="519"/>
                    <a:pt x="417" y="519"/>
                  </a:cubicBezTo>
                  <a:cubicBezTo>
                    <a:pt x="492" y="519"/>
                    <a:pt x="565" y="476"/>
                    <a:pt x="603" y="407"/>
                  </a:cubicBezTo>
                  <a:cubicBezTo>
                    <a:pt x="661" y="302"/>
                    <a:pt x="620" y="174"/>
                    <a:pt x="517" y="119"/>
                  </a:cubicBezTo>
                  <a:lnTo>
                    <a:pt x="344" y="27"/>
                  </a:lnTo>
                  <a:cubicBezTo>
                    <a:pt x="311" y="9"/>
                    <a:pt x="276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5856780" y="1687817"/>
              <a:ext cx="18060" cy="14208"/>
            </a:xfrm>
            <a:custGeom>
              <a:avLst/>
              <a:gdLst/>
              <a:ahLst/>
              <a:cxnLst/>
              <a:rect l="l" t="t" r="r" b="b"/>
              <a:pathLst>
                <a:path w="661" h="520" extrusionOk="0">
                  <a:moveTo>
                    <a:pt x="243" y="1"/>
                  </a:moveTo>
                  <a:cubicBezTo>
                    <a:pt x="167" y="1"/>
                    <a:pt x="95" y="41"/>
                    <a:pt x="56" y="112"/>
                  </a:cubicBezTo>
                  <a:cubicBezTo>
                    <a:pt x="0" y="216"/>
                    <a:pt x="40" y="345"/>
                    <a:pt x="142" y="399"/>
                  </a:cubicBezTo>
                  <a:lnTo>
                    <a:pt x="317" y="493"/>
                  </a:lnTo>
                  <a:cubicBezTo>
                    <a:pt x="349" y="512"/>
                    <a:pt x="384" y="519"/>
                    <a:pt x="418" y="519"/>
                  </a:cubicBezTo>
                  <a:cubicBezTo>
                    <a:pt x="492" y="519"/>
                    <a:pt x="566" y="478"/>
                    <a:pt x="604" y="407"/>
                  </a:cubicBezTo>
                  <a:cubicBezTo>
                    <a:pt x="661" y="303"/>
                    <a:pt x="621" y="175"/>
                    <a:pt x="517" y="120"/>
                  </a:cubicBezTo>
                  <a:lnTo>
                    <a:pt x="345" y="26"/>
                  </a:lnTo>
                  <a:cubicBezTo>
                    <a:pt x="312" y="9"/>
                    <a:pt x="277" y="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5763720" y="1695330"/>
              <a:ext cx="18087" cy="17760"/>
            </a:xfrm>
            <a:custGeom>
              <a:avLst/>
              <a:gdLst/>
              <a:ahLst/>
              <a:cxnLst/>
              <a:rect l="l" t="t" r="r" b="b"/>
              <a:pathLst>
                <a:path w="662" h="650" extrusionOk="0">
                  <a:moveTo>
                    <a:pt x="425" y="1"/>
                  </a:moveTo>
                  <a:cubicBezTo>
                    <a:pt x="364" y="1"/>
                    <a:pt x="304" y="27"/>
                    <a:pt x="261" y="77"/>
                  </a:cubicBezTo>
                  <a:lnTo>
                    <a:pt x="75" y="303"/>
                  </a:lnTo>
                  <a:cubicBezTo>
                    <a:pt x="0" y="392"/>
                    <a:pt x="12" y="525"/>
                    <a:pt x="103" y="600"/>
                  </a:cubicBezTo>
                  <a:cubicBezTo>
                    <a:pt x="142" y="634"/>
                    <a:pt x="189" y="650"/>
                    <a:pt x="237" y="650"/>
                  </a:cubicBezTo>
                  <a:cubicBezTo>
                    <a:pt x="299" y="650"/>
                    <a:pt x="360" y="625"/>
                    <a:pt x="400" y="574"/>
                  </a:cubicBezTo>
                  <a:lnTo>
                    <a:pt x="587" y="348"/>
                  </a:lnTo>
                  <a:cubicBezTo>
                    <a:pt x="662" y="259"/>
                    <a:pt x="649" y="124"/>
                    <a:pt x="559" y="50"/>
                  </a:cubicBezTo>
                  <a:cubicBezTo>
                    <a:pt x="520" y="17"/>
                    <a:pt x="473" y="1"/>
                    <a:pt x="425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5807845" y="1701724"/>
              <a:ext cx="15191" cy="17705"/>
            </a:xfrm>
            <a:custGeom>
              <a:avLst/>
              <a:gdLst/>
              <a:ahLst/>
              <a:cxnLst/>
              <a:rect l="l" t="t" r="r" b="b"/>
              <a:pathLst>
                <a:path w="556" h="648" extrusionOk="0">
                  <a:moveTo>
                    <a:pt x="241" y="1"/>
                  </a:moveTo>
                  <a:cubicBezTo>
                    <a:pt x="218" y="1"/>
                    <a:pt x="196" y="4"/>
                    <a:pt x="173" y="12"/>
                  </a:cubicBezTo>
                  <a:cubicBezTo>
                    <a:pt x="62" y="50"/>
                    <a:pt x="0" y="168"/>
                    <a:pt x="38" y="281"/>
                  </a:cubicBezTo>
                  <a:lnTo>
                    <a:pt x="115" y="502"/>
                  </a:lnTo>
                  <a:cubicBezTo>
                    <a:pt x="145" y="592"/>
                    <a:pt x="227" y="647"/>
                    <a:pt x="315" y="647"/>
                  </a:cubicBezTo>
                  <a:cubicBezTo>
                    <a:pt x="337" y="647"/>
                    <a:pt x="362" y="643"/>
                    <a:pt x="384" y="636"/>
                  </a:cubicBezTo>
                  <a:cubicBezTo>
                    <a:pt x="495" y="598"/>
                    <a:pt x="555" y="477"/>
                    <a:pt x="517" y="366"/>
                  </a:cubicBezTo>
                  <a:lnTo>
                    <a:pt x="441" y="145"/>
                  </a:lnTo>
                  <a:cubicBezTo>
                    <a:pt x="411" y="56"/>
                    <a:pt x="329" y="1"/>
                    <a:pt x="241" y="1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5668528" y="1680877"/>
              <a:ext cx="19016" cy="15547"/>
            </a:xfrm>
            <a:custGeom>
              <a:avLst/>
              <a:gdLst/>
              <a:ahLst/>
              <a:cxnLst/>
              <a:rect l="l" t="t" r="r" b="b"/>
              <a:pathLst>
                <a:path w="696" h="569" extrusionOk="0">
                  <a:moveTo>
                    <a:pt x="242" y="0"/>
                  </a:moveTo>
                  <a:cubicBezTo>
                    <a:pt x="174" y="0"/>
                    <a:pt x="107" y="33"/>
                    <a:pt x="66" y="94"/>
                  </a:cubicBezTo>
                  <a:cubicBezTo>
                    <a:pt x="0" y="190"/>
                    <a:pt x="25" y="322"/>
                    <a:pt x="122" y="388"/>
                  </a:cubicBezTo>
                  <a:lnTo>
                    <a:pt x="335" y="532"/>
                  </a:lnTo>
                  <a:cubicBezTo>
                    <a:pt x="372" y="557"/>
                    <a:pt x="413" y="568"/>
                    <a:pt x="454" y="568"/>
                  </a:cubicBezTo>
                  <a:cubicBezTo>
                    <a:pt x="523" y="568"/>
                    <a:pt x="589" y="535"/>
                    <a:pt x="630" y="475"/>
                  </a:cubicBezTo>
                  <a:cubicBezTo>
                    <a:pt x="696" y="376"/>
                    <a:pt x="669" y="246"/>
                    <a:pt x="573" y="179"/>
                  </a:cubicBezTo>
                  <a:lnTo>
                    <a:pt x="360" y="37"/>
                  </a:lnTo>
                  <a:cubicBezTo>
                    <a:pt x="324" y="12"/>
                    <a:pt x="283" y="0"/>
                    <a:pt x="242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5734703" y="1740331"/>
              <a:ext cx="11612" cy="16749"/>
            </a:xfrm>
            <a:custGeom>
              <a:avLst/>
              <a:gdLst/>
              <a:ahLst/>
              <a:cxnLst/>
              <a:rect l="l" t="t" r="r" b="b"/>
              <a:pathLst>
                <a:path w="425" h="613" extrusionOk="0">
                  <a:moveTo>
                    <a:pt x="213" y="0"/>
                  </a:moveTo>
                  <a:cubicBezTo>
                    <a:pt x="95" y="0"/>
                    <a:pt x="0" y="95"/>
                    <a:pt x="0" y="213"/>
                  </a:cubicBezTo>
                  <a:lnTo>
                    <a:pt x="0" y="400"/>
                  </a:lnTo>
                  <a:cubicBezTo>
                    <a:pt x="0" y="517"/>
                    <a:pt x="95" y="612"/>
                    <a:pt x="213" y="612"/>
                  </a:cubicBezTo>
                  <a:cubicBezTo>
                    <a:pt x="330" y="612"/>
                    <a:pt x="425" y="517"/>
                    <a:pt x="425" y="400"/>
                  </a:cubicBezTo>
                  <a:lnTo>
                    <a:pt x="425" y="213"/>
                  </a:lnTo>
                  <a:cubicBezTo>
                    <a:pt x="425" y="95"/>
                    <a:pt x="330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0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5680441" y="1732899"/>
              <a:ext cx="213607" cy="176913"/>
            </a:xfrm>
            <a:custGeom>
              <a:avLst/>
              <a:gdLst/>
              <a:ahLst/>
              <a:cxnLst/>
              <a:rect l="l" t="t" r="r" b="b"/>
              <a:pathLst>
                <a:path w="7818" h="6475" extrusionOk="0">
                  <a:moveTo>
                    <a:pt x="5758" y="1"/>
                  </a:moveTo>
                  <a:cubicBezTo>
                    <a:pt x="5549" y="1"/>
                    <a:pt x="5358" y="22"/>
                    <a:pt x="5179" y="138"/>
                  </a:cubicBezTo>
                  <a:cubicBezTo>
                    <a:pt x="4969" y="272"/>
                    <a:pt x="4660" y="593"/>
                    <a:pt x="4524" y="799"/>
                  </a:cubicBezTo>
                  <a:cubicBezTo>
                    <a:pt x="4344" y="1078"/>
                    <a:pt x="4348" y="1420"/>
                    <a:pt x="4348" y="1775"/>
                  </a:cubicBezTo>
                  <a:lnTo>
                    <a:pt x="4348" y="1803"/>
                  </a:lnTo>
                  <a:cubicBezTo>
                    <a:pt x="4353" y="2000"/>
                    <a:pt x="4199" y="2167"/>
                    <a:pt x="4000" y="2178"/>
                  </a:cubicBezTo>
                  <a:cubicBezTo>
                    <a:pt x="3839" y="2185"/>
                    <a:pt x="3679" y="2210"/>
                    <a:pt x="3550" y="2265"/>
                  </a:cubicBezTo>
                  <a:cubicBezTo>
                    <a:pt x="3304" y="2375"/>
                    <a:pt x="3164" y="2605"/>
                    <a:pt x="2992" y="2810"/>
                  </a:cubicBezTo>
                  <a:cubicBezTo>
                    <a:pt x="2878" y="2945"/>
                    <a:pt x="2784" y="3099"/>
                    <a:pt x="2714" y="3266"/>
                  </a:cubicBezTo>
                  <a:cubicBezTo>
                    <a:pt x="2657" y="3403"/>
                    <a:pt x="2521" y="3488"/>
                    <a:pt x="2376" y="3488"/>
                  </a:cubicBezTo>
                  <a:cubicBezTo>
                    <a:pt x="2347" y="3488"/>
                    <a:pt x="2318" y="3485"/>
                    <a:pt x="2289" y="3478"/>
                  </a:cubicBezTo>
                  <a:cubicBezTo>
                    <a:pt x="2156" y="3447"/>
                    <a:pt x="2018" y="3428"/>
                    <a:pt x="1875" y="3428"/>
                  </a:cubicBezTo>
                  <a:cubicBezTo>
                    <a:pt x="1794" y="3428"/>
                    <a:pt x="1713" y="3427"/>
                    <a:pt x="1633" y="3427"/>
                  </a:cubicBezTo>
                  <a:cubicBezTo>
                    <a:pt x="1402" y="3427"/>
                    <a:pt x="1180" y="3440"/>
                    <a:pt x="992" y="3547"/>
                  </a:cubicBezTo>
                  <a:cubicBezTo>
                    <a:pt x="724" y="3698"/>
                    <a:pt x="519" y="4023"/>
                    <a:pt x="359" y="4286"/>
                  </a:cubicBezTo>
                  <a:cubicBezTo>
                    <a:pt x="198" y="4554"/>
                    <a:pt x="0" y="4840"/>
                    <a:pt x="0" y="5175"/>
                  </a:cubicBezTo>
                  <a:cubicBezTo>
                    <a:pt x="3" y="5505"/>
                    <a:pt x="197" y="5836"/>
                    <a:pt x="353" y="6099"/>
                  </a:cubicBezTo>
                  <a:lnTo>
                    <a:pt x="466" y="6211"/>
                  </a:lnTo>
                  <a:lnTo>
                    <a:pt x="687" y="6322"/>
                  </a:lnTo>
                  <a:cubicBezTo>
                    <a:pt x="687" y="6322"/>
                    <a:pt x="1129" y="6475"/>
                    <a:pt x="1166" y="6475"/>
                  </a:cubicBezTo>
                  <a:cubicBezTo>
                    <a:pt x="1167" y="6475"/>
                    <a:pt x="1167" y="6475"/>
                    <a:pt x="1168" y="6474"/>
                  </a:cubicBezTo>
                  <a:cubicBezTo>
                    <a:pt x="1173" y="6471"/>
                    <a:pt x="1276" y="6470"/>
                    <a:pt x="1411" y="6470"/>
                  </a:cubicBezTo>
                  <a:cubicBezTo>
                    <a:pt x="1683" y="6470"/>
                    <a:pt x="2083" y="6474"/>
                    <a:pt x="2083" y="6474"/>
                  </a:cubicBezTo>
                  <a:cubicBezTo>
                    <a:pt x="2083" y="6474"/>
                    <a:pt x="3045" y="5946"/>
                    <a:pt x="3055" y="5930"/>
                  </a:cubicBezTo>
                  <a:cubicBezTo>
                    <a:pt x="3064" y="5912"/>
                    <a:pt x="3196" y="5486"/>
                    <a:pt x="3196" y="5486"/>
                  </a:cubicBezTo>
                  <a:lnTo>
                    <a:pt x="3817" y="5353"/>
                  </a:lnTo>
                  <a:lnTo>
                    <a:pt x="5136" y="4997"/>
                  </a:lnTo>
                  <a:lnTo>
                    <a:pt x="5731" y="4518"/>
                  </a:lnTo>
                  <a:cubicBezTo>
                    <a:pt x="5731" y="4518"/>
                    <a:pt x="5993" y="3786"/>
                    <a:pt x="5993" y="3777"/>
                  </a:cubicBezTo>
                  <a:cubicBezTo>
                    <a:pt x="5993" y="3766"/>
                    <a:pt x="6220" y="3144"/>
                    <a:pt x="6220" y="3144"/>
                  </a:cubicBezTo>
                  <a:cubicBezTo>
                    <a:pt x="6220" y="3144"/>
                    <a:pt x="6775" y="3179"/>
                    <a:pt x="6784" y="3179"/>
                  </a:cubicBezTo>
                  <a:cubicBezTo>
                    <a:pt x="6793" y="3179"/>
                    <a:pt x="7588" y="2385"/>
                    <a:pt x="7597" y="2372"/>
                  </a:cubicBezTo>
                  <a:cubicBezTo>
                    <a:pt x="7605" y="2359"/>
                    <a:pt x="7818" y="1712"/>
                    <a:pt x="7818" y="1712"/>
                  </a:cubicBezTo>
                  <a:lnTo>
                    <a:pt x="7787" y="1177"/>
                  </a:lnTo>
                  <a:cubicBezTo>
                    <a:pt x="7781" y="1166"/>
                    <a:pt x="7778" y="1152"/>
                    <a:pt x="7772" y="1142"/>
                  </a:cubicBezTo>
                  <a:cubicBezTo>
                    <a:pt x="7676" y="889"/>
                    <a:pt x="7560" y="592"/>
                    <a:pt x="7365" y="410"/>
                  </a:cubicBezTo>
                  <a:cubicBezTo>
                    <a:pt x="7049" y="113"/>
                    <a:pt x="6586" y="7"/>
                    <a:pt x="6119" y="7"/>
                  </a:cubicBezTo>
                  <a:cubicBezTo>
                    <a:pt x="5993" y="7"/>
                    <a:pt x="5873" y="1"/>
                    <a:pt x="5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5689976" y="1765085"/>
              <a:ext cx="208689" cy="158525"/>
            </a:xfrm>
            <a:custGeom>
              <a:avLst/>
              <a:gdLst/>
              <a:ahLst/>
              <a:cxnLst/>
              <a:rect l="l" t="t" r="r" b="b"/>
              <a:pathLst>
                <a:path w="7638" h="5802" extrusionOk="0">
                  <a:moveTo>
                    <a:pt x="7438" y="1"/>
                  </a:moveTo>
                  <a:cubicBezTo>
                    <a:pt x="7381" y="316"/>
                    <a:pt x="7192" y="620"/>
                    <a:pt x="7009" y="862"/>
                  </a:cubicBezTo>
                  <a:cubicBezTo>
                    <a:pt x="6839" y="1089"/>
                    <a:pt x="6665" y="1415"/>
                    <a:pt x="6403" y="1546"/>
                  </a:cubicBezTo>
                  <a:cubicBezTo>
                    <a:pt x="6265" y="1614"/>
                    <a:pt x="6106" y="1632"/>
                    <a:pt x="5942" y="1632"/>
                  </a:cubicBezTo>
                  <a:cubicBezTo>
                    <a:pt x="5920" y="1632"/>
                    <a:pt x="5899" y="1631"/>
                    <a:pt x="5877" y="1631"/>
                  </a:cubicBezTo>
                  <a:cubicBezTo>
                    <a:pt x="5872" y="1631"/>
                    <a:pt x="5868" y="1630"/>
                    <a:pt x="5863" y="1630"/>
                  </a:cubicBezTo>
                  <a:cubicBezTo>
                    <a:pt x="5647" y="1630"/>
                    <a:pt x="5476" y="1800"/>
                    <a:pt x="5476" y="2006"/>
                  </a:cubicBezTo>
                  <a:lnTo>
                    <a:pt x="5476" y="2009"/>
                  </a:lnTo>
                  <a:cubicBezTo>
                    <a:pt x="5476" y="2282"/>
                    <a:pt x="5566" y="2565"/>
                    <a:pt x="5449" y="2796"/>
                  </a:cubicBezTo>
                  <a:cubicBezTo>
                    <a:pt x="5288" y="3113"/>
                    <a:pt x="4874" y="3353"/>
                    <a:pt x="4554" y="3532"/>
                  </a:cubicBezTo>
                  <a:cubicBezTo>
                    <a:pt x="4275" y="3690"/>
                    <a:pt x="3953" y="3861"/>
                    <a:pt x="3603" y="3861"/>
                  </a:cubicBezTo>
                  <a:cubicBezTo>
                    <a:pt x="3471" y="3861"/>
                    <a:pt x="3339" y="3830"/>
                    <a:pt x="3213" y="3786"/>
                  </a:cubicBezTo>
                  <a:cubicBezTo>
                    <a:pt x="3168" y="3771"/>
                    <a:pt x="3121" y="3763"/>
                    <a:pt x="3075" y="3763"/>
                  </a:cubicBezTo>
                  <a:cubicBezTo>
                    <a:pt x="2911" y="3763"/>
                    <a:pt x="2757" y="3861"/>
                    <a:pt x="2702" y="4018"/>
                  </a:cubicBezTo>
                  <a:cubicBezTo>
                    <a:pt x="2620" y="4259"/>
                    <a:pt x="2501" y="4486"/>
                    <a:pt x="2311" y="4648"/>
                  </a:cubicBezTo>
                  <a:cubicBezTo>
                    <a:pt x="1977" y="4930"/>
                    <a:pt x="1450" y="5031"/>
                    <a:pt x="967" y="5031"/>
                  </a:cubicBezTo>
                  <a:cubicBezTo>
                    <a:pt x="843" y="5031"/>
                    <a:pt x="708" y="5039"/>
                    <a:pt x="575" y="5039"/>
                  </a:cubicBezTo>
                  <a:cubicBezTo>
                    <a:pt x="402" y="5039"/>
                    <a:pt x="232" y="5026"/>
                    <a:pt x="95" y="4965"/>
                  </a:cubicBezTo>
                  <a:cubicBezTo>
                    <a:pt x="63" y="4951"/>
                    <a:pt x="31" y="4935"/>
                    <a:pt x="0" y="4916"/>
                  </a:cubicBezTo>
                  <a:lnTo>
                    <a:pt x="0" y="4916"/>
                  </a:lnTo>
                  <a:cubicBezTo>
                    <a:pt x="1" y="4918"/>
                    <a:pt x="4" y="4921"/>
                    <a:pt x="6" y="4923"/>
                  </a:cubicBezTo>
                  <a:cubicBezTo>
                    <a:pt x="187" y="5229"/>
                    <a:pt x="388" y="5577"/>
                    <a:pt x="712" y="5728"/>
                  </a:cubicBezTo>
                  <a:cubicBezTo>
                    <a:pt x="840" y="5789"/>
                    <a:pt x="1000" y="5802"/>
                    <a:pt x="1163" y="5802"/>
                  </a:cubicBezTo>
                  <a:cubicBezTo>
                    <a:pt x="1288" y="5802"/>
                    <a:pt x="1415" y="5794"/>
                    <a:pt x="1532" y="5794"/>
                  </a:cubicBezTo>
                  <a:cubicBezTo>
                    <a:pt x="1989" y="5794"/>
                    <a:pt x="2482" y="5695"/>
                    <a:pt x="2797" y="5411"/>
                  </a:cubicBezTo>
                  <a:cubicBezTo>
                    <a:pt x="2974" y="5249"/>
                    <a:pt x="3089" y="5022"/>
                    <a:pt x="3165" y="4781"/>
                  </a:cubicBezTo>
                  <a:cubicBezTo>
                    <a:pt x="3215" y="4625"/>
                    <a:pt x="3361" y="4526"/>
                    <a:pt x="3516" y="4526"/>
                  </a:cubicBezTo>
                  <a:cubicBezTo>
                    <a:pt x="3559" y="4526"/>
                    <a:pt x="3603" y="4534"/>
                    <a:pt x="3645" y="4549"/>
                  </a:cubicBezTo>
                  <a:cubicBezTo>
                    <a:pt x="3764" y="4593"/>
                    <a:pt x="3887" y="4626"/>
                    <a:pt x="4013" y="4626"/>
                  </a:cubicBezTo>
                  <a:cubicBezTo>
                    <a:pt x="4342" y="4626"/>
                    <a:pt x="4644" y="4451"/>
                    <a:pt x="4907" y="4296"/>
                  </a:cubicBezTo>
                  <a:cubicBezTo>
                    <a:pt x="5208" y="4116"/>
                    <a:pt x="5600" y="3879"/>
                    <a:pt x="5750" y="3559"/>
                  </a:cubicBezTo>
                  <a:cubicBezTo>
                    <a:pt x="5859" y="3330"/>
                    <a:pt x="5774" y="3045"/>
                    <a:pt x="5774" y="2773"/>
                  </a:cubicBezTo>
                  <a:lnTo>
                    <a:pt x="5774" y="2769"/>
                  </a:lnTo>
                  <a:cubicBezTo>
                    <a:pt x="5774" y="2565"/>
                    <a:pt x="5936" y="2393"/>
                    <a:pt x="6138" y="2393"/>
                  </a:cubicBezTo>
                  <a:cubicBezTo>
                    <a:pt x="6142" y="2393"/>
                    <a:pt x="6147" y="2394"/>
                    <a:pt x="6151" y="2394"/>
                  </a:cubicBezTo>
                  <a:cubicBezTo>
                    <a:pt x="6174" y="2394"/>
                    <a:pt x="6198" y="2395"/>
                    <a:pt x="6222" y="2395"/>
                  </a:cubicBezTo>
                  <a:cubicBezTo>
                    <a:pt x="6374" y="2395"/>
                    <a:pt x="6520" y="2376"/>
                    <a:pt x="6647" y="2312"/>
                  </a:cubicBezTo>
                  <a:cubicBezTo>
                    <a:pt x="6895" y="2181"/>
                    <a:pt x="7057" y="1853"/>
                    <a:pt x="7218" y="1626"/>
                  </a:cubicBezTo>
                  <a:cubicBezTo>
                    <a:pt x="7423" y="1338"/>
                    <a:pt x="7637" y="961"/>
                    <a:pt x="7637" y="579"/>
                  </a:cubicBezTo>
                  <a:cubicBezTo>
                    <a:pt x="7636" y="368"/>
                    <a:pt x="7514" y="185"/>
                    <a:pt x="7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pic>
        <p:nvPicPr>
          <p:cNvPr id="1998" name="Google Shape;1998;p48"/>
          <p:cNvPicPr preferRelativeResize="0"/>
          <p:nvPr/>
        </p:nvPicPr>
        <p:blipFill rotWithShape="1">
          <a:blip r:embed="rId3">
            <a:alphaModFix/>
          </a:blip>
          <a:srcRect l="20044" t="28208" b="31858"/>
          <a:stretch/>
        </p:blipFill>
        <p:spPr>
          <a:xfrm>
            <a:off x="0" y="3098850"/>
            <a:ext cx="2102476" cy="105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48"/>
          <p:cNvPicPr preferRelativeResize="0"/>
          <p:nvPr/>
        </p:nvPicPr>
        <p:blipFill rotWithShape="1">
          <a:blip r:embed="rId3">
            <a:alphaModFix/>
          </a:blip>
          <a:srcRect t="28208" r="29178" b="31858"/>
          <a:stretch/>
        </p:blipFill>
        <p:spPr>
          <a:xfrm>
            <a:off x="7281650" y="3098850"/>
            <a:ext cx="1862350" cy="10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0" name="Google Shape;2000;p48"/>
          <p:cNvSpPr/>
          <p:nvPr/>
        </p:nvSpPr>
        <p:spPr>
          <a:xfrm>
            <a:off x="7903356" y="747073"/>
            <a:ext cx="224348" cy="220363"/>
          </a:xfrm>
          <a:custGeom>
            <a:avLst/>
            <a:gdLst/>
            <a:ahLst/>
            <a:cxnLst/>
            <a:rect l="l" t="t" r="r" b="b"/>
            <a:pathLst>
              <a:path w="17116" h="16812" extrusionOk="0">
                <a:moveTo>
                  <a:pt x="8887" y="1"/>
                </a:moveTo>
                <a:cubicBezTo>
                  <a:pt x="8714" y="1"/>
                  <a:pt x="8543" y="103"/>
                  <a:pt x="8464" y="332"/>
                </a:cubicBezTo>
                <a:cubicBezTo>
                  <a:pt x="7996" y="1678"/>
                  <a:pt x="7471" y="3046"/>
                  <a:pt x="6726" y="4271"/>
                </a:cubicBezTo>
                <a:cubicBezTo>
                  <a:pt x="6324" y="4183"/>
                  <a:pt x="5929" y="4069"/>
                  <a:pt x="5549" y="3905"/>
                </a:cubicBezTo>
                <a:cubicBezTo>
                  <a:pt x="4620" y="3506"/>
                  <a:pt x="3988" y="2812"/>
                  <a:pt x="3197" y="2226"/>
                </a:cubicBezTo>
                <a:cubicBezTo>
                  <a:pt x="3184" y="2216"/>
                  <a:pt x="3169" y="2212"/>
                  <a:pt x="3155" y="2212"/>
                </a:cubicBezTo>
                <a:cubicBezTo>
                  <a:pt x="3099" y="2212"/>
                  <a:pt x="3044" y="2274"/>
                  <a:pt x="3062" y="2329"/>
                </a:cubicBezTo>
                <a:cubicBezTo>
                  <a:pt x="3090" y="2411"/>
                  <a:pt x="3127" y="2488"/>
                  <a:pt x="3161" y="2565"/>
                </a:cubicBezTo>
                <a:cubicBezTo>
                  <a:pt x="3043" y="2518"/>
                  <a:pt x="2916" y="2483"/>
                  <a:pt x="2777" y="2468"/>
                </a:cubicBezTo>
                <a:cubicBezTo>
                  <a:pt x="2770" y="2468"/>
                  <a:pt x="2763" y="2467"/>
                  <a:pt x="2755" y="2467"/>
                </a:cubicBezTo>
                <a:cubicBezTo>
                  <a:pt x="2623" y="2467"/>
                  <a:pt x="2474" y="2592"/>
                  <a:pt x="2451" y="2720"/>
                </a:cubicBezTo>
                <a:cubicBezTo>
                  <a:pt x="2283" y="3633"/>
                  <a:pt x="2937" y="4290"/>
                  <a:pt x="3292" y="5098"/>
                </a:cubicBezTo>
                <a:cubicBezTo>
                  <a:pt x="3575" y="5748"/>
                  <a:pt x="3782" y="6439"/>
                  <a:pt x="3911" y="7139"/>
                </a:cubicBezTo>
                <a:cubicBezTo>
                  <a:pt x="3651" y="7286"/>
                  <a:pt x="3385" y="7423"/>
                  <a:pt x="3107" y="7533"/>
                </a:cubicBezTo>
                <a:cubicBezTo>
                  <a:pt x="2168" y="7908"/>
                  <a:pt x="1230" y="7864"/>
                  <a:pt x="257" y="8008"/>
                </a:cubicBezTo>
                <a:cubicBezTo>
                  <a:pt x="179" y="8020"/>
                  <a:pt x="168" y="8142"/>
                  <a:pt x="234" y="8174"/>
                </a:cubicBezTo>
                <a:cubicBezTo>
                  <a:pt x="312" y="8213"/>
                  <a:pt x="391" y="8242"/>
                  <a:pt x="471" y="8273"/>
                </a:cubicBezTo>
                <a:cubicBezTo>
                  <a:pt x="352" y="8323"/>
                  <a:pt x="239" y="8387"/>
                  <a:pt x="129" y="8475"/>
                </a:cubicBezTo>
                <a:cubicBezTo>
                  <a:pt x="21" y="8562"/>
                  <a:pt x="0" y="8771"/>
                  <a:pt x="77" y="8883"/>
                </a:cubicBezTo>
                <a:cubicBezTo>
                  <a:pt x="604" y="9649"/>
                  <a:pt x="1532" y="9651"/>
                  <a:pt x="2353" y="9973"/>
                </a:cubicBezTo>
                <a:cubicBezTo>
                  <a:pt x="2889" y="10182"/>
                  <a:pt x="3405" y="10450"/>
                  <a:pt x="3895" y="10760"/>
                </a:cubicBezTo>
                <a:cubicBezTo>
                  <a:pt x="3701" y="11758"/>
                  <a:pt x="3337" y="12718"/>
                  <a:pt x="2752" y="13507"/>
                </a:cubicBezTo>
                <a:cubicBezTo>
                  <a:pt x="2416" y="13961"/>
                  <a:pt x="2905" y="14591"/>
                  <a:pt x="3399" y="14591"/>
                </a:cubicBezTo>
                <a:cubicBezTo>
                  <a:pt x="3512" y="14591"/>
                  <a:pt x="3625" y="14558"/>
                  <a:pt x="3728" y="14483"/>
                </a:cubicBezTo>
                <a:cubicBezTo>
                  <a:pt x="4587" y="13862"/>
                  <a:pt x="5527" y="13423"/>
                  <a:pt x="6500" y="13156"/>
                </a:cubicBezTo>
                <a:cubicBezTo>
                  <a:pt x="7210" y="14097"/>
                  <a:pt x="7749" y="15175"/>
                  <a:pt x="7919" y="16299"/>
                </a:cubicBezTo>
                <a:cubicBezTo>
                  <a:pt x="7969" y="16642"/>
                  <a:pt x="8286" y="16812"/>
                  <a:pt x="8604" y="16812"/>
                </a:cubicBezTo>
                <a:cubicBezTo>
                  <a:pt x="8923" y="16812"/>
                  <a:pt x="9244" y="16640"/>
                  <a:pt x="9298" y="16299"/>
                </a:cubicBezTo>
                <a:cubicBezTo>
                  <a:pt x="9489" y="15114"/>
                  <a:pt x="9916" y="14019"/>
                  <a:pt x="10525" y="13057"/>
                </a:cubicBezTo>
                <a:cubicBezTo>
                  <a:pt x="11614" y="13303"/>
                  <a:pt x="12667" y="13771"/>
                  <a:pt x="13623" y="14469"/>
                </a:cubicBezTo>
                <a:cubicBezTo>
                  <a:pt x="13751" y="14562"/>
                  <a:pt x="13889" y="14603"/>
                  <a:pt x="14026" y="14603"/>
                </a:cubicBezTo>
                <a:cubicBezTo>
                  <a:pt x="14617" y="14603"/>
                  <a:pt x="15185" y="13843"/>
                  <a:pt x="14800" y="13292"/>
                </a:cubicBezTo>
                <a:cubicBezTo>
                  <a:pt x="14147" y="12361"/>
                  <a:pt x="13704" y="11331"/>
                  <a:pt x="13466" y="10269"/>
                </a:cubicBezTo>
                <a:cubicBezTo>
                  <a:pt x="14318" y="9790"/>
                  <a:pt x="15264" y="9451"/>
                  <a:pt x="16285" y="9293"/>
                </a:cubicBezTo>
                <a:cubicBezTo>
                  <a:pt x="17116" y="9164"/>
                  <a:pt x="17098" y="7772"/>
                  <a:pt x="16283" y="7628"/>
                </a:cubicBezTo>
                <a:cubicBezTo>
                  <a:pt x="15269" y="7449"/>
                  <a:pt x="14324" y="7090"/>
                  <a:pt x="13470" y="6589"/>
                </a:cubicBezTo>
                <a:cubicBezTo>
                  <a:pt x="13728" y="5434"/>
                  <a:pt x="14229" y="4321"/>
                  <a:pt x="14984" y="3335"/>
                </a:cubicBezTo>
                <a:cubicBezTo>
                  <a:pt x="15242" y="2998"/>
                  <a:pt x="15029" y="2545"/>
                  <a:pt x="14662" y="2545"/>
                </a:cubicBezTo>
                <a:cubicBezTo>
                  <a:pt x="14589" y="2545"/>
                  <a:pt x="14510" y="2563"/>
                  <a:pt x="14427" y="2603"/>
                </a:cubicBezTo>
                <a:cubicBezTo>
                  <a:pt x="13252" y="3172"/>
                  <a:pt x="12032" y="3725"/>
                  <a:pt x="10765" y="4072"/>
                </a:cubicBezTo>
                <a:cubicBezTo>
                  <a:pt x="10042" y="3016"/>
                  <a:pt x="9551" y="1787"/>
                  <a:pt x="9376" y="456"/>
                </a:cubicBezTo>
                <a:cubicBezTo>
                  <a:pt x="9338" y="171"/>
                  <a:pt x="9111" y="1"/>
                  <a:pt x="88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2001" name="Google Shape;2001;p48"/>
          <p:cNvSpPr/>
          <p:nvPr/>
        </p:nvSpPr>
        <p:spPr>
          <a:xfrm>
            <a:off x="6962846" y="660502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2002" name="Google Shape;2002;p48"/>
          <p:cNvSpPr/>
          <p:nvPr/>
        </p:nvSpPr>
        <p:spPr>
          <a:xfrm flipH="1">
            <a:off x="8098923" y="4294927"/>
            <a:ext cx="166203" cy="163267"/>
          </a:xfrm>
          <a:custGeom>
            <a:avLst/>
            <a:gdLst/>
            <a:ahLst/>
            <a:cxnLst/>
            <a:rect l="l" t="t" r="r" b="b"/>
            <a:pathLst>
              <a:path w="12680" h="12456" extrusionOk="0">
                <a:moveTo>
                  <a:pt x="6584" y="1"/>
                </a:moveTo>
                <a:cubicBezTo>
                  <a:pt x="6455" y="1"/>
                  <a:pt x="6328" y="76"/>
                  <a:pt x="6270" y="245"/>
                </a:cubicBezTo>
                <a:cubicBezTo>
                  <a:pt x="5771" y="1685"/>
                  <a:pt x="5191" y="3160"/>
                  <a:pt x="4144" y="4296"/>
                </a:cubicBezTo>
                <a:cubicBezTo>
                  <a:pt x="3629" y="4853"/>
                  <a:pt x="3004" y="5298"/>
                  <a:pt x="2300" y="5580"/>
                </a:cubicBezTo>
                <a:cubicBezTo>
                  <a:pt x="1602" y="5859"/>
                  <a:pt x="910" y="5826"/>
                  <a:pt x="187" y="5933"/>
                </a:cubicBezTo>
                <a:cubicBezTo>
                  <a:pt x="128" y="5942"/>
                  <a:pt x="121" y="6032"/>
                  <a:pt x="172" y="6057"/>
                </a:cubicBezTo>
                <a:cubicBezTo>
                  <a:pt x="229" y="6086"/>
                  <a:pt x="286" y="6107"/>
                  <a:pt x="347" y="6129"/>
                </a:cubicBezTo>
                <a:cubicBezTo>
                  <a:pt x="262" y="6167"/>
                  <a:pt x="176" y="6215"/>
                  <a:pt x="96" y="6279"/>
                </a:cubicBezTo>
                <a:cubicBezTo>
                  <a:pt x="15" y="6342"/>
                  <a:pt x="0" y="6498"/>
                  <a:pt x="57" y="6582"/>
                </a:cubicBezTo>
                <a:cubicBezTo>
                  <a:pt x="445" y="7149"/>
                  <a:pt x="1133" y="7149"/>
                  <a:pt x="1742" y="7388"/>
                </a:cubicBezTo>
                <a:cubicBezTo>
                  <a:pt x="2409" y="7648"/>
                  <a:pt x="3043" y="8025"/>
                  <a:pt x="3595" y="8477"/>
                </a:cubicBezTo>
                <a:cubicBezTo>
                  <a:pt x="4670" y="9360"/>
                  <a:pt x="5656" y="10669"/>
                  <a:pt x="5866" y="12075"/>
                </a:cubicBezTo>
                <a:cubicBezTo>
                  <a:pt x="5903" y="12329"/>
                  <a:pt x="6138" y="12456"/>
                  <a:pt x="6373" y="12456"/>
                </a:cubicBezTo>
                <a:cubicBezTo>
                  <a:pt x="6610" y="12456"/>
                  <a:pt x="6847" y="12328"/>
                  <a:pt x="6888" y="12075"/>
                </a:cubicBezTo>
                <a:cubicBezTo>
                  <a:pt x="7322" y="9390"/>
                  <a:pt x="9358" y="7303"/>
                  <a:pt x="12064" y="6883"/>
                </a:cubicBezTo>
                <a:cubicBezTo>
                  <a:pt x="12679" y="6788"/>
                  <a:pt x="12668" y="5757"/>
                  <a:pt x="12064" y="5651"/>
                </a:cubicBezTo>
                <a:cubicBezTo>
                  <a:pt x="9383" y="5178"/>
                  <a:pt x="7304" y="3041"/>
                  <a:pt x="6946" y="336"/>
                </a:cubicBezTo>
                <a:cubicBezTo>
                  <a:pt x="6918" y="126"/>
                  <a:pt x="6749" y="1"/>
                  <a:pt x="65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7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Conclusions</a:t>
            </a:r>
          </a:p>
        </p:txBody>
      </p:sp>
      <p:graphicFrame>
        <p:nvGraphicFramePr>
          <p:cNvPr id="2926" name="Google Shape;2926;p71"/>
          <p:cNvGraphicFramePr/>
          <p:nvPr>
            <p:extLst>
              <p:ext uri="{D42A27DB-BD31-4B8C-83A1-F6EECF244321}">
                <p14:modId xmlns:p14="http://schemas.microsoft.com/office/powerpoint/2010/main" val="1818438307"/>
              </p:ext>
            </p:extLst>
          </p:nvPr>
        </p:nvGraphicFramePr>
        <p:xfrm>
          <a:off x="719988" y="1706661"/>
          <a:ext cx="3635475" cy="2290940"/>
        </p:xfrm>
        <a:graphic>
          <a:graphicData uri="http://schemas.openxmlformats.org/drawingml/2006/table">
            <a:tbl>
              <a:tblPr>
                <a:noFill/>
                <a:tableStyleId>{400A133E-A33D-4414-AB1E-D95C0D0B2931}</a:tableStyleId>
              </a:tblPr>
              <a:tblGrid>
                <a:gridCol w="36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dk1"/>
                          </a:solidFill>
                          <a:latin typeface="Poller One"/>
                          <a:ea typeface="Poller One"/>
                          <a:cs typeface="Poller One"/>
                          <a:sym typeface="Poller One"/>
                        </a:rPr>
                        <a:t>Conclusion 1: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noProof="0" dirty="0">
                          <a:solidFill>
                            <a:schemeClr val="lt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Machine Learning can aid microbiome-based disease classification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noProof="0" dirty="0">
                          <a:solidFill>
                            <a:schemeClr val="dk1"/>
                          </a:solidFill>
                          <a:latin typeface="Poller One"/>
                          <a:ea typeface="Poller One"/>
                          <a:cs typeface="Poller One"/>
                          <a:sym typeface="Poller One"/>
                        </a:rPr>
                        <a:t>Conclusion 2: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noProof="0" dirty="0">
                          <a:solidFill>
                            <a:schemeClr val="lt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Data quality and biological validation remain key challenges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27" name="Google Shape;2927;p71"/>
          <p:cNvGraphicFramePr/>
          <p:nvPr>
            <p:extLst>
              <p:ext uri="{D42A27DB-BD31-4B8C-83A1-F6EECF244321}">
                <p14:modId xmlns:p14="http://schemas.microsoft.com/office/powerpoint/2010/main" val="2447271688"/>
              </p:ext>
            </p:extLst>
          </p:nvPr>
        </p:nvGraphicFramePr>
        <p:xfrm>
          <a:off x="4788539" y="1706661"/>
          <a:ext cx="3635475" cy="2504300"/>
        </p:xfrm>
        <a:graphic>
          <a:graphicData uri="http://schemas.openxmlformats.org/drawingml/2006/table">
            <a:tbl>
              <a:tblPr>
                <a:noFill/>
                <a:tableStyleId>{400A133E-A33D-4414-AB1E-D95C0D0B2931}</a:tableStyleId>
              </a:tblPr>
              <a:tblGrid>
                <a:gridCol w="36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noProof="0" dirty="0">
                          <a:solidFill>
                            <a:schemeClr val="dk1"/>
                          </a:solidFill>
                          <a:latin typeface="Poller One"/>
                          <a:ea typeface="Poller One"/>
                          <a:cs typeface="Poller One"/>
                          <a:sym typeface="Poller One"/>
                        </a:rPr>
                        <a:t>Conclusion 3: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lt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Future research should integrate real-world PPI data and improve ML techniques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dk1"/>
                          </a:solidFill>
                          <a:latin typeface="Poller One"/>
                          <a:ea typeface="Poller One"/>
                          <a:cs typeface="Poller One"/>
                          <a:sym typeface="Poller One"/>
                        </a:rPr>
                        <a:t>Conclusion 4: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lt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Interdisciplinary collaboration (with biologists, for example) is essential for success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natomy and Physiology Major for College: Cell Biology by Slidesgo">
  <a:themeElements>
    <a:clrScheme name="Simple Light">
      <a:dk1>
        <a:srgbClr val="FFDEC0"/>
      </a:dk1>
      <a:lt1>
        <a:srgbClr val="FFFFFF"/>
      </a:lt1>
      <a:dk2>
        <a:srgbClr val="4F2138"/>
      </a:dk2>
      <a:lt2>
        <a:srgbClr val="FF9FAB"/>
      </a:lt2>
      <a:accent1>
        <a:srgbClr val="F47184"/>
      </a:accent1>
      <a:accent2>
        <a:srgbClr val="9B4673"/>
      </a:accent2>
      <a:accent3>
        <a:srgbClr val="FFA643"/>
      </a:accent3>
      <a:accent4>
        <a:srgbClr val="F76E1A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255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Asap</vt:lpstr>
      <vt:lpstr>Poller One</vt:lpstr>
      <vt:lpstr>Anatomy and Physiology Major for College: Cell Biology by Slidesgo</vt:lpstr>
      <vt:lpstr>Protein-Proteins Interactions in the Gut Microbiome</vt:lpstr>
      <vt:lpstr>Introduction</vt:lpstr>
      <vt:lpstr>Problem</vt:lpstr>
      <vt:lpstr>Challenges</vt:lpstr>
      <vt:lpstr>Methodology</vt:lpstr>
      <vt:lpstr>Key Results</vt:lpstr>
      <vt:lpstr>Future Directions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Margarido Fonseca</cp:lastModifiedBy>
  <cp:revision>8</cp:revision>
  <dcterms:modified xsi:type="dcterms:W3CDTF">2025-02-04T14:31:43Z</dcterms:modified>
</cp:coreProperties>
</file>