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58" r:id="rId8"/>
    <p:sldId id="257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AEB553-D5CB-4EC8-AB75-536618BA674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81305E1-3BCC-498E-86C9-312B9257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1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B553-D5CB-4EC8-AB75-536618BA674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05E1-3BCC-498E-86C9-312B9257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0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AEB553-D5CB-4EC8-AB75-536618BA674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1305E1-3BCC-498E-86C9-312B9257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75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AEB553-D5CB-4EC8-AB75-536618BA674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1305E1-3BCC-498E-86C9-312B925766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600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AEB553-D5CB-4EC8-AB75-536618BA674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1305E1-3BCC-498E-86C9-312B9257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59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B553-D5CB-4EC8-AB75-536618BA674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05E1-3BCC-498E-86C9-312B9257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6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B553-D5CB-4EC8-AB75-536618BA674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05E1-3BCC-498E-86C9-312B9257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1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B553-D5CB-4EC8-AB75-536618BA674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05E1-3BCC-498E-86C9-312B9257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80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AEB553-D5CB-4EC8-AB75-536618BA674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1305E1-3BCC-498E-86C9-312B9257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6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B553-D5CB-4EC8-AB75-536618BA674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05E1-3BCC-498E-86C9-312B9257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8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AEB553-D5CB-4EC8-AB75-536618BA674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81305E1-3BCC-498E-86C9-312B9257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8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B553-D5CB-4EC8-AB75-536618BA674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05E1-3BCC-498E-86C9-312B9257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8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B553-D5CB-4EC8-AB75-536618BA674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05E1-3BCC-498E-86C9-312B9257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B553-D5CB-4EC8-AB75-536618BA674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05E1-3BCC-498E-86C9-312B9257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B553-D5CB-4EC8-AB75-536618BA674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05E1-3BCC-498E-86C9-312B9257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B553-D5CB-4EC8-AB75-536618BA674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05E1-3BCC-498E-86C9-312B9257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3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B553-D5CB-4EC8-AB75-536618BA674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05E1-3BCC-498E-86C9-312B9257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7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EB553-D5CB-4EC8-AB75-536618BA674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305E1-3BCC-498E-86C9-312B9257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4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40B4E1-2CA8-B6BD-0A1D-C24AB0490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57" y="17101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Track module 1</a:t>
            </a:r>
            <a:br>
              <a:rPr lang="en-US" dirty="0"/>
            </a:br>
            <a:r>
              <a:rPr lang="en-US" dirty="0"/>
              <a:t>Basics of Machine Learning in Python </a:t>
            </a:r>
            <a:br>
              <a:rPr lang="en-US" dirty="0"/>
            </a:br>
            <a:r>
              <a:rPr lang="en-US" dirty="0"/>
              <a:t>Block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8D4B7-94B7-F441-B8AE-E6BF28FAB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4857" y="4189866"/>
            <a:ext cx="9144000" cy="1655762"/>
          </a:xfrm>
        </p:spPr>
        <p:txBody>
          <a:bodyPr/>
          <a:lstStyle/>
          <a:p>
            <a:r>
              <a:rPr lang="en-US" dirty="0"/>
              <a:t>Ekaterina Golubeva </a:t>
            </a:r>
          </a:p>
          <a:p>
            <a:r>
              <a:rPr lang="en-US" dirty="0"/>
              <a:t>21.11.22</a:t>
            </a:r>
          </a:p>
        </p:txBody>
      </p:sp>
    </p:spTree>
    <p:extLst>
      <p:ext uri="{BB962C8B-B14F-4D97-AF65-F5344CB8AC3E}">
        <p14:creationId xmlns:p14="http://schemas.microsoft.com/office/powerpoint/2010/main" val="148656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90D0-7041-F854-16EA-1ADD8659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segmentation using traditional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A72D-2ECB-EBB5-4F43-70CA0359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71" y="2537461"/>
            <a:ext cx="4816929" cy="2883626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Feature extraction </a:t>
            </a:r>
          </a:p>
          <a:p>
            <a:pPr marL="457200" indent="-457200">
              <a:buAutoNum type="arabicParenR"/>
            </a:pPr>
            <a:r>
              <a:rPr lang="en-US" dirty="0"/>
              <a:t>Creating </a:t>
            </a:r>
            <a:r>
              <a:rPr lang="en-US" dirty="0" err="1"/>
              <a:t>Ml</a:t>
            </a:r>
            <a:r>
              <a:rPr lang="en-US" dirty="0"/>
              <a:t> model </a:t>
            </a:r>
          </a:p>
          <a:p>
            <a:pPr marL="457200" indent="-457200">
              <a:buAutoNum type="arabicParenR"/>
            </a:pPr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</a:t>
            </a:r>
          </a:p>
          <a:p>
            <a:pPr marL="457200" indent="-457200">
              <a:buAutoNum type="arabicParenR"/>
            </a:pPr>
            <a:r>
              <a:rPr lang="en-US" dirty="0"/>
              <a:t>Save the result (pickle)</a:t>
            </a:r>
          </a:p>
          <a:p>
            <a:pPr marL="457200" indent="-457200">
              <a:buAutoNum type="arabicParenR"/>
            </a:pPr>
            <a:r>
              <a:rPr lang="en-US" dirty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134436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AA25-3869-0A27-E973-83E918AC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3098-BF0F-6045-BE8C-2D818A31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Creating</a:t>
            </a:r>
            <a:r>
              <a:rPr lang="fr-FR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a </a:t>
            </a:r>
            <a:r>
              <a:rPr lang="fr-FR" sz="1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dataframe</a:t>
            </a:r>
            <a:r>
              <a:rPr lang="fr-FR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fr-FR" sz="1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with</a:t>
            </a:r>
            <a:r>
              <a:rPr lang="fr-FR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fr-FR" sz="1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features</a:t>
            </a:r>
            <a:r>
              <a:rPr lang="fr-FR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, original pixels and labels.</a:t>
            </a:r>
            <a:endParaRPr lang="en-US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224BA2F-A057-DB5B-9A60-6906EBB1F6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2926844"/>
            <a:ext cx="8610600" cy="34290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73717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1618-654F-C9ED-1849-5375CD11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3E43-5973-9F89-2A7C-FBE771DA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After</a:t>
            </a:r>
            <a:r>
              <a:rPr lang="fr-FR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fr-FR" sz="1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splitting</a:t>
            </a:r>
            <a:r>
              <a:rPr lang="fr-FR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the </a:t>
            </a:r>
            <a:r>
              <a:rPr lang="fr-FR" sz="1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datasets</a:t>
            </a:r>
            <a:r>
              <a:rPr lang="fr-FR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, </a:t>
            </a:r>
            <a:r>
              <a:rPr lang="fr-FR" sz="1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create</a:t>
            </a:r>
            <a:r>
              <a:rPr lang="fr-FR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a model </a:t>
            </a:r>
            <a:r>
              <a:rPr lang="fr-FR" sz="1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with</a:t>
            </a:r>
            <a:r>
              <a:rPr lang="fr-FR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fr-FR" sz="1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RFClassifier</a:t>
            </a:r>
            <a:r>
              <a:rPr lang="fr-FR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, fit </a:t>
            </a:r>
            <a:r>
              <a:rPr lang="fr-FR" sz="1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it</a:t>
            </a:r>
            <a:r>
              <a:rPr lang="fr-FR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on the training test and </a:t>
            </a:r>
            <a:r>
              <a:rPr lang="fr-FR" sz="1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predict</a:t>
            </a:r>
            <a:r>
              <a:rPr lang="fr-FR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and compare </a:t>
            </a:r>
            <a:r>
              <a:rPr lang="fr-FR" sz="1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with</a:t>
            </a:r>
            <a:r>
              <a:rPr lang="fr-FR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the test set. </a:t>
            </a:r>
            <a:endParaRPr lang="en-US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F88CC36-FAC8-B1B9-6CB1-820DD53305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5383" y="2916548"/>
            <a:ext cx="8458744" cy="3768104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37181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86E3-2FD8-69A9-F55B-957EC8A9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Feature Ranking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014899-12C7-8918-95C1-93AD92481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258"/>
          <a:stretch/>
        </p:blipFill>
        <p:spPr>
          <a:xfrm>
            <a:off x="685800" y="2057401"/>
            <a:ext cx="4974773" cy="228728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763E7E3-D15A-A00A-39AC-884A6C2981D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08109" y="2057401"/>
            <a:ext cx="4230007" cy="384946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57048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64BE-E7F4-62E8-9ECE-FBC0EF74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Pickling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E80A-C4AE-1980-30DC-8A7F49EC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the model and use it for future purposes</a:t>
            </a: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442681B-E59B-E1AF-1220-D84C953B0D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50152" y="2790190"/>
            <a:ext cx="8056789" cy="372631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08668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70E9-F3E2-1E1B-99EB-DE0D459F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266" y="550182"/>
            <a:ext cx="8730343" cy="1325563"/>
          </a:xfrm>
        </p:spPr>
        <p:txBody>
          <a:bodyPr/>
          <a:lstStyle/>
          <a:p>
            <a:r>
              <a:rPr lang="en-US" dirty="0"/>
              <a:t>USE THE SAVED MODEL TO PREDICT </a:t>
            </a:r>
          </a:p>
        </p:txBody>
      </p:sp>
      <p:pic>
        <p:nvPicPr>
          <p:cNvPr id="5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3448FC0-29F8-9EE8-59FA-F730D126C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70" y="2059575"/>
            <a:ext cx="3843464" cy="3951513"/>
          </a:xfrm>
        </p:spPr>
      </p:pic>
      <p:pic>
        <p:nvPicPr>
          <p:cNvPr id="7" name="Picture 6" descr="A close-up of the moon&#10;&#10;Description automatically generated with medium confidence">
            <a:extLst>
              <a:ext uri="{FF2B5EF4-FFF2-40B4-BE49-F238E27FC236}">
                <a16:creationId xmlns:a16="http://schemas.microsoft.com/office/drawing/2014/main" id="{CA4A0432-BDFC-2A71-AAD1-D12E37033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4" y="2059575"/>
            <a:ext cx="3843464" cy="3951513"/>
          </a:xfrm>
          <a:prstGeom prst="rect">
            <a:avLst/>
          </a:prstGeom>
        </p:spPr>
      </p:pic>
      <p:pic>
        <p:nvPicPr>
          <p:cNvPr id="9" name="Picture 8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79D4A1CE-E730-5215-BDDA-727952FFB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145" y="2059575"/>
            <a:ext cx="3843464" cy="39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6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E99A-D8CD-D798-6B4C-8AAB1E0A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on multiples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A7C41-C01E-3DFA-7421-579DB6EB8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236"/>
          <a:stretch/>
        </p:blipFill>
        <p:spPr>
          <a:xfrm>
            <a:off x="766347" y="2116205"/>
            <a:ext cx="4818024" cy="43339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0402F-CAE6-3F61-B3DE-C2B43A5C7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664"/>
          <a:stretch/>
        </p:blipFill>
        <p:spPr>
          <a:xfrm>
            <a:off x="6259286" y="2116205"/>
            <a:ext cx="4887688" cy="43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4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FC2F-CBD3-5DED-C128-28D942C1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1A49E-1729-934C-2EC6-75C589F41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1" y="2521132"/>
            <a:ext cx="9459687" cy="2943497"/>
          </a:xfrm>
        </p:spPr>
        <p:txBody>
          <a:bodyPr/>
          <a:lstStyle/>
          <a:p>
            <a:r>
              <a:rPr lang="en-US" dirty="0"/>
              <a:t>Try with my own image (segment/label first)</a:t>
            </a:r>
          </a:p>
          <a:p>
            <a:r>
              <a:rPr lang="en-US" dirty="0"/>
              <a:t>Try with https://www.apeer.com/home/ : tool for image labeling </a:t>
            </a:r>
          </a:p>
          <a:p>
            <a:r>
              <a:rPr lang="en-US" dirty="0"/>
              <a:t>Training on multiple images </a:t>
            </a:r>
          </a:p>
        </p:txBody>
      </p:sp>
    </p:spTree>
    <p:extLst>
      <p:ext uri="{BB962C8B-B14F-4D97-AF65-F5344CB8AC3E}">
        <p14:creationId xmlns:p14="http://schemas.microsoft.com/office/powerpoint/2010/main" val="24339524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136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Vapor Trail</vt:lpstr>
      <vt:lpstr>Track module 1 Basics of Machine Learning in Python  Block 6</vt:lpstr>
      <vt:lpstr>Image segmentation using traditional ML</vt:lpstr>
      <vt:lpstr>Feature extraction</vt:lpstr>
      <vt:lpstr>Training Random Forest Classifier</vt:lpstr>
      <vt:lpstr>Feature Ranking </vt:lpstr>
      <vt:lpstr>Pickling the model</vt:lpstr>
      <vt:lpstr>USE THE SAVED MODEL TO PREDICT </vt:lpstr>
      <vt:lpstr>Predict on multiples images</vt:lpstr>
      <vt:lpstr>Further exploration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Ekaterina Golubeva</dc:creator>
  <cp:lastModifiedBy>Ekaterina Golubeva</cp:lastModifiedBy>
  <cp:revision>5</cp:revision>
  <dcterms:created xsi:type="dcterms:W3CDTF">2022-11-18T23:06:59Z</dcterms:created>
  <dcterms:modified xsi:type="dcterms:W3CDTF">2022-11-21T01:35:58Z</dcterms:modified>
</cp:coreProperties>
</file>