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E9E6-4B3F-5F03-71E6-31069E22A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9D661-8E61-B1A2-A9AE-2D239F137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A9F11-6220-E57A-987E-209E64F7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DA838-B3D1-ECEB-DFC7-6889B16F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CE90-188E-2240-E475-CBFEA2FA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3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B4A9-F3AC-28D5-9AD4-1DF79C01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12295-FA37-3A5B-ABFF-E6EA3ECEE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149F-8922-D2A3-3100-F3DE7C42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9443-2624-1FAE-6A93-DF6988B0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C5EB-AA90-7A19-452E-384D2605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FCDB4-3869-C840-0863-27AC58D43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662A2-7574-F191-4A83-843773FA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39EB-F9E7-E215-A3EA-B5ACE11B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AC83D-6C51-88C9-72F3-55CAFF3D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A988-346C-75C1-F727-C458E92B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8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97CD-D0B6-60BE-B7D4-376652B3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6A55-24E2-5194-ACBE-5583F7CA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75C0-E876-FE7E-FD28-DAC94B87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A6E01-7497-6685-134D-51878D4E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7DBE-857E-8612-C4F3-E2444171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1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AD29-7000-05F5-763D-4E84A6E4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2A51C-E73A-0D15-CC01-208D2FF3D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F0FBE-F2AF-0D77-9C36-52F56A9A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9B183-B641-5D46-DBF4-2681E9DF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0C283-12C8-3C1F-23C1-FE491A80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3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9B64-154A-55F4-C11C-B0ADCDE5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6889-B196-6C0D-EF27-6768065CD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AE82F-8726-7B5B-AE67-9F88F4395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0E01-769C-D9A2-E0B7-C665CB12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1EC24-5A25-0503-A70E-323654F2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11C87-6B4F-04AE-0F3F-96B21678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E89C-F0B0-0C20-2A4A-1DFEC93D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884DD-5531-74EF-6959-F41344732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2A487-22A3-4E0E-6EC6-AFEC0A4C8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57B97-E8F9-468D-0A7E-74117A628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61931-A0E0-73AB-7AD2-C53419A85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79633-A7FA-8094-D46A-3A1E93D6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8C2FA-1426-0128-C929-9A8A8DE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5A7D0-69DD-7EFF-D651-B6743564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3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7AD55-CCC4-CAE2-C423-9121C254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0FF084-0F3F-337A-3522-5E481A40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8A654-5FE7-0D8B-9C4A-38500301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3FF0C-5C06-1012-9202-B04CB102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AD568-893D-5BD8-88B6-21A05143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CFE82-6B67-21DB-3940-367112FC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A7AF2-327F-D537-AC64-60F39314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6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6CA4-0B0B-5FE2-30D2-743DC5CBF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7151-6AAD-5CC0-8BDC-15FADBF4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98EA7-6931-6DB6-E042-879524F9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61D5-9959-CD9D-D4A4-68E1C510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95BF3-8E0C-C6D5-13B8-FDF80FDE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1D7F-4ABA-3B76-1518-27BDA55D2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70AA-4E9D-DC31-F955-18E4DE45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4E199-9A13-FF2F-12D7-3E4D1046C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6C68A-8E0D-B70B-932D-A489966AF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B244F-4ED2-7592-F869-0D49BA16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86D51-640E-5EDD-428C-CE103053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F3F0E-CF5F-7BD1-C26D-875F6A45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75D5F-0583-D857-5388-2E9E9259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C387B-9CF1-3368-37E0-394C0F61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F21E-0766-17D7-D380-AFD22826D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2BB6-A643-4578-9121-583F80D1139F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F6E9-D9FE-8382-292F-2A160754A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09A85-A47D-6465-B927-1452A9B9F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A779-AC21-45BB-9C21-D65433606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amazon.science/blog/how-to-construct-the-optimal-neural-architecture-for-your-machine-learning-tas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0D72-FD02-166E-0955-2A15C868F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Architecture Search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2E656-B1FB-F1DC-1A9C-1CCCD2599A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CB37-7600-F488-D2B2-7D6497458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1E6E5-773C-48F9-2D3B-757AF9C07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https://www.amazon.science/blog/how-to-construct-the-optimal-neural-architecture-for-your-machine-learning-task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AB3368-C106-F7EC-B527-C34809E3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047750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2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Neural Architecture Search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Architecture Search </dc:title>
  <dc:creator>Golubeva Ekaterina (golubeka)</dc:creator>
  <cp:lastModifiedBy>Golubeva Ekaterina (golubeka)</cp:lastModifiedBy>
  <cp:revision>2</cp:revision>
  <dcterms:created xsi:type="dcterms:W3CDTF">2023-05-14T18:03:31Z</dcterms:created>
  <dcterms:modified xsi:type="dcterms:W3CDTF">2023-05-14T18:04:40Z</dcterms:modified>
</cp:coreProperties>
</file>