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72" r:id="rId5"/>
    <p:sldId id="273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6" r:id="rId14"/>
    <p:sldId id="267" r:id="rId15"/>
    <p:sldId id="268" r:id="rId16"/>
    <p:sldId id="265" r:id="rId17"/>
    <p:sldId id="269" r:id="rId18"/>
    <p:sldId id="271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4E4"/>
    <a:srgbClr val="FFD700"/>
    <a:srgbClr val="1C4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757F3-DCD0-4B54-B528-FADC49218577}" v="221" dt="2023-10-24T19:11:26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óth Jónás" userId="87a5605a-b596-42cf-9523-60e1e995bc55" providerId="ADAL" clId="{73D757F3-DCD0-4B54-B528-FADC49218577}"/>
    <pc:docChg chg="undo custSel modSld">
      <pc:chgData name="Tóth Jónás" userId="87a5605a-b596-42cf-9523-60e1e995bc55" providerId="ADAL" clId="{73D757F3-DCD0-4B54-B528-FADC49218577}" dt="2023-10-24T19:11:26.400" v="288" actId="20577"/>
      <pc:docMkLst>
        <pc:docMk/>
      </pc:docMkLst>
      <pc:sldChg chg="addSp delSp modSp mod setBg">
        <pc:chgData name="Tóth Jónás" userId="87a5605a-b596-42cf-9523-60e1e995bc55" providerId="ADAL" clId="{73D757F3-DCD0-4B54-B528-FADC49218577}" dt="2023-10-24T18:47:27.966" v="161" actId="20577"/>
        <pc:sldMkLst>
          <pc:docMk/>
          <pc:sldMk cId="1543722900" sldId="256"/>
        </pc:sldMkLst>
        <pc:spChg chg="mod">
          <ac:chgData name="Tóth Jónás" userId="87a5605a-b596-42cf-9523-60e1e995bc55" providerId="ADAL" clId="{73D757F3-DCD0-4B54-B528-FADC49218577}" dt="2023-10-24T18:47:27.966" v="161" actId="20577"/>
          <ac:spMkLst>
            <pc:docMk/>
            <pc:sldMk cId="1543722900" sldId="256"/>
            <ac:spMk id="2" creationId="{FEB9E85D-2A1E-46B4-9741-39D1EA05B8A8}"/>
          </ac:spMkLst>
        </pc:spChg>
        <pc:spChg chg="mod">
          <ac:chgData name="Tóth Jónás" userId="87a5605a-b596-42cf-9523-60e1e995bc55" providerId="ADAL" clId="{73D757F3-DCD0-4B54-B528-FADC49218577}" dt="2023-10-24T18:47:16.861" v="159" actId="20577"/>
          <ac:spMkLst>
            <pc:docMk/>
            <pc:sldMk cId="1543722900" sldId="256"/>
            <ac:spMk id="3" creationId="{5A2D3E03-A6D8-4BC0-BA03-83F944AE0069}"/>
          </ac:spMkLst>
        </pc:spChg>
        <pc:picChg chg="add del mod">
          <ac:chgData name="Tóth Jónás" userId="87a5605a-b596-42cf-9523-60e1e995bc55" providerId="ADAL" clId="{73D757F3-DCD0-4B54-B528-FADC49218577}" dt="2023-10-24T18:44:40.864" v="95" actId="478"/>
          <ac:picMkLst>
            <pc:docMk/>
            <pc:sldMk cId="1543722900" sldId="256"/>
            <ac:picMk id="4" creationId="{878897D0-3D49-1F8F-0EC8-BFF4186EFE4C}"/>
          </ac:picMkLst>
        </pc:picChg>
        <pc:picChg chg="add del mod">
          <ac:chgData name="Tóth Jónás" userId="87a5605a-b596-42cf-9523-60e1e995bc55" providerId="ADAL" clId="{73D757F3-DCD0-4B54-B528-FADC49218577}" dt="2023-10-24T18:45:51.145" v="144" actId="688"/>
          <ac:picMkLst>
            <pc:docMk/>
            <pc:sldMk cId="1543722900" sldId="256"/>
            <ac:picMk id="7" creationId="{1567133C-EC80-4F12-8B2A-27E9DC295274}"/>
          </ac:picMkLst>
        </pc:picChg>
      </pc:sldChg>
      <pc:sldChg chg="modSp mod">
        <pc:chgData name="Tóth Jónás" userId="87a5605a-b596-42cf-9523-60e1e995bc55" providerId="ADAL" clId="{73D757F3-DCD0-4B54-B528-FADC49218577}" dt="2023-10-24T19:11:26.400" v="288" actId="20577"/>
        <pc:sldMkLst>
          <pc:docMk/>
          <pc:sldMk cId="3163225648" sldId="257"/>
        </pc:sldMkLst>
        <pc:spChg chg="mod">
          <ac:chgData name="Tóth Jónás" userId="87a5605a-b596-42cf-9523-60e1e995bc55" providerId="ADAL" clId="{73D757F3-DCD0-4B54-B528-FADC49218577}" dt="2023-10-24T18:46:13.080" v="145" actId="207"/>
          <ac:spMkLst>
            <pc:docMk/>
            <pc:sldMk cId="3163225648" sldId="257"/>
            <ac:spMk id="2" creationId="{44B3550F-E6AA-41F5-9200-518A9922144A}"/>
          </ac:spMkLst>
        </pc:spChg>
        <pc:spChg chg="mod">
          <ac:chgData name="Tóth Jónás" userId="87a5605a-b596-42cf-9523-60e1e995bc55" providerId="ADAL" clId="{73D757F3-DCD0-4B54-B528-FADC49218577}" dt="2023-10-24T19:11:26.400" v="288" actId="20577"/>
          <ac:spMkLst>
            <pc:docMk/>
            <pc:sldMk cId="3163225648" sldId="257"/>
            <ac:spMk id="3" creationId="{FB96B06C-7F6A-4CED-87E7-A258B0AD3760}"/>
          </ac:spMkLst>
        </pc:spChg>
      </pc:sldChg>
      <pc:sldChg chg="modSp mod">
        <pc:chgData name="Tóth Jónás" userId="87a5605a-b596-42cf-9523-60e1e995bc55" providerId="ADAL" clId="{73D757F3-DCD0-4B54-B528-FADC49218577}" dt="2023-10-24T18:39:24.588" v="40" actId="207"/>
        <pc:sldMkLst>
          <pc:docMk/>
          <pc:sldMk cId="4129550263" sldId="258"/>
        </pc:sldMkLst>
        <pc:spChg chg="mod">
          <ac:chgData name="Tóth Jónás" userId="87a5605a-b596-42cf-9523-60e1e995bc55" providerId="ADAL" clId="{73D757F3-DCD0-4B54-B528-FADC49218577}" dt="2023-10-24T18:39:24.588" v="40" actId="207"/>
          <ac:spMkLst>
            <pc:docMk/>
            <pc:sldMk cId="4129550263" sldId="258"/>
            <ac:spMk id="2" creationId="{CD7971DA-4204-4A28-9526-1C8D2E35788B}"/>
          </ac:spMkLst>
        </pc:spChg>
      </pc:sldChg>
      <pc:sldChg chg="modSp mod">
        <pc:chgData name="Tóth Jónás" userId="87a5605a-b596-42cf-9523-60e1e995bc55" providerId="ADAL" clId="{73D757F3-DCD0-4B54-B528-FADC49218577}" dt="2023-10-24T18:46:16.153" v="146" actId="207"/>
        <pc:sldMkLst>
          <pc:docMk/>
          <pc:sldMk cId="676859192" sldId="259"/>
        </pc:sldMkLst>
        <pc:spChg chg="mod">
          <ac:chgData name="Tóth Jónás" userId="87a5605a-b596-42cf-9523-60e1e995bc55" providerId="ADAL" clId="{73D757F3-DCD0-4B54-B528-FADC49218577}" dt="2023-10-24T18:46:16.153" v="146" actId="207"/>
          <ac:spMkLst>
            <pc:docMk/>
            <pc:sldMk cId="676859192" sldId="259"/>
            <ac:spMk id="2" creationId="{6E5F702E-6D8E-4872-94F5-91D455322905}"/>
          </ac:spMkLst>
        </pc:spChg>
      </pc:sldChg>
      <pc:sldChg chg="modSp mod">
        <pc:chgData name="Tóth Jónás" userId="87a5605a-b596-42cf-9523-60e1e995bc55" providerId="ADAL" clId="{73D757F3-DCD0-4B54-B528-FADC49218577}" dt="2023-10-24T18:46:18.810" v="147" actId="207"/>
        <pc:sldMkLst>
          <pc:docMk/>
          <pc:sldMk cId="3611431177" sldId="260"/>
        </pc:sldMkLst>
        <pc:spChg chg="mod">
          <ac:chgData name="Tóth Jónás" userId="87a5605a-b596-42cf-9523-60e1e995bc55" providerId="ADAL" clId="{73D757F3-DCD0-4B54-B528-FADC49218577}" dt="2023-10-24T18:46:18.810" v="147" actId="207"/>
          <ac:spMkLst>
            <pc:docMk/>
            <pc:sldMk cId="3611431177" sldId="260"/>
            <ac:spMk id="2" creationId="{A690051F-B39A-4014-B2EE-8D4B7E010D49}"/>
          </ac:spMkLst>
        </pc:spChg>
      </pc:sldChg>
      <pc:sldChg chg="modSp mod">
        <pc:chgData name="Tóth Jónás" userId="87a5605a-b596-42cf-9523-60e1e995bc55" providerId="ADAL" clId="{73D757F3-DCD0-4B54-B528-FADC49218577}" dt="2023-10-24T18:46:23.250" v="148" actId="207"/>
        <pc:sldMkLst>
          <pc:docMk/>
          <pc:sldMk cId="3781145480" sldId="261"/>
        </pc:sldMkLst>
        <pc:spChg chg="mod">
          <ac:chgData name="Tóth Jónás" userId="87a5605a-b596-42cf-9523-60e1e995bc55" providerId="ADAL" clId="{73D757F3-DCD0-4B54-B528-FADC49218577}" dt="2023-10-24T18:46:23.250" v="148" actId="207"/>
          <ac:spMkLst>
            <pc:docMk/>
            <pc:sldMk cId="3781145480" sldId="261"/>
            <ac:spMk id="2" creationId="{DB18B817-7943-48E9-A45F-15B1F1C596AE}"/>
          </ac:spMkLst>
        </pc:spChg>
      </pc:sldChg>
      <pc:sldChg chg="modSp mod">
        <pc:chgData name="Tóth Jónás" userId="87a5605a-b596-42cf-9523-60e1e995bc55" providerId="ADAL" clId="{73D757F3-DCD0-4B54-B528-FADC49218577}" dt="2023-10-24T18:46:27.841" v="149" actId="207"/>
        <pc:sldMkLst>
          <pc:docMk/>
          <pc:sldMk cId="1740721463" sldId="262"/>
        </pc:sldMkLst>
        <pc:spChg chg="mod">
          <ac:chgData name="Tóth Jónás" userId="87a5605a-b596-42cf-9523-60e1e995bc55" providerId="ADAL" clId="{73D757F3-DCD0-4B54-B528-FADC49218577}" dt="2023-10-24T18:46:27.841" v="149" actId="207"/>
          <ac:spMkLst>
            <pc:docMk/>
            <pc:sldMk cId="1740721463" sldId="262"/>
            <ac:spMk id="2" creationId="{A13DDF53-F5CA-489D-B552-D655084C0A22}"/>
          </ac:spMkLst>
        </pc:spChg>
      </pc:sldChg>
      <pc:sldChg chg="modSp mod">
        <pc:chgData name="Tóth Jónás" userId="87a5605a-b596-42cf-9523-60e1e995bc55" providerId="ADAL" clId="{73D757F3-DCD0-4B54-B528-FADC49218577}" dt="2023-10-24T18:46:31.761" v="150" actId="207"/>
        <pc:sldMkLst>
          <pc:docMk/>
          <pc:sldMk cId="2408504496" sldId="263"/>
        </pc:sldMkLst>
        <pc:spChg chg="mod">
          <ac:chgData name="Tóth Jónás" userId="87a5605a-b596-42cf-9523-60e1e995bc55" providerId="ADAL" clId="{73D757F3-DCD0-4B54-B528-FADC49218577}" dt="2023-10-24T18:46:31.761" v="150" actId="207"/>
          <ac:spMkLst>
            <pc:docMk/>
            <pc:sldMk cId="2408504496" sldId="263"/>
            <ac:spMk id="2" creationId="{A13DDF53-F5CA-489D-B552-D655084C0A22}"/>
          </ac:spMkLst>
        </pc:spChg>
      </pc:sldChg>
      <pc:sldChg chg="modSp mod">
        <pc:chgData name="Tóth Jónás" userId="87a5605a-b596-42cf-9523-60e1e995bc55" providerId="ADAL" clId="{73D757F3-DCD0-4B54-B528-FADC49218577}" dt="2023-10-24T18:46:35.201" v="151" actId="207"/>
        <pc:sldMkLst>
          <pc:docMk/>
          <pc:sldMk cId="2411149468" sldId="264"/>
        </pc:sldMkLst>
        <pc:spChg chg="mod">
          <ac:chgData name="Tóth Jónás" userId="87a5605a-b596-42cf-9523-60e1e995bc55" providerId="ADAL" clId="{73D757F3-DCD0-4B54-B528-FADC49218577}" dt="2023-10-24T18:46:35.201" v="151" actId="207"/>
          <ac:spMkLst>
            <pc:docMk/>
            <pc:sldMk cId="2411149468" sldId="264"/>
            <ac:spMk id="2" creationId="{4FDD05EA-F55F-9602-A293-45BE8D9E2FB0}"/>
          </ac:spMkLst>
        </pc:spChg>
      </pc:sldChg>
      <pc:sldChg chg="modSp mod">
        <pc:chgData name="Tóth Jónás" userId="87a5605a-b596-42cf-9523-60e1e995bc55" providerId="ADAL" clId="{73D757F3-DCD0-4B54-B528-FADC49218577}" dt="2023-10-24T18:46:52.209" v="155" actId="207"/>
        <pc:sldMkLst>
          <pc:docMk/>
          <pc:sldMk cId="472218992" sldId="265"/>
        </pc:sldMkLst>
        <pc:spChg chg="mod">
          <ac:chgData name="Tóth Jónás" userId="87a5605a-b596-42cf-9523-60e1e995bc55" providerId="ADAL" clId="{73D757F3-DCD0-4B54-B528-FADC49218577}" dt="2023-10-24T18:46:52.209" v="155" actId="207"/>
          <ac:spMkLst>
            <pc:docMk/>
            <pc:sldMk cId="472218992" sldId="265"/>
            <ac:spMk id="2" creationId="{0A96DA7F-805C-EEA0-8037-7E7A877FCDAE}"/>
          </ac:spMkLst>
        </pc:spChg>
      </pc:sldChg>
      <pc:sldChg chg="modSp mod">
        <pc:chgData name="Tóth Jónás" userId="87a5605a-b596-42cf-9523-60e1e995bc55" providerId="ADAL" clId="{73D757F3-DCD0-4B54-B528-FADC49218577}" dt="2023-10-24T18:46:38.889" v="152" actId="207"/>
        <pc:sldMkLst>
          <pc:docMk/>
          <pc:sldMk cId="2658427080" sldId="266"/>
        </pc:sldMkLst>
        <pc:spChg chg="mod">
          <ac:chgData name="Tóth Jónás" userId="87a5605a-b596-42cf-9523-60e1e995bc55" providerId="ADAL" clId="{73D757F3-DCD0-4B54-B528-FADC49218577}" dt="2023-10-24T18:46:38.889" v="152" actId="207"/>
          <ac:spMkLst>
            <pc:docMk/>
            <pc:sldMk cId="2658427080" sldId="266"/>
            <ac:spMk id="2" creationId="{5CF2C8EE-38F3-AAA1-7B16-B63C0F86564E}"/>
          </ac:spMkLst>
        </pc:spChg>
      </pc:sldChg>
      <pc:sldChg chg="modSp mod">
        <pc:chgData name="Tóth Jónás" userId="87a5605a-b596-42cf-9523-60e1e995bc55" providerId="ADAL" clId="{73D757F3-DCD0-4B54-B528-FADC49218577}" dt="2023-10-24T18:46:42.970" v="153" actId="207"/>
        <pc:sldMkLst>
          <pc:docMk/>
          <pc:sldMk cId="3058094324" sldId="267"/>
        </pc:sldMkLst>
        <pc:spChg chg="mod">
          <ac:chgData name="Tóth Jónás" userId="87a5605a-b596-42cf-9523-60e1e995bc55" providerId="ADAL" clId="{73D757F3-DCD0-4B54-B528-FADC49218577}" dt="2023-10-24T18:46:42.970" v="153" actId="207"/>
          <ac:spMkLst>
            <pc:docMk/>
            <pc:sldMk cId="3058094324" sldId="267"/>
            <ac:spMk id="2" creationId="{5CF2C8EE-38F3-AAA1-7B16-B63C0F86564E}"/>
          </ac:spMkLst>
        </pc:spChg>
      </pc:sldChg>
      <pc:sldChg chg="modSp mod">
        <pc:chgData name="Tóth Jónás" userId="87a5605a-b596-42cf-9523-60e1e995bc55" providerId="ADAL" clId="{73D757F3-DCD0-4B54-B528-FADC49218577}" dt="2023-10-24T18:46:46.786" v="154" actId="207"/>
        <pc:sldMkLst>
          <pc:docMk/>
          <pc:sldMk cId="1011485285" sldId="268"/>
        </pc:sldMkLst>
        <pc:spChg chg="mod">
          <ac:chgData name="Tóth Jónás" userId="87a5605a-b596-42cf-9523-60e1e995bc55" providerId="ADAL" clId="{73D757F3-DCD0-4B54-B528-FADC49218577}" dt="2023-10-24T18:46:46.786" v="154" actId="207"/>
          <ac:spMkLst>
            <pc:docMk/>
            <pc:sldMk cId="1011485285" sldId="268"/>
            <ac:spMk id="2" creationId="{5CF2C8EE-38F3-AAA1-7B16-B63C0F86564E}"/>
          </ac:spMkLst>
        </pc:spChg>
      </pc:sldChg>
      <pc:sldChg chg="modSp mod">
        <pc:chgData name="Tóth Jónás" userId="87a5605a-b596-42cf-9523-60e1e995bc55" providerId="ADAL" clId="{73D757F3-DCD0-4B54-B528-FADC49218577}" dt="2023-10-24T18:46:56.106" v="156" actId="207"/>
        <pc:sldMkLst>
          <pc:docMk/>
          <pc:sldMk cId="32549963" sldId="269"/>
        </pc:sldMkLst>
        <pc:spChg chg="mod">
          <ac:chgData name="Tóth Jónás" userId="87a5605a-b596-42cf-9523-60e1e995bc55" providerId="ADAL" clId="{73D757F3-DCD0-4B54-B528-FADC49218577}" dt="2023-10-24T18:46:56.106" v="156" actId="207"/>
          <ac:spMkLst>
            <pc:docMk/>
            <pc:sldMk cId="32549963" sldId="269"/>
            <ac:spMk id="2" creationId="{5CF2C8EE-38F3-AAA1-7B16-B63C0F8656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3CB74-EB74-422F-A119-52CBB8E558A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98C1-CE74-4E3A-B4D0-601F618312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78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C0A4D7-FA52-4F60-9D47-3FA840F5D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42048A-024F-4CD9-B622-8DF6AA57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720B80-1E5A-4C35-B3A4-B93420DC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A11E00-925C-46D3-A559-AA29B37C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4FA63D-AFBA-47D0-AA55-5D9548AE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67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FA2B8B-1EC9-4ED9-A058-D8D63CB9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11DF54-D21E-4B7D-AF66-F9784E9B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9A44D7-30CE-43D9-96EE-1CD6064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AB0A4F-3AC0-4D8E-96FD-ADBF0C96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D51EE3-CA5A-4F9C-AAA5-5682E9C4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35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6C9769B-8FCD-40E8-8757-D44E06CE4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861D4AE-0D66-48DF-A1A4-50B1AA067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668FD9-794A-466F-B20C-03752DAF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175CD5-05EA-4EBC-8566-2D863A70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9F8995-39E9-4E66-95E7-C4BE41FB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75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1DB8EB-0F13-4982-8C81-F976B56E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A5AFB0-A2B5-4C42-B23A-47609250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CBC982-28AE-4A80-84CB-AEFFFD10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A1D5DA-6908-4FE5-A6BD-6978D5C6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FA4723-B09F-4328-89E0-E20A6259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15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CD45B-ACBA-4493-B57C-DC2E5694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FECDB2-1DAC-4D72-8ABD-DA6569E7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913CBF-C3D9-40D2-9B54-EF69E63E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39EEDB-C98E-4044-824A-1B6C71F7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6A2407-42FB-4D16-AF48-6BF1F6DD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039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3B4636-9BD3-4285-A124-CED9662B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68BFB7-03DE-465F-A0E0-13F370EAB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DDE670-66AD-4C89-93B6-0622ECBD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9933F5E-B4CD-4D5C-8172-8A3F8165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6F3F05-61FA-4C7B-8EA1-EC34AB95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5CFFFF-A0DC-44A5-A7E6-8921CA6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52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8A4FDF-4499-4904-8335-912FB7EB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8D9B57-EEE0-4158-A476-C6C12A41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ED869C-7D62-417F-A7D6-3F96FB86E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FD3EF7A-A80A-4231-AB88-ECDF3881B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2F8E87B-61EB-4BA1-BB0E-984E37CD0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FC1B858-439A-4B42-933C-86897922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C1E789F-CC4A-413A-A572-EB1B14A9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529ACE-AEA3-4F8A-B889-5E7C986E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848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FD196-A92D-44EF-9BB5-78EE091C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C3EC84-2AD3-4ECF-BEC2-A8AF158E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716BB34-ED2F-46B9-83C4-61671F30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7494DA8-D042-4F04-B9DA-35835305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20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22D5B32-58F8-49EB-A9A2-D4597340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62C7CA0-9231-4D13-AA64-953656D1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2B5A9B-F3FF-43BF-B2DF-09DCABB4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666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7BCB90-9396-4365-B17B-6AC23C61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1179A9-93AF-4ACA-88E2-745DC216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0DC34C-DCD5-46C1-ADEF-B1632608E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B07B5F-BC24-423F-BE5C-10EE79AE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4A027D-CE59-426D-9A91-123E6905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0FCD01-9EAC-4A1B-AC1D-3D426E41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5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75890A-D362-481F-8773-E5623C04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B09EFF-44AC-4D62-86D9-CC77D43A1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5E6BB95-75F7-4514-A738-7D2118D9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9A4E8C9-B67C-41FB-AFF8-DD6C6F7E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66487C-BC0C-4A77-B82D-8D18D375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FA3F11-C1D5-498C-8AC7-C5C5CA6B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2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DA2D5C-ACFE-42F4-AF50-D73F9E5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4215FF-EFF4-4B5F-94FD-5B9D1C10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821458-C041-42BB-93BB-ADDAB2B06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DD9B-B496-4E99-85BF-69042E5D178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8C4184-91A4-4FAA-B3BD-C50D86245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0A477A-3156-40AB-9D72-2AA35D386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FE07-EFDD-42F2-81D7-E73DF8C4A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3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9E85D-2A1E-46B4-9741-39D1EA05B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481"/>
            <a:ext cx="9144000" cy="144836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b="1" dirty="0" err="1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JourneyMasters</a:t>
            </a:r>
            <a:b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hu-HU" sz="2200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Utazási iroda projekt</a:t>
            </a:r>
            <a:endParaRPr lang="hu-HU" b="1" dirty="0">
              <a:solidFill>
                <a:srgbClr val="FFD7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A2D3E03-A6D8-4BC0-BA03-83F944AE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7524" y="6056851"/>
            <a:ext cx="6544325" cy="383796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Ács Bence, Kósa Dániel, Tóth Jónás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F29ED1A-36DD-419A-BA3A-6A2592B8C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76" y="2246034"/>
            <a:ext cx="3035448" cy="3035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543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3DDF53-F5CA-489D-B552-D655084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CA0EBE-7DFC-4436-A44C-4FE3C719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215617"/>
            <a:ext cx="5019675" cy="14795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Utazás módja</a:t>
            </a:r>
          </a:p>
          <a:p>
            <a:pPr marL="742950" lvl="2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Szárazföldön és levegőben</a:t>
            </a:r>
          </a:p>
          <a:p>
            <a:pPr marL="742950" lvl="2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Csak levegőben</a:t>
            </a:r>
          </a:p>
        </p:txBody>
      </p:sp>
      <p:pic>
        <p:nvPicPr>
          <p:cNvPr id="4" name="Kép 7">
            <a:extLst>
              <a:ext uri="{FF2B5EF4-FFF2-40B4-BE49-F238E27FC236}">
                <a16:creationId xmlns:a16="http://schemas.microsoft.com/office/drawing/2014/main" id="{A597623A-85CE-604B-0112-187B627BC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53C0BB1-D840-4337-8FEF-F38BD776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23" y="752872"/>
            <a:ext cx="1991003" cy="666843"/>
          </a:xfrm>
          <a:prstGeom prst="rect">
            <a:avLst/>
          </a:prstGeom>
        </p:spPr>
      </p:pic>
      <p:pic>
        <p:nvPicPr>
          <p:cNvPr id="1030" name="Picture 6" descr="World map symbol in simple flat style Royalty Free Vector">
            <a:extLst>
              <a:ext uri="{FF2B5EF4-FFF2-40B4-BE49-F238E27FC236}">
                <a16:creationId xmlns:a16="http://schemas.microsoft.com/office/drawing/2014/main" id="{65E065F7-DA37-4DDC-B21F-B8230F711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6" b="28611"/>
          <a:stretch/>
        </p:blipFill>
        <p:spPr bwMode="auto">
          <a:xfrm>
            <a:off x="5070475" y="2559844"/>
            <a:ext cx="6350000" cy="33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10AB3CB3-9195-4E0B-B077-3B14C465AD45}"/>
              </a:ext>
            </a:extLst>
          </p:cNvPr>
          <p:cNvGrpSpPr/>
          <p:nvPr/>
        </p:nvGrpSpPr>
        <p:grpSpPr>
          <a:xfrm>
            <a:off x="8381999" y="3257549"/>
            <a:ext cx="1504951" cy="962026"/>
            <a:chOff x="8381999" y="3257549"/>
            <a:chExt cx="1504951" cy="962026"/>
          </a:xfrm>
        </p:grpSpPr>
        <p:cxnSp>
          <p:nvCxnSpPr>
            <p:cNvPr id="9" name="Egyenes összekötő nyíllal 8">
              <a:extLst>
                <a:ext uri="{FF2B5EF4-FFF2-40B4-BE49-F238E27FC236}">
                  <a16:creationId xmlns:a16="http://schemas.microsoft.com/office/drawing/2014/main" id="{8B8F5B40-2054-47C3-96C1-F5703A63A0E9}"/>
                </a:ext>
              </a:extLst>
            </p:cNvPr>
            <p:cNvCxnSpPr>
              <a:cxnSpLocks/>
            </p:cNvCxnSpPr>
            <p:nvPr/>
          </p:nvCxnSpPr>
          <p:spPr>
            <a:xfrm>
              <a:off x="8381999" y="3257549"/>
              <a:ext cx="104776" cy="962026"/>
            </a:xfrm>
            <a:prstGeom prst="straightConnector1">
              <a:avLst/>
            </a:prstGeom>
            <a:ln>
              <a:solidFill>
                <a:srgbClr val="FFD700"/>
              </a:solidFill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37F9B142-01C5-4494-81ED-0AA236E5B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0125" y="3429000"/>
              <a:ext cx="1266825" cy="790575"/>
            </a:xfrm>
            <a:prstGeom prst="straightConnector1">
              <a:avLst/>
            </a:prstGeom>
            <a:ln>
              <a:solidFill>
                <a:srgbClr val="FFD700"/>
              </a:solidFill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8C72F1D5-C8F4-481E-BB3F-B4BABE2B809B}"/>
                </a:ext>
              </a:extLst>
            </p:cNvPr>
            <p:cNvCxnSpPr>
              <a:cxnSpLocks/>
            </p:cNvCxnSpPr>
            <p:nvPr/>
          </p:nvCxnSpPr>
          <p:spPr>
            <a:xfrm>
              <a:off x="8486775" y="3257549"/>
              <a:ext cx="1247775" cy="171451"/>
            </a:xfrm>
            <a:prstGeom prst="straightConnector1">
              <a:avLst/>
            </a:prstGeom>
            <a:ln>
              <a:solidFill>
                <a:srgbClr val="FFD700"/>
              </a:solidFill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9" name="Csoportba foglalás 48">
            <a:extLst>
              <a:ext uri="{FF2B5EF4-FFF2-40B4-BE49-F238E27FC236}">
                <a16:creationId xmlns:a16="http://schemas.microsoft.com/office/drawing/2014/main" id="{F39D44DC-13CF-476E-BFC6-D0169170AF09}"/>
              </a:ext>
            </a:extLst>
          </p:cNvPr>
          <p:cNvGrpSpPr/>
          <p:nvPr/>
        </p:nvGrpSpPr>
        <p:grpSpPr>
          <a:xfrm>
            <a:off x="6324601" y="3257549"/>
            <a:ext cx="4491037" cy="1743870"/>
            <a:chOff x="6324601" y="3257549"/>
            <a:chExt cx="4491037" cy="1743870"/>
          </a:xfrm>
        </p:grpSpPr>
        <p:cxnSp>
          <p:nvCxnSpPr>
            <p:cNvPr id="38" name="Egyenes összekötő nyíllal 37">
              <a:extLst>
                <a:ext uri="{FF2B5EF4-FFF2-40B4-BE49-F238E27FC236}">
                  <a16:creationId xmlns:a16="http://schemas.microsoft.com/office/drawing/2014/main" id="{D1D8751A-DAED-41EA-8996-D3A8E2B74A4F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1" y="3429000"/>
              <a:ext cx="2295523" cy="1209675"/>
            </a:xfrm>
            <a:prstGeom prst="straightConnector1">
              <a:avLst/>
            </a:prstGeom>
            <a:ln>
              <a:solidFill>
                <a:srgbClr val="08B4E4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Egyenes összekötő nyíllal 42">
              <a:extLst>
                <a:ext uri="{FF2B5EF4-FFF2-40B4-BE49-F238E27FC236}">
                  <a16:creationId xmlns:a16="http://schemas.microsoft.com/office/drawing/2014/main" id="{BBC61188-BDF0-4F3A-A632-1E4035ACB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1" y="3257549"/>
              <a:ext cx="2109786" cy="171451"/>
            </a:xfrm>
            <a:prstGeom prst="straightConnector1">
              <a:avLst/>
            </a:prstGeom>
            <a:ln>
              <a:solidFill>
                <a:srgbClr val="08B4E4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Egyenes összekötő nyíllal 46">
              <a:extLst>
                <a:ext uri="{FF2B5EF4-FFF2-40B4-BE49-F238E27FC236}">
                  <a16:creationId xmlns:a16="http://schemas.microsoft.com/office/drawing/2014/main" id="{F0E837F6-B6DE-403C-9BB4-870D6685017E}"/>
                </a:ext>
              </a:extLst>
            </p:cNvPr>
            <p:cNvCxnSpPr>
              <a:cxnSpLocks/>
            </p:cNvCxnSpPr>
            <p:nvPr/>
          </p:nvCxnSpPr>
          <p:spPr>
            <a:xfrm>
              <a:off x="8472488" y="3261121"/>
              <a:ext cx="2343150" cy="1740298"/>
            </a:xfrm>
            <a:prstGeom prst="straightConnector1">
              <a:avLst/>
            </a:prstGeom>
            <a:ln>
              <a:solidFill>
                <a:srgbClr val="08B4E4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Egyenes összekötő nyíllal 50">
              <a:extLst>
                <a:ext uri="{FF2B5EF4-FFF2-40B4-BE49-F238E27FC236}">
                  <a16:creationId xmlns:a16="http://schemas.microsoft.com/office/drawing/2014/main" id="{A458396C-543A-4C8C-99E8-5DE95728C7D7}"/>
                </a:ext>
              </a:extLst>
            </p:cNvPr>
            <p:cNvCxnSpPr>
              <a:cxnSpLocks/>
            </p:cNvCxnSpPr>
            <p:nvPr/>
          </p:nvCxnSpPr>
          <p:spPr>
            <a:xfrm>
              <a:off x="8634412" y="4627959"/>
              <a:ext cx="2133599" cy="373460"/>
            </a:xfrm>
            <a:prstGeom prst="straightConnector1">
              <a:avLst/>
            </a:prstGeom>
            <a:ln>
              <a:solidFill>
                <a:srgbClr val="08B4E4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A4A08746-A85C-4095-8378-131BC92BAB2C}"/>
              </a:ext>
            </a:extLst>
          </p:cNvPr>
          <p:cNvSpPr txBox="1"/>
          <p:nvPr/>
        </p:nvSpPr>
        <p:spPr>
          <a:xfrm>
            <a:off x="352424" y="2194400"/>
            <a:ext cx="4924425" cy="280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Költségszámítás</a:t>
            </a:r>
            <a:r>
              <a:rPr lang="hu-H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(becslés)</a:t>
            </a:r>
          </a:p>
          <a:p>
            <a:pPr lvl="1" indent="-285750">
              <a:lnSpc>
                <a:spcPct val="8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Akárhonnan akárhova utazás</a:t>
            </a:r>
          </a:p>
          <a:p>
            <a:pPr lvl="1" indent="-285750">
              <a:lnSpc>
                <a:spcPct val="8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Haversine formula</a:t>
            </a:r>
          </a:p>
          <a:p>
            <a:pPr lvl="1" indent="-285750">
              <a:lnSpc>
                <a:spcPct val="8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Szállásköltség</a:t>
            </a:r>
          </a:p>
          <a:p>
            <a:pPr lvl="1" indent="-285750">
              <a:lnSpc>
                <a:spcPct val="8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hu-HU" dirty="0"/>
          </a:p>
        </p:txBody>
      </p:sp>
      <p:pic>
        <p:nvPicPr>
          <p:cNvPr id="1034" name="Picture 10" descr="Distance on a sphere: The Haversine Formula - Esri Community">
            <a:extLst>
              <a:ext uri="{FF2B5EF4-FFF2-40B4-BE49-F238E27FC236}">
                <a16:creationId xmlns:a16="http://schemas.microsoft.com/office/drawing/2014/main" id="{B89A92EB-0C8B-4839-BEA0-F84B45B0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1802392"/>
            <a:ext cx="4552949" cy="29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Kép 51">
            <a:extLst>
              <a:ext uri="{FF2B5EF4-FFF2-40B4-BE49-F238E27FC236}">
                <a16:creationId xmlns:a16="http://schemas.microsoft.com/office/drawing/2014/main" id="{63FAB7E8-8C83-4737-8349-9D24074CF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475" y="5461427"/>
            <a:ext cx="632548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3DDF53-F5CA-489D-B552-D655084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Úticél hozzáadása menüpont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CA0EBE-7DFC-4436-A44C-4FE3C719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2214743"/>
            <a:ext cx="4743149" cy="3250531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Név, város, cím megadása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Minőség-&gt; legördülő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Csillag-&gt; 1-5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Utazás hozzáadása tábla közvetlenül használja az adatait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endParaRPr lang="hu-H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DE839-9903-BAC7-0227-4F161EA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67" y="1665418"/>
            <a:ext cx="6609853" cy="42815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6" name="Kép 7">
            <a:extLst>
              <a:ext uri="{FF2B5EF4-FFF2-40B4-BE49-F238E27FC236}">
                <a16:creationId xmlns:a16="http://schemas.microsoft.com/office/drawing/2014/main" id="{F51348EE-D2D0-DD23-D51B-C54B53387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519" y="540550"/>
            <a:ext cx="740943" cy="74094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50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05EA-F55F-9602-A293-45BE8D9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Fájlból beolvasás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4E41-4DF3-8D84-82F7-9E1E9AD6F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9" y="2043739"/>
            <a:ext cx="5268985" cy="4351338"/>
          </a:xfrm>
        </p:spPr>
        <p:txBody>
          <a:bodyPr/>
          <a:lstStyle/>
          <a:p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Utasok, helyszínek hozzáadása</a:t>
            </a:r>
          </a:p>
          <a:p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Fájlban „;”-vel tagolás</a:t>
            </a:r>
          </a:p>
          <a:p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Felugró fájlbeolvasás ablak</a:t>
            </a:r>
          </a:p>
          <a:p>
            <a:endParaRPr lang="hu-H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Fontos a jó formátum</a:t>
            </a:r>
          </a:p>
          <a:p>
            <a:endParaRPr lang="hu-H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hu-H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AAB06-5410-D244-AFFA-C664F8C3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45" y="2249641"/>
            <a:ext cx="6596788" cy="7144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648A6-57CA-2E4B-67A7-DDD5BC4F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57" y="3725057"/>
            <a:ext cx="5825995" cy="80744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E7AAB4F-92A8-AB8E-9B49-345E7DDC9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14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C8EE-38F3-AAA1-7B16-B63C0F86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Utas adatainak módosítása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85288-D361-C1E7-5419-39F1665D0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233" y="2064758"/>
            <a:ext cx="3648584" cy="73352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8C1FB-D186-6501-CB9B-1D68CF373EC2}"/>
              </a:ext>
            </a:extLst>
          </p:cNvPr>
          <p:cNvSpPr txBox="1"/>
          <p:nvPr/>
        </p:nvSpPr>
        <p:spPr>
          <a:xfrm>
            <a:off x="1308682" y="3462827"/>
            <a:ext cx="5511566" cy="24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 adatmezők kitöltődnek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Minden változtatható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Utas törlése-&gt; az utazásaival együtt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BA488-3DDA-4BA1-0834-69E5F0352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33" y="3114877"/>
            <a:ext cx="4630722" cy="343340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4623EA-A07E-2275-7E39-F767789A557C}"/>
              </a:ext>
            </a:extLst>
          </p:cNvPr>
          <p:cNvSpPr txBox="1"/>
          <p:nvPr/>
        </p:nvSpPr>
        <p:spPr>
          <a:xfrm>
            <a:off x="1308682" y="2115092"/>
            <a:ext cx="4555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Utas adatainak lekérése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516CC4A-2A88-4248-BCFA-52D3BEDCC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42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C8EE-38F3-AAA1-7B16-B63C0F86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Utazás módosítása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9DF255-2AF7-4AF9-9053-77199A54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1591736"/>
            <a:ext cx="6148918" cy="477137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75279C4-A44A-4C12-9EE6-437021869A9B}"/>
              </a:ext>
            </a:extLst>
          </p:cNvPr>
          <p:cNvSpPr txBox="1"/>
          <p:nvPr/>
        </p:nvSpPr>
        <p:spPr>
          <a:xfrm>
            <a:off x="647700" y="1690688"/>
            <a:ext cx="4557182" cy="24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Kiválasztható, hogy melyik utazás legyen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Minden adat változtatható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B0134BB-CE36-4135-8132-ECB086F5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0" y="579834"/>
            <a:ext cx="838995" cy="83899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094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C8EE-38F3-AAA1-7B16-B63C0F86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Helyszín módosítása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3C15-FA8F-AE1B-A876-B9FFFC26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98" y="1971472"/>
            <a:ext cx="3458058" cy="145752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89AEE-A5AC-11DC-2A4A-23AFEDFACE14}"/>
              </a:ext>
            </a:extLst>
          </p:cNvPr>
          <p:cNvSpPr txBox="1"/>
          <p:nvPr/>
        </p:nvSpPr>
        <p:spPr>
          <a:xfrm>
            <a:off x="1263044" y="1796302"/>
            <a:ext cx="4915949" cy="180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Szálláshely kiválasztása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Legördülő menü az adatbázis adatai alapján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33E14-43FE-00D1-D8D0-1FD0FBAA8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" t="1486" r="4189" b="20555"/>
          <a:stretch/>
        </p:blipFill>
        <p:spPr>
          <a:xfrm>
            <a:off x="6431559" y="3979114"/>
            <a:ext cx="5536735" cy="132556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D47F8-2AAE-82F7-0925-93DA23D6E562}"/>
              </a:ext>
            </a:extLst>
          </p:cNvPr>
          <p:cNvSpPr txBox="1"/>
          <p:nvPr/>
        </p:nvSpPr>
        <p:spPr>
          <a:xfrm>
            <a:off x="1208015" y="4068661"/>
            <a:ext cx="4748168" cy="12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Bármi megváltoztatható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Törlés-&gt; utazásokat is törli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5A29BA6-E5BE-4EE3-B135-4DAC23A63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485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DA7F-805C-EEA0-8037-7E7A877F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6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Fejlesztési irányzatok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55CF-9E49-F7DF-A9FB-424B2B7F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69548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Foglalás vizsgálata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Nem lehet foglalni arra az időtartamra amikor folyamatban van nyaralás</a:t>
            </a:r>
          </a:p>
          <a:p>
            <a:pPr>
              <a:lnSpc>
                <a:spcPct val="150000"/>
              </a:lnSpc>
            </a:pPr>
            <a:r>
              <a:rPr lang="hu-H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Angol nyelv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Teljes program lefordítása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Univerzális használatra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Később újabb nyelvek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hu-H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hu-H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4A389-E428-098F-48CC-112E58C7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601" y="4600749"/>
            <a:ext cx="4191585" cy="12574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3E9BF52-BB9D-407A-8365-733F8908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267" y="2362051"/>
            <a:ext cx="1943208" cy="134345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E3E0FFD-160E-4CE6-9576-C8E43E517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218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C8EE-38F3-AAA1-7B16-B63C0F86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Amit tanultunk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7532-F6AE-595C-D38A-3C0CEBAF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teszteléseknek sosincs vége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Új mód a fájlbeolvasásra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Classok közötti egyszerű kommunikáció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Mindenre van megoldás</a:t>
            </a:r>
          </a:p>
          <a:p>
            <a:pPr>
              <a:lnSpc>
                <a:spcPct val="150000"/>
              </a:lnSpc>
            </a:pPr>
            <a:endParaRPr lang="hu-H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1CD7421-513C-48BC-95B1-4B324F63E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9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D58B2B-7E20-4C62-A859-74A8D5204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2174"/>
            <a:ext cx="9144000" cy="1655763"/>
          </a:xfrm>
        </p:spPr>
        <p:txBody>
          <a:bodyPr/>
          <a:lstStyle/>
          <a:p>
            <a:r>
              <a:rPr lang="hu-HU" sz="5400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Kellemes utazást kívánunk!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9FEE95-AE8B-4A73-943B-8E3F0E18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76" y="2930378"/>
            <a:ext cx="3035448" cy="3035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860688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971DA-4204-4A28-9526-1C8D2E35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projekt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33BF5A-4EB3-4F75-9756-5A49E9F7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825625"/>
            <a:ext cx="6190005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Journey Masters utazási iroda</a:t>
            </a:r>
          </a:p>
          <a:p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Weboldal, melyen lehetőség nyílik utazások keresésére foglalására</a:t>
            </a:r>
          </a:p>
          <a:p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adatbázis átírása</a:t>
            </a:r>
          </a:p>
          <a:p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Kihívások: PHP és SQL kapcsolata, bejelentkeztető rendszer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BE245CE-D15C-4156-B7A2-C9FE4907C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0C46D-BE8F-5FE1-16D8-90E3355D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53" y="2186227"/>
            <a:ext cx="4571536" cy="324449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" name="Kép 14">
            <a:extLst>
              <a:ext uri="{FF2B5EF4-FFF2-40B4-BE49-F238E27FC236}">
                <a16:creationId xmlns:a16="http://schemas.microsoft.com/office/drawing/2014/main" id="{8FB8E503-B3EF-2445-8D04-08998926A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46" y="2143948"/>
            <a:ext cx="5634358" cy="332905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550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B3550F-E6AA-41F5-9200-518A9922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Feladatkörök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96B06C-7F6A-4CED-87E7-A258B0AD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Ács Bence: 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hu-H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Kósa Dániel: </a:t>
            </a: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front-end, reszponzivitás, kosár és számla elkészítése, tesztelés, PPT</a:t>
            </a:r>
          </a:p>
          <a:p>
            <a:r>
              <a:rPr lang="hu-H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Tóth Jónás: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DA34E5D-4969-44AA-AF11-811A87F3E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225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B3550F-E6AA-41F5-9200-518A9922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48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 oldalak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DA34E5D-4969-44AA-AF11-811A87F3E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37" y="180333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3DD21-CC95-29EC-EFAE-A47B5679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78" y="1270940"/>
            <a:ext cx="7101044" cy="53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751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B3550F-E6AA-41F5-9200-518A9922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Főbb 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96B06C-7F6A-4CED-87E7-A258B0AD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53" y="1825625"/>
            <a:ext cx="7561729" cy="4351338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Kontrasztos színek</a:t>
            </a:r>
          </a:p>
          <a:p>
            <a:r>
              <a:rPr lang="hu-H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Letisztult kód</a:t>
            </a:r>
          </a:p>
          <a:p>
            <a:r>
              <a:rPr lang="hu-H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Egyszerű változtathatóság(navbar, footer include)</a:t>
            </a:r>
          </a:p>
          <a:p>
            <a:r>
              <a:rPr lang="hu-H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folyamat meggyorsítása(dinamikus keresés, felhasználó adatainak tárolása)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DA34E5D-4969-44AA-AF11-811A87F3E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0985D-F5FD-54A6-6514-87791CCA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82" y="2106382"/>
            <a:ext cx="3991532" cy="61921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462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5F702E-6D8E-4872-94F5-91D4553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Főmenü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9F083E5-7034-4113-9F5A-2F37CC83D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"/>
          <a:stretch/>
        </p:blipFill>
        <p:spPr>
          <a:xfrm>
            <a:off x="6305552" y="2172232"/>
            <a:ext cx="5505450" cy="330970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159E02F-0E3A-4B7C-B210-AAA1EC8E5B0D}"/>
              </a:ext>
            </a:extLst>
          </p:cNvPr>
          <p:cNvSpPr txBox="1"/>
          <p:nvPr/>
        </p:nvSpPr>
        <p:spPr>
          <a:xfrm>
            <a:off x="161925" y="2257425"/>
            <a:ext cx="5724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Menü-&gt; Utas felvétele, Utazás felvétele, Hely megadása, fájlból beolvasás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Beállítások-&gt; Nyelv</a:t>
            </a:r>
            <a:r>
              <a:rPr lang="hu-HU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Módosítás-&gt; Utas, utazás, helyek módosítása</a:t>
            </a:r>
          </a:p>
        </p:txBody>
      </p:sp>
      <p:pic>
        <p:nvPicPr>
          <p:cNvPr id="3" name="Kép 7">
            <a:extLst>
              <a:ext uri="{FF2B5EF4-FFF2-40B4-BE49-F238E27FC236}">
                <a16:creationId xmlns:a16="http://schemas.microsoft.com/office/drawing/2014/main" id="{2E2D21C1-2258-4002-1EB8-4A327E32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85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0051F-B39A-4014-B2EE-8D4B7E01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Statisztika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D77272A-6E4A-442B-AF86-4BA9BD18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62" y="1995834"/>
            <a:ext cx="3157687" cy="273666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8BA99CF-7B71-4C24-8889-9B99FAA6E997}"/>
              </a:ext>
            </a:extLst>
          </p:cNvPr>
          <p:cNvSpPr txBox="1"/>
          <p:nvPr/>
        </p:nvSpPr>
        <p:spPr>
          <a:xfrm>
            <a:off x="1243164" y="2074783"/>
            <a:ext cx="577215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Ügyfelek, utazások, célpontok száma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 adatbázisból kérdezi le az adatokat</a:t>
            </a:r>
          </a:p>
        </p:txBody>
      </p:sp>
      <p:pic>
        <p:nvPicPr>
          <p:cNvPr id="3" name="Kép 7">
            <a:extLst>
              <a:ext uri="{FF2B5EF4-FFF2-40B4-BE49-F238E27FC236}">
                <a16:creationId xmlns:a16="http://schemas.microsoft.com/office/drawing/2014/main" id="{5499782B-2008-E8F7-FAF4-25E008DDD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431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8B817-7943-48E9-A45F-15B1F1C5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15316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Utas felvétele menüpont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019E35-D0A8-4345-B7E0-033D9597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40879"/>
            <a:ext cx="6181725" cy="5301805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spcBef>
                <a:spcPts val="0"/>
              </a:spcBef>
              <a:spcAft>
                <a:spcPts val="1800"/>
              </a:spcAft>
            </a:pP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TAB-bal lépegetés a mezők között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nem, igazolvány típusa, kiállító ország, fizetési mód-&gt; legördülő menü (nyilakkal is)</a:t>
            </a:r>
          </a:p>
          <a:p>
            <a:pPr marL="285750" indent="-285750">
              <a:lnSpc>
                <a:spcPct val="120000"/>
              </a:lnSpc>
              <a:spcAft>
                <a:spcPts val="1800"/>
              </a:spcAft>
            </a:pP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Kiállító ország-&gt; lakcím ország -&gt;hívóazonosító</a:t>
            </a:r>
          </a:p>
          <a:p>
            <a:pPr marL="285750" indent="-285750">
              <a:spcAft>
                <a:spcPts val="1800"/>
              </a:spcAft>
            </a:pP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Van biztosítója? -&gt; </a:t>
            </a:r>
            <a:r>
              <a:rPr lang="hu-H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JourneyMasters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800"/>
              </a:spcAft>
            </a:pP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Nem lehet „üresen beadni”</a:t>
            </a:r>
          </a:p>
          <a:p>
            <a:pPr marL="285750" indent="-285750">
              <a:spcAft>
                <a:spcPts val="1800"/>
              </a:spcAft>
            </a:pP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Utas hozzáadása / utazás megkezdése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A3FC37-E710-4492-8C8C-ECC449ED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4" y="1440879"/>
            <a:ext cx="5343526" cy="526782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5" name="Kép 7">
            <a:extLst>
              <a:ext uri="{FF2B5EF4-FFF2-40B4-BE49-F238E27FC236}">
                <a16:creationId xmlns:a16="http://schemas.microsoft.com/office/drawing/2014/main" id="{A31984BC-3DF1-5EAE-57F7-5A6E507D8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093" y="409359"/>
            <a:ext cx="815434" cy="81543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14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3DDF53-F5CA-489D-B552-D655084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D7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Utazás felvétele menüpont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CA0EBE-7DFC-4436-A44C-4FE3C719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778000"/>
            <a:ext cx="5019675" cy="4351338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Indulási hely lekérése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Célpont-&gt; SQL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Utazás hosszának figyelése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Utazásmódok: nem lehet akárhova akárhogy menni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Költségszámítás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Nyugta</a:t>
            </a:r>
          </a:p>
          <a:p>
            <a:endParaRPr lang="hu-HU" dirty="0"/>
          </a:p>
        </p:txBody>
      </p:sp>
      <p:pic>
        <p:nvPicPr>
          <p:cNvPr id="4" name="Kép 7">
            <a:extLst>
              <a:ext uri="{FF2B5EF4-FFF2-40B4-BE49-F238E27FC236}">
                <a16:creationId xmlns:a16="http://schemas.microsoft.com/office/drawing/2014/main" id="{A597623A-85CE-604B-0112-187B627BC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05" y="579834"/>
            <a:ext cx="1110854" cy="11108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BC466D2-806D-4009-A299-2B276E5CD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" t="21911" r="6081"/>
          <a:stretch/>
        </p:blipFill>
        <p:spPr>
          <a:xfrm>
            <a:off x="5676894" y="2006600"/>
            <a:ext cx="6263090" cy="44862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601F9D8-10D0-4227-86C0-709F63F5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96" y="2022475"/>
            <a:ext cx="4827804" cy="44704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72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345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Office-téma</vt:lpstr>
      <vt:lpstr>JourneyMasters Utazási iroda projekt</vt:lpstr>
      <vt:lpstr>A projekt bemutatása</vt:lpstr>
      <vt:lpstr>Feladatkörök</vt:lpstr>
      <vt:lpstr>Az oldalak</vt:lpstr>
      <vt:lpstr>Főbb elvek</vt:lpstr>
      <vt:lpstr>Főmenü</vt:lpstr>
      <vt:lpstr>Statisztika</vt:lpstr>
      <vt:lpstr>Utas felvétele menüpont</vt:lpstr>
      <vt:lpstr>Utazás felvétele menüpont</vt:lpstr>
      <vt:lpstr>Megoldás</vt:lpstr>
      <vt:lpstr>Úticél hozzáadása menüpont</vt:lpstr>
      <vt:lpstr>Fájlból beolvasás</vt:lpstr>
      <vt:lpstr>Utas adatainak módosítása</vt:lpstr>
      <vt:lpstr>Utazás módosítása</vt:lpstr>
      <vt:lpstr>Helyszín módosítása</vt:lpstr>
      <vt:lpstr>Fejlesztési irányzatok</vt:lpstr>
      <vt:lpstr>Amit tanultunk</vt:lpstr>
      <vt:lpstr>Kellemes utazást kívánunk!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Utazási iroda projekt</dc:title>
  <dc:creator>3041TAN-10</dc:creator>
  <cp:lastModifiedBy>Dániel Kósa</cp:lastModifiedBy>
  <cp:revision>27</cp:revision>
  <dcterms:created xsi:type="dcterms:W3CDTF">2023-10-24T11:04:24Z</dcterms:created>
  <dcterms:modified xsi:type="dcterms:W3CDTF">2024-03-05T20:23:49Z</dcterms:modified>
</cp:coreProperties>
</file>