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2418" y="-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2EE-4668-43F2-B48F-4F364EEB1ED6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4DED-16F7-4E44-96BF-B993EF8AEDF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2EE-4668-43F2-B48F-4F364EEB1ED6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4DED-16F7-4E44-96BF-B993EF8AEDF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2EE-4668-43F2-B48F-4F364EEB1ED6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4DED-16F7-4E44-96BF-B993EF8AEDF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2EE-4668-43F2-B48F-4F364EEB1ED6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4DED-16F7-4E44-96BF-B993EF8AEDF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2EE-4668-43F2-B48F-4F364EEB1ED6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4DED-16F7-4E44-96BF-B993EF8AEDF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2EE-4668-43F2-B48F-4F364EEB1ED6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4DED-16F7-4E44-96BF-B993EF8AEDF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2EE-4668-43F2-B48F-4F364EEB1ED6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4DED-16F7-4E44-96BF-B993EF8AEDF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2EE-4668-43F2-B48F-4F364EEB1ED6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4DED-16F7-4E44-96BF-B993EF8AEDF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2EE-4668-43F2-B48F-4F364EEB1ED6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4DED-16F7-4E44-96BF-B993EF8AEDF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2EE-4668-43F2-B48F-4F364EEB1ED6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4DED-16F7-4E44-96BF-B993EF8AEDF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32EE-4668-43F2-B48F-4F364EEB1ED6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4DED-16F7-4E44-96BF-B993EF8AEDF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A32EE-4668-43F2-B48F-4F364EEB1ED6}" type="datetimeFigureOut">
              <a:rPr lang="en-GB" smtClean="0"/>
              <a:t>28/09/2019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94DED-16F7-4E44-96BF-B993EF8AEDF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9" name="Picture 9" descr="C:\Users\Ian\PeaceOfTheEast\site\src\images\triple-point.png"/>
          <p:cNvPicPr>
            <a:picLocks noChangeAspect="1" noChangeArrowheads="1"/>
          </p:cNvPicPr>
          <p:nvPr/>
        </p:nvPicPr>
        <p:blipFill>
          <a:blip r:embed="rId2" cstate="print"/>
          <a:srcRect l="33620" t="12201" r="37400" b="57560"/>
          <a:stretch>
            <a:fillRect/>
          </a:stretch>
        </p:blipFill>
        <p:spPr bwMode="auto">
          <a:xfrm>
            <a:off x="3635896" y="1628800"/>
            <a:ext cx="1656184" cy="1440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27419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Ian Richardson</dc:creator>
  <cp:lastModifiedBy>Ian Richardson</cp:lastModifiedBy>
  <cp:revision>199</cp:revision>
  <dcterms:created xsi:type="dcterms:W3CDTF">2019-09-28T11:25:05Z</dcterms:created>
  <dcterms:modified xsi:type="dcterms:W3CDTF">2019-10-17T12:24:33Z</dcterms:modified>
</cp:coreProperties>
</file>