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7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4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0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6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32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6366" y="1254035"/>
            <a:ext cx="8281852" cy="1446783"/>
          </a:xfrm>
        </p:spPr>
        <p:txBody>
          <a:bodyPr>
            <a:normAutofit/>
          </a:bodyPr>
          <a:lstStyle/>
          <a:p>
            <a:r>
              <a:rPr lang="en-US" sz="7000" dirty="0" err="1" smtClean="0"/>
              <a:t>Yandex</a:t>
            </a:r>
            <a:r>
              <a:rPr lang="ru-RU" sz="7000" dirty="0" smtClean="0"/>
              <a:t>_</a:t>
            </a:r>
            <a:r>
              <a:rPr lang="en-US" sz="6000" dirty="0" err="1" smtClean="0"/>
              <a:t>project_OGE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541" y="4978508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Даниил Гребенюк</a:t>
            </a:r>
          </a:p>
          <a:p>
            <a:pPr algn="l"/>
            <a:r>
              <a:rPr lang="ru-RU" sz="2000" dirty="0" smtClean="0"/>
              <a:t>Быстров Владимир</a:t>
            </a:r>
          </a:p>
          <a:p>
            <a:pPr algn="l"/>
            <a:r>
              <a:rPr lang="ru-RU" sz="2000" dirty="0" smtClean="0"/>
              <a:t>Митруков Семён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234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Суть нашего проекта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Наш проект представляет интересную идею и замысел, который должен помочь нам и нашим сверстникам подготовиться к решению первой задачи в ОГЭ.</a:t>
            </a:r>
          </a:p>
        </p:txBody>
      </p:sp>
      <p:pic>
        <p:nvPicPr>
          <p:cNvPr id="1026" name="Picture 2" descr="https://im0-tub-ru.yandex.net/i?id=0c87692fbe6a91c46ab9dc15d363795c&amp;n=13&amp;ex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1" y="3857414"/>
            <a:ext cx="3428207" cy="228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Описание кода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048" y="2090250"/>
            <a:ext cx="6609730" cy="4563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 smtClean="0"/>
              <a:t>Мы написали наш код в </a:t>
            </a:r>
            <a:r>
              <a:rPr lang="ru-RU" sz="2500" dirty="0" smtClean="0"/>
              <a:t>2</a:t>
            </a:r>
            <a:r>
              <a:rPr lang="en-US" sz="2500" dirty="0" smtClean="0"/>
              <a:t>70</a:t>
            </a:r>
            <a:r>
              <a:rPr lang="ru-RU" sz="2500" dirty="0" smtClean="0"/>
              <a:t> </a:t>
            </a:r>
            <a:r>
              <a:rPr lang="ru-RU" sz="2500" dirty="0" smtClean="0"/>
              <a:t>строк на </a:t>
            </a:r>
            <a:r>
              <a:rPr lang="en-US" sz="2500" dirty="0" smtClean="0"/>
              <a:t>Python </a:t>
            </a:r>
            <a:r>
              <a:rPr lang="ru-RU" sz="2500" dirty="0" smtClean="0"/>
              <a:t>для </a:t>
            </a:r>
            <a:r>
              <a:rPr lang="en-US" sz="2500" dirty="0" err="1" smtClean="0"/>
              <a:t>QDesigner</a:t>
            </a:r>
            <a:r>
              <a:rPr lang="ru-RU" sz="2500" dirty="0" smtClean="0"/>
              <a:t>, который действует по данной схеме</a:t>
            </a:r>
            <a:r>
              <a:rPr lang="en-US" sz="2500" dirty="0" smtClean="0"/>
              <a:t>:</a:t>
            </a:r>
          </a:p>
          <a:p>
            <a:pPr>
              <a:buFont typeface="+mj-lt"/>
              <a:buAutoNum type="arabicPeriod"/>
            </a:pPr>
            <a:r>
              <a:rPr lang="ru-RU" sz="2500" dirty="0" smtClean="0"/>
              <a:t>Вы нажимаете на кнопку </a:t>
            </a:r>
            <a:r>
              <a:rPr lang="en-US" sz="2500" dirty="0" smtClean="0"/>
              <a:t>“</a:t>
            </a:r>
            <a:r>
              <a:rPr lang="ru-RU" sz="2500" dirty="0" smtClean="0"/>
              <a:t>Начать испытание</a:t>
            </a:r>
            <a:r>
              <a:rPr lang="en-US" sz="2500" dirty="0" smtClean="0"/>
              <a:t>”</a:t>
            </a:r>
            <a:endParaRPr lang="ru-RU" sz="2500" dirty="0" smtClean="0"/>
          </a:p>
          <a:p>
            <a:pPr>
              <a:buFont typeface="+mj-lt"/>
              <a:buAutoNum type="arabicPeriod"/>
            </a:pPr>
            <a:r>
              <a:rPr lang="ru-RU" sz="2500" dirty="0" smtClean="0"/>
              <a:t>У вас появляется условие и</a:t>
            </a:r>
            <a:r>
              <a:rPr lang="en-US" sz="2500" dirty="0" smtClean="0"/>
              <a:t> </a:t>
            </a:r>
            <a:r>
              <a:rPr lang="ru-RU" sz="2500" dirty="0" smtClean="0"/>
              <a:t>четыре варианта ответа </a:t>
            </a:r>
          </a:p>
          <a:p>
            <a:pPr>
              <a:buFont typeface="+mj-lt"/>
              <a:buAutoNum type="arabicPeriod"/>
            </a:pPr>
            <a:r>
              <a:rPr lang="ru-RU" sz="2500" dirty="0" smtClean="0"/>
              <a:t>Выбирайте ответ, нажав на кнопку </a:t>
            </a:r>
            <a:r>
              <a:rPr lang="en-US" sz="2500" dirty="0" smtClean="0"/>
              <a:t>“</a:t>
            </a:r>
            <a:r>
              <a:rPr lang="ru-RU" sz="2500" dirty="0" smtClean="0"/>
              <a:t>Проверка ответа</a:t>
            </a:r>
            <a:r>
              <a:rPr lang="en-US" sz="2500" dirty="0" smtClean="0"/>
              <a:t>”</a:t>
            </a:r>
            <a:endParaRPr lang="ru-RU" sz="2500" dirty="0" smtClean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7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20214" cy="1320800"/>
          </a:xfrm>
        </p:spPr>
        <p:txBody>
          <a:bodyPr>
            <a:noAutofit/>
          </a:bodyPr>
          <a:lstStyle/>
          <a:p>
            <a:r>
              <a:rPr lang="ru-RU" sz="6000" dirty="0" smtClean="0"/>
              <a:t>Результат нашей работы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8241" y="1893977"/>
            <a:ext cx="10058400" cy="1319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Сейчас мы вам продемонстрируем работу нашего кода.</a:t>
            </a:r>
            <a:endParaRPr lang="ru-RU" sz="3000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241425"/>
            <a:ext cx="43053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image.png"/>
          <p:cNvSpPr>
            <a:spLocks noChangeAspect="1" noChangeArrowheads="1"/>
          </p:cNvSpPr>
          <p:nvPr/>
        </p:nvSpPr>
        <p:spPr bwMode="auto">
          <a:xfrm>
            <a:off x="3536804" y="4267200"/>
            <a:ext cx="43053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5" y="2475002"/>
            <a:ext cx="6245980" cy="37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2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0498" y="135617"/>
            <a:ext cx="10058400" cy="1450757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Спасибо за внимание 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9821" y="1986411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94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97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Yandex_project_OGE</vt:lpstr>
      <vt:lpstr>Суть нашего проекта</vt:lpstr>
      <vt:lpstr>Описание кода</vt:lpstr>
      <vt:lpstr>Результат нашей работы</vt:lpstr>
      <vt:lpstr>Спасибо за внимание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Яндекс_project</dc:title>
  <dc:creator>МАИ МАИ</dc:creator>
  <cp:lastModifiedBy>МАИ МАИ</cp:lastModifiedBy>
  <cp:revision>11</cp:revision>
  <dcterms:created xsi:type="dcterms:W3CDTF">2018-12-26T06:36:10Z</dcterms:created>
  <dcterms:modified xsi:type="dcterms:W3CDTF">2018-12-27T11:37:08Z</dcterms:modified>
</cp:coreProperties>
</file>