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whichvers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connector-j/en/connector-j-vers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호환 가능한 Apache Tomcat 버전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Tomcat </a:t>
            </a:r>
            <a:r>
              <a:rPr dirty="0" err="1"/>
              <a:t>버전</a:t>
            </a:r>
            <a:r>
              <a:rPr dirty="0"/>
              <a:t>:</a:t>
            </a:r>
          </a:p>
          <a:p>
            <a:r>
              <a:rPr dirty="0"/>
              <a:t>- Tomcat 8.5.x</a:t>
            </a:r>
          </a:p>
          <a:p>
            <a:r>
              <a:rPr dirty="0"/>
              <a:t>- Tomcat 9.0.x</a:t>
            </a:r>
          </a:p>
          <a:p>
            <a:r>
              <a:rPr dirty="0"/>
              <a:t>- Tomcat 10.0.x (</a:t>
            </a:r>
            <a:r>
              <a:rPr dirty="0" err="1"/>
              <a:t>서블릿</a:t>
            </a:r>
            <a:r>
              <a:rPr dirty="0"/>
              <a:t> </a:t>
            </a:r>
            <a:r>
              <a:rPr dirty="0" err="1"/>
              <a:t>스펙</a:t>
            </a:r>
            <a:r>
              <a:rPr dirty="0"/>
              <a:t> 6)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https://tomcat.apache.org/whichversion.html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호환 가능한 JDBC 버전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MySQL Connector/J 8.3:</a:t>
            </a:r>
          </a:p>
          <a:p>
            <a:r>
              <a:rPr dirty="0"/>
              <a:t>- JDBC 4.2 </a:t>
            </a:r>
            <a:r>
              <a:rPr dirty="0" err="1"/>
              <a:t>구현</a:t>
            </a:r>
            <a:endParaRPr dirty="0"/>
          </a:p>
          <a:p>
            <a:r>
              <a:rPr dirty="0"/>
              <a:t>- MySQL 8.0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지원</a:t>
            </a:r>
            <a:endParaRPr dirty="0"/>
          </a:p>
          <a:p>
            <a:r>
              <a:rPr dirty="0"/>
              <a:t>- JRE 8 </a:t>
            </a:r>
            <a:r>
              <a:rPr dirty="0" err="1"/>
              <a:t>이상에서</a:t>
            </a:r>
            <a:r>
              <a:rPr dirty="0"/>
              <a:t> </a:t>
            </a:r>
            <a:r>
              <a:rPr dirty="0" err="1"/>
              <a:t>실행</a:t>
            </a:r>
            <a:endParaRPr dirty="0"/>
          </a:p>
          <a:p>
            <a:endParaRPr dirty="0"/>
          </a:p>
          <a:p>
            <a:r>
              <a:rPr lang="en-US" dirty="0">
                <a:hlinkClick r:id="rId2"/>
              </a:rPr>
              <a:t>https://dev.mysql.com/doc/connector-j/en/connector-j-versions.html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37" y="2685765"/>
            <a:ext cx="8189924" cy="17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구성도</a:t>
            </a:r>
            <a:endParaRPr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49" b="-587"/>
          <a:stretch/>
        </p:blipFill>
        <p:spPr>
          <a:xfrm>
            <a:off x="735389" y="2514735"/>
            <a:ext cx="3678199" cy="1787578"/>
          </a:xfrm>
          <a:prstGeom prst="rect">
            <a:avLst/>
          </a:prstGeom>
        </p:spPr>
      </p:pic>
      <p:pic>
        <p:nvPicPr>
          <p:cNvPr id="8" name="내용 개체 틀 4"/>
          <p:cNvPicPr>
            <a:picLocks noChangeAspect="1"/>
          </p:cNvPicPr>
          <p:nvPr/>
        </p:nvPicPr>
        <p:blipFill rotWithShape="1">
          <a:blip r:embed="rId2"/>
          <a:srcRect l="71094" t="1099" r="-589" b="65766"/>
          <a:stretch/>
        </p:blipFill>
        <p:spPr>
          <a:xfrm>
            <a:off x="4413588" y="2981030"/>
            <a:ext cx="1596461" cy="6477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174274" y="1472996"/>
            <a:ext cx="2664823" cy="67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IP : 192.168.0.82:80</a:t>
            </a:r>
          </a:p>
          <a:p>
            <a:pPr marL="0" indent="0">
              <a:buNone/>
            </a:pPr>
            <a:r>
              <a:rPr lang="en-US" altLang="ko-KR" sz="1400" dirty="0" smtClean="0"/>
              <a:t>DNS : http://ulim-domain.com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05006" y="2126618"/>
            <a:ext cx="2664823" cy="67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IP : 192.168.0.82:8080</a:t>
            </a:r>
          </a:p>
          <a:p>
            <a:pPr marL="0" indent="0">
              <a:buNone/>
            </a:pPr>
            <a:r>
              <a:rPr lang="en-US" altLang="ko-KR" sz="1400" dirty="0" smtClean="0"/>
              <a:t>DNS : http://ulim-domain.com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97" y="2704742"/>
            <a:ext cx="1771897" cy="12003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804" y="3101215"/>
            <a:ext cx="86689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27" y="2768527"/>
            <a:ext cx="1771897" cy="1200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완성 구성도</a:t>
            </a:r>
            <a:endParaRPr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796" y="2677358"/>
            <a:ext cx="4920661" cy="17771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457" y="3101215"/>
            <a:ext cx="86689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호환 가능한 Apache Tomcat 버전</vt:lpstr>
      <vt:lpstr>호환 가능한 JDBC 버전</vt:lpstr>
      <vt:lpstr>구성도</vt:lpstr>
      <vt:lpstr>현재 구성도</vt:lpstr>
      <vt:lpstr>완성 구성도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 17 호환성 개요</dc:title>
  <dc:subject/>
  <dc:creator>Bae</dc:creator>
  <cp:keywords/>
  <dc:description>generated using python-pptx</dc:description>
  <cp:lastModifiedBy>BSH</cp:lastModifiedBy>
  <cp:revision>11</cp:revision>
  <dcterms:created xsi:type="dcterms:W3CDTF">2013-01-27T09:14:16Z</dcterms:created>
  <dcterms:modified xsi:type="dcterms:W3CDTF">2024-03-18T00:58:35Z</dcterms:modified>
  <cp:category/>
</cp:coreProperties>
</file>