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42AE-C09B-49E1-9668-264D417E4CAA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ack to main menu.pn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67000" y="1447800"/>
            <a:ext cx="1638962" cy="285866"/>
          </a:xfrm>
          <a:prstGeom prst="rect">
            <a:avLst/>
          </a:prstGeom>
        </p:spPr>
      </p:pic>
      <p:pic>
        <p:nvPicPr>
          <p:cNvPr id="5" name="Picture 4" descr="Controls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43200" y="2133600"/>
            <a:ext cx="1638962" cy="285866"/>
          </a:xfrm>
          <a:prstGeom prst="rect">
            <a:avLst/>
          </a:prstGeom>
        </p:spPr>
      </p:pic>
      <p:pic>
        <p:nvPicPr>
          <p:cNvPr id="6" name="Picture 5" descr="Quit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334000" y="1066800"/>
            <a:ext cx="1638529" cy="285790"/>
          </a:xfrm>
          <a:prstGeom prst="rect">
            <a:avLst/>
          </a:prstGeom>
        </p:spPr>
      </p:pic>
      <p:pic>
        <p:nvPicPr>
          <p:cNvPr id="7" name="Picture 6" descr="Restart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257800" y="1752600"/>
            <a:ext cx="1638962" cy="285866"/>
          </a:xfrm>
          <a:prstGeom prst="rect">
            <a:avLst/>
          </a:prstGeom>
        </p:spPr>
      </p:pic>
      <p:pic>
        <p:nvPicPr>
          <p:cNvPr id="8" name="Picture 7" descr="Resume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3352800" y="609600"/>
            <a:ext cx="1638962" cy="28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Vili</dc:creator>
  <cp:lastModifiedBy>Vili</cp:lastModifiedBy>
  <cp:revision>2</cp:revision>
  <dcterms:created xsi:type="dcterms:W3CDTF">2013-02-04T20:06:41Z</dcterms:created>
  <dcterms:modified xsi:type="dcterms:W3CDTF">2013-02-04T21:24:41Z</dcterms:modified>
</cp:coreProperties>
</file>