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42AE-C09B-49E1-9668-264D417E4CAA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8A01-F511-476B-BC90-3D5F20D63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Back to main menu.pn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67000" y="1447800"/>
            <a:ext cx="1638962" cy="285866"/>
          </a:xfrm>
          <a:prstGeom prst="rect">
            <a:avLst/>
          </a:prstGeom>
        </p:spPr>
      </p:pic>
      <p:pic>
        <p:nvPicPr>
          <p:cNvPr id="5" name="Picture 4" descr="Controls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743200" y="2133600"/>
            <a:ext cx="1638962" cy="285866"/>
          </a:xfrm>
          <a:prstGeom prst="rect">
            <a:avLst/>
          </a:prstGeom>
        </p:spPr>
      </p:pic>
      <p:pic>
        <p:nvPicPr>
          <p:cNvPr id="6" name="Picture 5" descr="Quit.png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334000" y="1066800"/>
            <a:ext cx="1638529" cy="285790"/>
          </a:xfrm>
          <a:prstGeom prst="rect">
            <a:avLst/>
          </a:prstGeom>
        </p:spPr>
      </p:pic>
      <p:pic>
        <p:nvPicPr>
          <p:cNvPr id="7" name="Picture 6" descr="Restart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5257800" y="1752600"/>
            <a:ext cx="1638962" cy="285866"/>
          </a:xfrm>
          <a:prstGeom prst="rect">
            <a:avLst/>
          </a:prstGeom>
        </p:spPr>
      </p:pic>
      <p:pic>
        <p:nvPicPr>
          <p:cNvPr id="8" name="Picture 7" descr="Resume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3352800" y="609600"/>
            <a:ext cx="1638962" cy="28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Vili\Desktop\FrodoPotterTheChosenOne\FrodoPotterTheChosenOne\FrodoPotterTheChosenOne-master\Game\Game\images\move righ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533400"/>
            <a:ext cx="2124075" cy="1219200"/>
          </a:xfrm>
          <a:prstGeom prst="rect">
            <a:avLst/>
          </a:prstGeom>
          <a:noFill/>
        </p:spPr>
      </p:pic>
      <p:pic>
        <p:nvPicPr>
          <p:cNvPr id="1027" name="Picture 3" descr="C:\Users\Vili\Desktop\FrodoPotterTheChosenOne\FrodoPotterTheChosenOne\FrodoPotterTheChosenOne-master\Game\Game\images\Move lef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2286000"/>
            <a:ext cx="2124075" cy="1219200"/>
          </a:xfrm>
          <a:prstGeom prst="rect">
            <a:avLst/>
          </a:prstGeom>
          <a:noFill/>
        </p:spPr>
      </p:pic>
      <p:pic>
        <p:nvPicPr>
          <p:cNvPr id="1028" name="Picture 4" descr="C:\Users\Vili\Desktop\FrodoPotterTheChosenOne\FrodoPotterTheChosenOne\FrodoPotterTheChosenOne-master\Game\Game\images\Move dow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3500" y="4495800"/>
            <a:ext cx="2124075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Vili</dc:creator>
  <cp:lastModifiedBy>Vili</cp:lastModifiedBy>
  <cp:revision>3</cp:revision>
  <dcterms:created xsi:type="dcterms:W3CDTF">2013-02-04T20:06:41Z</dcterms:created>
  <dcterms:modified xsi:type="dcterms:W3CDTF">2013-02-05T17:16:01Z</dcterms:modified>
</cp:coreProperties>
</file>