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83" r:id="rId2"/>
    <p:sldId id="257" r:id="rId3"/>
    <p:sldId id="258" r:id="rId4"/>
    <p:sldId id="259" r:id="rId5"/>
    <p:sldId id="5474" r:id="rId6"/>
    <p:sldId id="5475" r:id="rId7"/>
    <p:sldId id="26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7E00"/>
    <a:srgbClr val="39BCC8"/>
    <a:srgbClr val="6EC82A"/>
    <a:srgbClr val="75D22C"/>
    <a:srgbClr val="00B656"/>
    <a:srgbClr val="3D5594"/>
    <a:srgbClr val="E8B519"/>
    <a:srgbClr val="009EDF"/>
    <a:srgbClr val="7CC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Diabetes Diagnosis</c:v>
                </c:pt>
                <c:pt idx="1">
                  <c:v>Non Diabetes Diagnosis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11754</c:v>
                </c:pt>
                <c:pt idx="1">
                  <c:v>4089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4-694D-A4D4-717F7654F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20919-791B-4168-A932-C1095079E0D6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0FE61-852E-4172-ACBB-48564934B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0FE61-852E-4172-ACBB-48564934B9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8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0FE61-852E-4172-ACBB-48564934B9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5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readmissions with diabetes as a primary diagnosis: 937 Number of readmissions with diabetes as a secondary diagnosis: 1283 Number of readmissions with diabetes as a tertiary diagnosis: 1947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0FE61-852E-4172-ACBB-48564934B9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DC3875-748C-4165-AB96-02FE815A7997}"/>
              </a:ext>
            </a:extLst>
          </p:cNvPr>
          <p:cNvSpPr/>
          <p:nvPr userDrawn="1"/>
        </p:nvSpPr>
        <p:spPr>
          <a:xfrm>
            <a:off x="5315609" y="-1588"/>
            <a:ext cx="6876391" cy="6859588"/>
          </a:xfrm>
          <a:custGeom>
            <a:avLst/>
            <a:gdLst>
              <a:gd name="connsiteX0" fmla="*/ 819112 w 6876391"/>
              <a:gd name="connsiteY0" fmla="*/ 0 h 6859588"/>
              <a:gd name="connsiteX1" fmla="*/ 6876391 w 6876391"/>
              <a:gd name="connsiteY1" fmla="*/ 0 h 6859588"/>
              <a:gd name="connsiteX2" fmla="*/ 6876391 w 6876391"/>
              <a:gd name="connsiteY2" fmla="*/ 6561391 h 6859588"/>
              <a:gd name="connsiteX3" fmla="*/ 6753487 w 6876391"/>
              <a:gd name="connsiteY3" fmla="*/ 6632058 h 6859588"/>
              <a:gd name="connsiteX4" fmla="*/ 6506134 w 6876391"/>
              <a:gd name="connsiteY4" fmla="*/ 6756849 h 6859588"/>
              <a:gd name="connsiteX5" fmla="*/ 6267289 w 6876391"/>
              <a:gd name="connsiteY5" fmla="*/ 6859588 h 6859588"/>
              <a:gd name="connsiteX6" fmla="*/ 2881900 w 6876391"/>
              <a:gd name="connsiteY6" fmla="*/ 6859588 h 6859588"/>
              <a:gd name="connsiteX7" fmla="*/ 2793281 w 6876391"/>
              <a:gd name="connsiteY7" fmla="*/ 6824647 h 6859588"/>
              <a:gd name="connsiteX8" fmla="*/ 0 w 6876391"/>
              <a:gd name="connsiteY8" fmla="*/ 2610564 h 6859588"/>
              <a:gd name="connsiteX9" fmla="*/ 781080 w 6876391"/>
              <a:gd name="connsiteY9" fmla="*/ 53482 h 6859588"/>
              <a:gd name="connsiteX10" fmla="*/ 819112 w 6876391"/>
              <a:gd name="connsiteY10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76391" h="6859588">
                <a:moveTo>
                  <a:pt x="819112" y="0"/>
                </a:moveTo>
                <a:lnTo>
                  <a:pt x="6876391" y="0"/>
                </a:lnTo>
                <a:lnTo>
                  <a:pt x="6876391" y="6561391"/>
                </a:lnTo>
                <a:lnTo>
                  <a:pt x="6753487" y="6632058"/>
                </a:lnTo>
                <a:cubicBezTo>
                  <a:pt x="6672483" y="6676062"/>
                  <a:pt x="6590001" y="6717690"/>
                  <a:pt x="6506134" y="6756849"/>
                </a:cubicBezTo>
                <a:lnTo>
                  <a:pt x="6267289" y="6859588"/>
                </a:lnTo>
                <a:lnTo>
                  <a:pt x="2881900" y="6859588"/>
                </a:lnTo>
                <a:lnTo>
                  <a:pt x="2793281" y="6824647"/>
                </a:lnTo>
                <a:cubicBezTo>
                  <a:pt x="1151787" y="6130353"/>
                  <a:pt x="0" y="4504966"/>
                  <a:pt x="0" y="2610564"/>
                </a:cubicBezTo>
                <a:cubicBezTo>
                  <a:pt x="0" y="1663363"/>
                  <a:pt x="287947" y="783416"/>
                  <a:pt x="781080" y="53482"/>
                </a:cubicBezTo>
                <a:lnTo>
                  <a:pt x="81911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90E2CA-F560-49E8-B83C-E3C18DD0517D}"/>
              </a:ext>
            </a:extLst>
          </p:cNvPr>
          <p:cNvSpPr/>
          <p:nvPr userDrawn="1"/>
        </p:nvSpPr>
        <p:spPr>
          <a:xfrm>
            <a:off x="-1" y="1320800"/>
            <a:ext cx="5259990" cy="2975428"/>
          </a:xfrm>
          <a:custGeom>
            <a:avLst/>
            <a:gdLst>
              <a:gd name="connsiteX0" fmla="*/ 0 w 5259990"/>
              <a:gd name="connsiteY0" fmla="*/ 0 h 2975428"/>
              <a:gd name="connsiteX1" fmla="*/ 4852866 w 5259990"/>
              <a:gd name="connsiteY1" fmla="*/ 0 h 2975428"/>
              <a:gd name="connsiteX2" fmla="*/ 4831490 w 5259990"/>
              <a:gd name="connsiteY2" fmla="*/ 108098 h 2975428"/>
              <a:gd name="connsiteX3" fmla="*/ 4775316 w 5259990"/>
              <a:gd name="connsiteY3" fmla="*/ 575318 h 2975428"/>
              <a:gd name="connsiteX4" fmla="*/ 5173898 w 5259990"/>
              <a:gd name="connsiteY4" fmla="*/ 2799907 h 2975428"/>
              <a:gd name="connsiteX5" fmla="*/ 5259990 w 5259990"/>
              <a:gd name="connsiteY5" fmla="*/ 2975428 h 2975428"/>
              <a:gd name="connsiteX6" fmla="*/ 0 w 5259990"/>
              <a:gd name="connsiteY6" fmla="*/ 2975428 h 2975428"/>
              <a:gd name="connsiteX7" fmla="*/ 0 w 5259990"/>
              <a:gd name="connsiteY7" fmla="*/ 0 h 297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59990" h="2975428">
                <a:moveTo>
                  <a:pt x="0" y="0"/>
                </a:moveTo>
                <a:lnTo>
                  <a:pt x="4852866" y="0"/>
                </a:lnTo>
                <a:lnTo>
                  <a:pt x="4831490" y="108098"/>
                </a:lnTo>
                <a:cubicBezTo>
                  <a:pt x="4805189" y="261166"/>
                  <a:pt x="4786328" y="417025"/>
                  <a:pt x="4775316" y="575318"/>
                </a:cubicBezTo>
                <a:cubicBezTo>
                  <a:pt x="4720255" y="1366784"/>
                  <a:pt x="4867928" y="2125441"/>
                  <a:pt x="5173898" y="2799907"/>
                </a:cubicBezTo>
                <a:lnTo>
                  <a:pt x="5259990" y="2975428"/>
                </a:lnTo>
                <a:lnTo>
                  <a:pt x="0" y="29754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0D63BD-8F59-4BFB-9E6E-EB963A5E227F}"/>
              </a:ext>
            </a:extLst>
          </p:cNvPr>
          <p:cNvSpPr/>
          <p:nvPr userDrawn="1"/>
        </p:nvSpPr>
        <p:spPr>
          <a:xfrm>
            <a:off x="5492589" y="-1588"/>
            <a:ext cx="6699411" cy="6859588"/>
          </a:xfrm>
          <a:custGeom>
            <a:avLst/>
            <a:gdLst>
              <a:gd name="connsiteX0" fmla="*/ 613002 w 6699411"/>
              <a:gd name="connsiteY0" fmla="*/ 0 h 6859588"/>
              <a:gd name="connsiteX1" fmla="*/ 6699411 w 6699411"/>
              <a:gd name="connsiteY1" fmla="*/ 0 h 6859588"/>
              <a:gd name="connsiteX2" fmla="*/ 6699411 w 6699411"/>
              <a:gd name="connsiteY2" fmla="*/ 6335288 h 6859588"/>
              <a:gd name="connsiteX3" fmla="*/ 6556287 w 6699411"/>
              <a:gd name="connsiteY3" fmla="*/ 6408592 h 6859588"/>
              <a:gd name="connsiteX4" fmla="*/ 4573490 w 6699411"/>
              <a:gd name="connsiteY4" fmla="*/ 6859588 h 6859588"/>
              <a:gd name="connsiteX5" fmla="*/ 0 w 6699411"/>
              <a:gd name="connsiteY5" fmla="*/ 2286098 h 6859588"/>
              <a:gd name="connsiteX6" fmla="*/ 551996 w 6699411"/>
              <a:gd name="connsiteY6" fmla="*/ 106101 h 6859588"/>
              <a:gd name="connsiteX7" fmla="*/ 613002 w 6699411"/>
              <a:gd name="connsiteY7" fmla="*/ 0 h 685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99411" h="6859588">
                <a:moveTo>
                  <a:pt x="613002" y="0"/>
                </a:moveTo>
                <a:lnTo>
                  <a:pt x="6699411" y="0"/>
                </a:lnTo>
                <a:lnTo>
                  <a:pt x="6699411" y="6335288"/>
                </a:lnTo>
                <a:lnTo>
                  <a:pt x="6556287" y="6408592"/>
                </a:lnTo>
                <a:cubicBezTo>
                  <a:pt x="5956461" y="6697618"/>
                  <a:pt x="5283891" y="6859588"/>
                  <a:pt x="4573490" y="6859588"/>
                </a:cubicBezTo>
                <a:cubicBezTo>
                  <a:pt x="2047621" y="6859588"/>
                  <a:pt x="0" y="4811967"/>
                  <a:pt x="0" y="2286098"/>
                </a:cubicBezTo>
                <a:cubicBezTo>
                  <a:pt x="0" y="1496764"/>
                  <a:pt x="199963" y="754134"/>
                  <a:pt x="551996" y="106101"/>
                </a:cubicBezTo>
                <a:lnTo>
                  <a:pt x="6130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277766-4F44-4E84-B333-7ED45E63F6D2}"/>
              </a:ext>
            </a:extLst>
          </p:cNvPr>
          <p:cNvSpPr/>
          <p:nvPr userDrawn="1"/>
        </p:nvSpPr>
        <p:spPr>
          <a:xfrm>
            <a:off x="5742904" y="-1587"/>
            <a:ext cx="6449096" cy="6554639"/>
          </a:xfrm>
          <a:custGeom>
            <a:avLst/>
            <a:gdLst>
              <a:gd name="connsiteX0" fmla="*/ 450251 w 6449096"/>
              <a:gd name="connsiteY0" fmla="*/ 0 h 6554639"/>
              <a:gd name="connsiteX1" fmla="*/ 6449096 w 6449096"/>
              <a:gd name="connsiteY1" fmla="*/ 0 h 6554639"/>
              <a:gd name="connsiteX2" fmla="*/ 6449096 w 6449096"/>
              <a:gd name="connsiteY2" fmla="*/ 6152104 h 6554639"/>
              <a:gd name="connsiteX3" fmla="*/ 6353699 w 6449096"/>
              <a:gd name="connsiteY3" fmla="*/ 6195232 h 6554639"/>
              <a:gd name="connsiteX4" fmla="*/ 4573490 w 6449096"/>
              <a:gd name="connsiteY4" fmla="*/ 6554639 h 6554639"/>
              <a:gd name="connsiteX5" fmla="*/ 0 w 6449096"/>
              <a:gd name="connsiteY5" fmla="*/ 1981149 h 6554639"/>
              <a:gd name="connsiteX6" fmla="*/ 359407 w 6449096"/>
              <a:gd name="connsiteY6" fmla="*/ 200940 h 6554639"/>
              <a:gd name="connsiteX7" fmla="*/ 450251 w 6449096"/>
              <a:gd name="connsiteY7" fmla="*/ 0 h 6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9096" h="6554639">
                <a:moveTo>
                  <a:pt x="450251" y="0"/>
                </a:moveTo>
                <a:lnTo>
                  <a:pt x="6449096" y="0"/>
                </a:lnTo>
                <a:lnTo>
                  <a:pt x="6449096" y="6152104"/>
                </a:lnTo>
                <a:lnTo>
                  <a:pt x="6353699" y="6195232"/>
                </a:lnTo>
                <a:cubicBezTo>
                  <a:pt x="5806534" y="6426663"/>
                  <a:pt x="5204957" y="6554639"/>
                  <a:pt x="4573490" y="6554639"/>
                </a:cubicBezTo>
                <a:cubicBezTo>
                  <a:pt x="2047621" y="6554639"/>
                  <a:pt x="0" y="4507018"/>
                  <a:pt x="0" y="1981149"/>
                </a:cubicBezTo>
                <a:cubicBezTo>
                  <a:pt x="0" y="1349682"/>
                  <a:pt x="127977" y="748105"/>
                  <a:pt x="359407" y="200940"/>
                </a:cubicBezTo>
                <a:lnTo>
                  <a:pt x="450251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0022E5-060E-4930-90FA-EAA3F326F8B5}"/>
              </a:ext>
            </a:extLst>
          </p:cNvPr>
          <p:cNvSpPr/>
          <p:nvPr userDrawn="1"/>
        </p:nvSpPr>
        <p:spPr>
          <a:xfrm>
            <a:off x="4763986" y="-4570"/>
            <a:ext cx="1812763" cy="5885488"/>
          </a:xfrm>
          <a:custGeom>
            <a:avLst/>
            <a:gdLst>
              <a:gd name="connsiteX0" fmla="*/ 564460 w 1812763"/>
              <a:gd name="connsiteY0" fmla="*/ 0 h 5885488"/>
              <a:gd name="connsiteX1" fmla="*/ 1182809 w 1812763"/>
              <a:gd name="connsiteY1" fmla="*/ 0 h 5885488"/>
              <a:gd name="connsiteX2" fmla="*/ 1108530 w 1812763"/>
              <a:gd name="connsiteY2" fmla="*/ 90102 h 5885488"/>
              <a:gd name="connsiteX3" fmla="*/ 405810 w 1812763"/>
              <a:gd name="connsiteY3" fmla="*/ 2237284 h 5885488"/>
              <a:gd name="connsiteX4" fmla="*/ 1664387 w 1812763"/>
              <a:gd name="connsiteY4" fmla="*/ 5736868 h 5885488"/>
              <a:gd name="connsiteX5" fmla="*/ 1812763 w 1812763"/>
              <a:gd name="connsiteY5" fmla="*/ 5885488 h 5885488"/>
              <a:gd name="connsiteX6" fmla="*/ 1758281 w 1812763"/>
              <a:gd name="connsiteY6" fmla="*/ 5844723 h 5885488"/>
              <a:gd name="connsiteX7" fmla="*/ 11330 w 1812763"/>
              <a:gd name="connsiteY7" fmla="*/ 1900688 h 5885488"/>
              <a:gd name="connsiteX8" fmla="*/ 494043 w 1812763"/>
              <a:gd name="connsiteY8" fmla="*/ 140870 h 5885488"/>
              <a:gd name="connsiteX9" fmla="*/ 564460 w 1812763"/>
              <a:gd name="connsiteY9" fmla="*/ 0 h 588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2763" h="5885488">
                <a:moveTo>
                  <a:pt x="564460" y="0"/>
                </a:moveTo>
                <a:lnTo>
                  <a:pt x="1182809" y="0"/>
                </a:lnTo>
                <a:lnTo>
                  <a:pt x="1108530" y="90102"/>
                </a:lnTo>
                <a:cubicBezTo>
                  <a:pt x="712150" y="715201"/>
                  <a:pt x="460871" y="1445818"/>
                  <a:pt x="405810" y="2237284"/>
                </a:cubicBezTo>
                <a:cubicBezTo>
                  <a:pt x="312206" y="3582776"/>
                  <a:pt x="804502" y="4833449"/>
                  <a:pt x="1664387" y="5736868"/>
                </a:cubicBezTo>
                <a:lnTo>
                  <a:pt x="1812763" y="5885488"/>
                </a:lnTo>
                <a:lnTo>
                  <a:pt x="1758281" y="5844723"/>
                </a:lnTo>
                <a:cubicBezTo>
                  <a:pt x="602021" y="4935315"/>
                  <a:pt x="-98792" y="3483620"/>
                  <a:pt x="11330" y="1900688"/>
                </a:cubicBezTo>
                <a:cubicBezTo>
                  <a:pt x="55379" y="1267515"/>
                  <a:pt x="225008" y="673287"/>
                  <a:pt x="494043" y="140870"/>
                </a:cubicBezTo>
                <a:lnTo>
                  <a:pt x="5644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0CE216-DC6A-4BE8-8C6E-5A798A6833FB}"/>
              </a:ext>
            </a:extLst>
          </p:cNvPr>
          <p:cNvGrpSpPr/>
          <p:nvPr userDrawn="1"/>
        </p:nvGrpSpPr>
        <p:grpSpPr>
          <a:xfrm>
            <a:off x="104876" y="0"/>
            <a:ext cx="229421" cy="5880918"/>
            <a:chOff x="104876" y="0"/>
            <a:chExt cx="229421" cy="5880918"/>
          </a:xfrm>
        </p:grpSpPr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E7A2F634-A871-4EDB-A09C-F43D86278200}"/>
                </a:ext>
              </a:extLst>
            </p:cNvPr>
            <p:cNvSpPr/>
            <p:nvPr/>
          </p:nvSpPr>
          <p:spPr>
            <a:xfrm>
              <a:off x="168376" y="0"/>
              <a:ext cx="165921" cy="5880918"/>
            </a:xfrm>
            <a:custGeom>
              <a:avLst/>
              <a:gdLst>
                <a:gd name="connsiteX0" fmla="*/ 0 w 4340124"/>
                <a:gd name="connsiteY0" fmla="*/ 0 h 5880918"/>
                <a:gd name="connsiteX1" fmla="*/ 4340124 w 4340124"/>
                <a:gd name="connsiteY1" fmla="*/ 0 h 5880918"/>
                <a:gd name="connsiteX2" fmla="*/ 4340124 w 4340124"/>
                <a:gd name="connsiteY2" fmla="*/ 5880918 h 5880918"/>
                <a:gd name="connsiteX3" fmla="*/ 0 w 4340124"/>
                <a:gd name="connsiteY3" fmla="*/ 5880918 h 5880918"/>
                <a:gd name="connsiteX4" fmla="*/ 0 w 4340124"/>
                <a:gd name="connsiteY4" fmla="*/ 0 h 5880918"/>
                <a:gd name="connsiteX0" fmla="*/ 4340124 w 4431564"/>
                <a:gd name="connsiteY0" fmla="*/ 0 h 5880918"/>
                <a:gd name="connsiteX1" fmla="*/ 4340124 w 4431564"/>
                <a:gd name="connsiteY1" fmla="*/ 5880918 h 5880918"/>
                <a:gd name="connsiteX2" fmla="*/ 0 w 4431564"/>
                <a:gd name="connsiteY2" fmla="*/ 5880918 h 5880918"/>
                <a:gd name="connsiteX3" fmla="*/ 0 w 4431564"/>
                <a:gd name="connsiteY3" fmla="*/ 0 h 5880918"/>
                <a:gd name="connsiteX4" fmla="*/ 4431564 w 4431564"/>
                <a:gd name="connsiteY4" fmla="*/ 91440 h 5880918"/>
                <a:gd name="connsiteX0" fmla="*/ 4340124 w 4340124"/>
                <a:gd name="connsiteY0" fmla="*/ 0 h 5880918"/>
                <a:gd name="connsiteX1" fmla="*/ 4340124 w 4340124"/>
                <a:gd name="connsiteY1" fmla="*/ 5880918 h 5880918"/>
                <a:gd name="connsiteX2" fmla="*/ 0 w 4340124"/>
                <a:gd name="connsiteY2" fmla="*/ 5880918 h 5880918"/>
                <a:gd name="connsiteX3" fmla="*/ 0 w 4340124"/>
                <a:gd name="connsiteY3" fmla="*/ 0 h 5880918"/>
                <a:gd name="connsiteX0" fmla="*/ 4340124 w 4340124"/>
                <a:gd name="connsiteY0" fmla="*/ 5880918 h 5880918"/>
                <a:gd name="connsiteX1" fmla="*/ 0 w 4340124"/>
                <a:gd name="connsiteY1" fmla="*/ 5880918 h 5880918"/>
                <a:gd name="connsiteX2" fmla="*/ 0 w 4340124"/>
                <a:gd name="connsiteY2" fmla="*/ 0 h 5880918"/>
                <a:gd name="connsiteX0" fmla="*/ 4340124 w 4340124"/>
                <a:gd name="connsiteY0" fmla="*/ 5880918 h 5880918"/>
                <a:gd name="connsiteX1" fmla="*/ 288824 w 4340124"/>
                <a:gd name="connsiteY1" fmla="*/ 5867400 h 5880918"/>
                <a:gd name="connsiteX2" fmla="*/ 0 w 4340124"/>
                <a:gd name="connsiteY2" fmla="*/ 5880918 h 5880918"/>
                <a:gd name="connsiteX3" fmla="*/ 0 w 4340124"/>
                <a:gd name="connsiteY3" fmla="*/ 0 h 5880918"/>
                <a:gd name="connsiteX0" fmla="*/ 288824 w 288824"/>
                <a:gd name="connsiteY0" fmla="*/ 5867400 h 5880918"/>
                <a:gd name="connsiteX1" fmla="*/ 0 w 288824"/>
                <a:gd name="connsiteY1" fmla="*/ 5880918 h 5880918"/>
                <a:gd name="connsiteX2" fmla="*/ 0 w 288824"/>
                <a:gd name="connsiteY2" fmla="*/ 0 h 588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824" h="5880918">
                  <a:moveTo>
                    <a:pt x="288824" y="5867400"/>
                  </a:moveTo>
                  <a:lnTo>
                    <a:pt x="0" y="5880918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bg2">
                  <a:lumMod val="85000"/>
                </a:schemeClr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52D9F9-9E36-4A02-A868-B722BCCF3CF7}"/>
                </a:ext>
              </a:extLst>
            </p:cNvPr>
            <p:cNvGrpSpPr/>
            <p:nvPr/>
          </p:nvGrpSpPr>
          <p:grpSpPr>
            <a:xfrm>
              <a:off x="104876" y="266700"/>
              <a:ext cx="127000" cy="534052"/>
              <a:chOff x="104876" y="266700"/>
              <a:chExt cx="127000" cy="53405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5DBE9D6-5BFD-48C0-BDB0-4B2474E2A4B9}"/>
                  </a:ext>
                </a:extLst>
              </p:cNvPr>
              <p:cNvSpPr/>
              <p:nvPr/>
            </p:nvSpPr>
            <p:spPr>
              <a:xfrm>
                <a:off x="104876" y="266700"/>
                <a:ext cx="127000" cy="127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63555B4-7FCC-4BAB-B996-22602894E53B}"/>
                  </a:ext>
                </a:extLst>
              </p:cNvPr>
              <p:cNvSpPr/>
              <p:nvPr/>
            </p:nvSpPr>
            <p:spPr>
              <a:xfrm>
                <a:off x="104876" y="470226"/>
                <a:ext cx="127000" cy="127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6E15A29-4C18-401B-8CE2-2CA0C0564B19}"/>
                  </a:ext>
                </a:extLst>
              </p:cNvPr>
              <p:cNvSpPr/>
              <p:nvPr/>
            </p:nvSpPr>
            <p:spPr>
              <a:xfrm>
                <a:off x="104876" y="673752"/>
                <a:ext cx="127000" cy="127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35068D-9378-4188-B9BA-4FA8D8FBCFE2}"/>
              </a:ext>
            </a:extLst>
          </p:cNvPr>
          <p:cNvSpPr/>
          <p:nvPr userDrawn="1"/>
        </p:nvSpPr>
        <p:spPr>
          <a:xfrm>
            <a:off x="454819" y="5567171"/>
            <a:ext cx="406528" cy="406534"/>
          </a:xfrm>
          <a:custGeom>
            <a:avLst/>
            <a:gdLst>
              <a:gd name="connsiteX0" fmla="*/ 3750444 w 4822054"/>
              <a:gd name="connsiteY0" fmla="*/ 4393411 h 4822134"/>
              <a:gd name="connsiteX1" fmla="*/ 4822054 w 4822054"/>
              <a:gd name="connsiteY1" fmla="*/ 4393411 h 4822134"/>
              <a:gd name="connsiteX2" fmla="*/ 4822054 w 4822054"/>
              <a:gd name="connsiteY2" fmla="*/ 4822036 h 4822134"/>
              <a:gd name="connsiteX3" fmla="*/ 3750444 w 4822054"/>
              <a:gd name="connsiteY3" fmla="*/ 4822036 h 4822134"/>
              <a:gd name="connsiteX4" fmla="*/ 0 w 4822054"/>
              <a:gd name="connsiteY4" fmla="*/ 4393411 h 4822134"/>
              <a:gd name="connsiteX5" fmla="*/ 1071610 w 4822054"/>
              <a:gd name="connsiteY5" fmla="*/ 4393411 h 4822134"/>
              <a:gd name="connsiteX6" fmla="*/ 1071610 w 4822054"/>
              <a:gd name="connsiteY6" fmla="*/ 4822036 h 4822134"/>
              <a:gd name="connsiteX7" fmla="*/ 0 w 4822054"/>
              <a:gd name="connsiteY7" fmla="*/ 4822036 h 4822134"/>
              <a:gd name="connsiteX8" fmla="*/ 4446962 w 4822054"/>
              <a:gd name="connsiteY8" fmla="*/ 3857704 h 4822134"/>
              <a:gd name="connsiteX9" fmla="*/ 4393382 w 4822054"/>
              <a:gd name="connsiteY9" fmla="*/ 3911284 h 4822134"/>
              <a:gd name="connsiteX10" fmla="*/ 4446962 w 4822054"/>
              <a:gd name="connsiteY10" fmla="*/ 3964865 h 4822134"/>
              <a:gd name="connsiteX11" fmla="*/ 4554122 w 4822054"/>
              <a:gd name="connsiteY11" fmla="*/ 3964865 h 4822134"/>
              <a:gd name="connsiteX12" fmla="*/ 4607704 w 4822054"/>
              <a:gd name="connsiteY12" fmla="*/ 3911284 h 4822134"/>
              <a:gd name="connsiteX13" fmla="*/ 4554122 w 4822054"/>
              <a:gd name="connsiteY13" fmla="*/ 3857704 h 4822134"/>
              <a:gd name="connsiteX14" fmla="*/ 4018338 w 4822054"/>
              <a:gd name="connsiteY14" fmla="*/ 3857704 h 4822134"/>
              <a:gd name="connsiteX15" fmla="*/ 3964758 w 4822054"/>
              <a:gd name="connsiteY15" fmla="*/ 3911284 h 4822134"/>
              <a:gd name="connsiteX16" fmla="*/ 4018338 w 4822054"/>
              <a:gd name="connsiteY16" fmla="*/ 3964865 h 4822134"/>
              <a:gd name="connsiteX17" fmla="*/ 4125498 w 4822054"/>
              <a:gd name="connsiteY17" fmla="*/ 3964865 h 4822134"/>
              <a:gd name="connsiteX18" fmla="*/ 4179078 w 4822054"/>
              <a:gd name="connsiteY18" fmla="*/ 3911284 h 4822134"/>
              <a:gd name="connsiteX19" fmla="*/ 4125498 w 4822054"/>
              <a:gd name="connsiteY19" fmla="*/ 3857704 h 4822134"/>
              <a:gd name="connsiteX20" fmla="*/ 696518 w 4822054"/>
              <a:gd name="connsiteY20" fmla="*/ 3857704 h 4822134"/>
              <a:gd name="connsiteX21" fmla="*/ 642938 w 4822054"/>
              <a:gd name="connsiteY21" fmla="*/ 3911284 h 4822134"/>
              <a:gd name="connsiteX22" fmla="*/ 696518 w 4822054"/>
              <a:gd name="connsiteY22" fmla="*/ 3964865 h 4822134"/>
              <a:gd name="connsiteX23" fmla="*/ 803678 w 4822054"/>
              <a:gd name="connsiteY23" fmla="*/ 3964865 h 4822134"/>
              <a:gd name="connsiteX24" fmla="*/ 857260 w 4822054"/>
              <a:gd name="connsiteY24" fmla="*/ 3911284 h 4822134"/>
              <a:gd name="connsiteX25" fmla="*/ 803678 w 4822054"/>
              <a:gd name="connsiteY25" fmla="*/ 3857704 h 4822134"/>
              <a:gd name="connsiteX26" fmla="*/ 267894 w 4822054"/>
              <a:gd name="connsiteY26" fmla="*/ 3857704 h 4822134"/>
              <a:gd name="connsiteX27" fmla="*/ 214314 w 4822054"/>
              <a:gd name="connsiteY27" fmla="*/ 3911284 h 4822134"/>
              <a:gd name="connsiteX28" fmla="*/ 267894 w 4822054"/>
              <a:gd name="connsiteY28" fmla="*/ 3964865 h 4822134"/>
              <a:gd name="connsiteX29" fmla="*/ 375054 w 4822054"/>
              <a:gd name="connsiteY29" fmla="*/ 3964865 h 4822134"/>
              <a:gd name="connsiteX30" fmla="*/ 428634 w 4822054"/>
              <a:gd name="connsiteY30" fmla="*/ 3911284 h 4822134"/>
              <a:gd name="connsiteX31" fmla="*/ 375054 w 4822054"/>
              <a:gd name="connsiteY31" fmla="*/ 3857704 h 4822134"/>
              <a:gd name="connsiteX32" fmla="*/ 2464570 w 4822054"/>
              <a:gd name="connsiteY32" fmla="*/ 3750523 h 4822134"/>
              <a:gd name="connsiteX33" fmla="*/ 2786034 w 4822054"/>
              <a:gd name="connsiteY33" fmla="*/ 3750523 h 4822134"/>
              <a:gd name="connsiteX34" fmla="*/ 2786034 w 4822054"/>
              <a:gd name="connsiteY34" fmla="*/ 4822134 h 4822134"/>
              <a:gd name="connsiteX35" fmla="*/ 2464570 w 4822054"/>
              <a:gd name="connsiteY35" fmla="*/ 4822134 h 4822134"/>
              <a:gd name="connsiteX36" fmla="*/ 2035944 w 4822054"/>
              <a:gd name="connsiteY36" fmla="*/ 3750523 h 4822134"/>
              <a:gd name="connsiteX37" fmla="*/ 2357408 w 4822054"/>
              <a:gd name="connsiteY37" fmla="*/ 3750523 h 4822134"/>
              <a:gd name="connsiteX38" fmla="*/ 2357408 w 4822054"/>
              <a:gd name="connsiteY38" fmla="*/ 4822134 h 4822134"/>
              <a:gd name="connsiteX39" fmla="*/ 2035944 w 4822054"/>
              <a:gd name="connsiteY39" fmla="*/ 4822134 h 4822134"/>
              <a:gd name="connsiteX40" fmla="*/ 4446962 w 4822054"/>
              <a:gd name="connsiteY40" fmla="*/ 3429079 h 4822134"/>
              <a:gd name="connsiteX41" fmla="*/ 4393382 w 4822054"/>
              <a:gd name="connsiteY41" fmla="*/ 3482659 h 4822134"/>
              <a:gd name="connsiteX42" fmla="*/ 4446962 w 4822054"/>
              <a:gd name="connsiteY42" fmla="*/ 3536240 h 4822134"/>
              <a:gd name="connsiteX43" fmla="*/ 4554122 w 4822054"/>
              <a:gd name="connsiteY43" fmla="*/ 3536240 h 4822134"/>
              <a:gd name="connsiteX44" fmla="*/ 4607704 w 4822054"/>
              <a:gd name="connsiteY44" fmla="*/ 3482659 h 4822134"/>
              <a:gd name="connsiteX45" fmla="*/ 4554122 w 4822054"/>
              <a:gd name="connsiteY45" fmla="*/ 3429079 h 4822134"/>
              <a:gd name="connsiteX46" fmla="*/ 4018338 w 4822054"/>
              <a:gd name="connsiteY46" fmla="*/ 3429079 h 4822134"/>
              <a:gd name="connsiteX47" fmla="*/ 3964758 w 4822054"/>
              <a:gd name="connsiteY47" fmla="*/ 3482659 h 4822134"/>
              <a:gd name="connsiteX48" fmla="*/ 4018338 w 4822054"/>
              <a:gd name="connsiteY48" fmla="*/ 3536240 h 4822134"/>
              <a:gd name="connsiteX49" fmla="*/ 4125498 w 4822054"/>
              <a:gd name="connsiteY49" fmla="*/ 3536240 h 4822134"/>
              <a:gd name="connsiteX50" fmla="*/ 4179078 w 4822054"/>
              <a:gd name="connsiteY50" fmla="*/ 3482659 h 4822134"/>
              <a:gd name="connsiteX51" fmla="*/ 4125498 w 4822054"/>
              <a:gd name="connsiteY51" fmla="*/ 3429079 h 4822134"/>
              <a:gd name="connsiteX52" fmla="*/ 696518 w 4822054"/>
              <a:gd name="connsiteY52" fmla="*/ 3429079 h 4822134"/>
              <a:gd name="connsiteX53" fmla="*/ 642938 w 4822054"/>
              <a:gd name="connsiteY53" fmla="*/ 3482659 h 4822134"/>
              <a:gd name="connsiteX54" fmla="*/ 696518 w 4822054"/>
              <a:gd name="connsiteY54" fmla="*/ 3536240 h 4822134"/>
              <a:gd name="connsiteX55" fmla="*/ 803678 w 4822054"/>
              <a:gd name="connsiteY55" fmla="*/ 3536240 h 4822134"/>
              <a:gd name="connsiteX56" fmla="*/ 857260 w 4822054"/>
              <a:gd name="connsiteY56" fmla="*/ 3482659 h 4822134"/>
              <a:gd name="connsiteX57" fmla="*/ 803678 w 4822054"/>
              <a:gd name="connsiteY57" fmla="*/ 3429079 h 4822134"/>
              <a:gd name="connsiteX58" fmla="*/ 267894 w 4822054"/>
              <a:gd name="connsiteY58" fmla="*/ 3429079 h 4822134"/>
              <a:gd name="connsiteX59" fmla="*/ 214314 w 4822054"/>
              <a:gd name="connsiteY59" fmla="*/ 3482659 h 4822134"/>
              <a:gd name="connsiteX60" fmla="*/ 267894 w 4822054"/>
              <a:gd name="connsiteY60" fmla="*/ 3536240 h 4822134"/>
              <a:gd name="connsiteX61" fmla="*/ 375054 w 4822054"/>
              <a:gd name="connsiteY61" fmla="*/ 3536240 h 4822134"/>
              <a:gd name="connsiteX62" fmla="*/ 428634 w 4822054"/>
              <a:gd name="connsiteY62" fmla="*/ 3482659 h 4822134"/>
              <a:gd name="connsiteX63" fmla="*/ 375054 w 4822054"/>
              <a:gd name="connsiteY63" fmla="*/ 3429079 h 4822134"/>
              <a:gd name="connsiteX64" fmla="*/ 4446962 w 4822054"/>
              <a:gd name="connsiteY64" fmla="*/ 3000454 h 4822134"/>
              <a:gd name="connsiteX65" fmla="*/ 4393382 w 4822054"/>
              <a:gd name="connsiteY65" fmla="*/ 3054034 h 4822134"/>
              <a:gd name="connsiteX66" fmla="*/ 4446962 w 4822054"/>
              <a:gd name="connsiteY66" fmla="*/ 3107615 h 4822134"/>
              <a:gd name="connsiteX67" fmla="*/ 4554122 w 4822054"/>
              <a:gd name="connsiteY67" fmla="*/ 3107615 h 4822134"/>
              <a:gd name="connsiteX68" fmla="*/ 4607704 w 4822054"/>
              <a:gd name="connsiteY68" fmla="*/ 3054034 h 4822134"/>
              <a:gd name="connsiteX69" fmla="*/ 4554122 w 4822054"/>
              <a:gd name="connsiteY69" fmla="*/ 3000454 h 4822134"/>
              <a:gd name="connsiteX70" fmla="*/ 4018338 w 4822054"/>
              <a:gd name="connsiteY70" fmla="*/ 3000454 h 4822134"/>
              <a:gd name="connsiteX71" fmla="*/ 3964758 w 4822054"/>
              <a:gd name="connsiteY71" fmla="*/ 3054034 h 4822134"/>
              <a:gd name="connsiteX72" fmla="*/ 4018338 w 4822054"/>
              <a:gd name="connsiteY72" fmla="*/ 3107615 h 4822134"/>
              <a:gd name="connsiteX73" fmla="*/ 4125498 w 4822054"/>
              <a:gd name="connsiteY73" fmla="*/ 3107615 h 4822134"/>
              <a:gd name="connsiteX74" fmla="*/ 4179078 w 4822054"/>
              <a:gd name="connsiteY74" fmla="*/ 3054034 h 4822134"/>
              <a:gd name="connsiteX75" fmla="*/ 4125498 w 4822054"/>
              <a:gd name="connsiteY75" fmla="*/ 3000454 h 4822134"/>
              <a:gd name="connsiteX76" fmla="*/ 696518 w 4822054"/>
              <a:gd name="connsiteY76" fmla="*/ 3000454 h 4822134"/>
              <a:gd name="connsiteX77" fmla="*/ 642938 w 4822054"/>
              <a:gd name="connsiteY77" fmla="*/ 3054034 h 4822134"/>
              <a:gd name="connsiteX78" fmla="*/ 696518 w 4822054"/>
              <a:gd name="connsiteY78" fmla="*/ 3107615 h 4822134"/>
              <a:gd name="connsiteX79" fmla="*/ 803678 w 4822054"/>
              <a:gd name="connsiteY79" fmla="*/ 3107615 h 4822134"/>
              <a:gd name="connsiteX80" fmla="*/ 857260 w 4822054"/>
              <a:gd name="connsiteY80" fmla="*/ 3054034 h 4822134"/>
              <a:gd name="connsiteX81" fmla="*/ 803678 w 4822054"/>
              <a:gd name="connsiteY81" fmla="*/ 3000454 h 4822134"/>
              <a:gd name="connsiteX82" fmla="*/ 267894 w 4822054"/>
              <a:gd name="connsiteY82" fmla="*/ 3000454 h 4822134"/>
              <a:gd name="connsiteX83" fmla="*/ 214314 w 4822054"/>
              <a:gd name="connsiteY83" fmla="*/ 3054034 h 4822134"/>
              <a:gd name="connsiteX84" fmla="*/ 267894 w 4822054"/>
              <a:gd name="connsiteY84" fmla="*/ 3107615 h 4822134"/>
              <a:gd name="connsiteX85" fmla="*/ 375054 w 4822054"/>
              <a:gd name="connsiteY85" fmla="*/ 3107615 h 4822134"/>
              <a:gd name="connsiteX86" fmla="*/ 428634 w 4822054"/>
              <a:gd name="connsiteY86" fmla="*/ 3054034 h 4822134"/>
              <a:gd name="connsiteX87" fmla="*/ 375054 w 4822054"/>
              <a:gd name="connsiteY87" fmla="*/ 3000454 h 4822134"/>
              <a:gd name="connsiteX88" fmla="*/ 3000374 w 4822054"/>
              <a:gd name="connsiteY88" fmla="*/ 2786092 h 4822134"/>
              <a:gd name="connsiteX89" fmla="*/ 3321838 w 4822054"/>
              <a:gd name="connsiteY89" fmla="*/ 2786092 h 4822134"/>
              <a:gd name="connsiteX90" fmla="*/ 3321838 w 4822054"/>
              <a:gd name="connsiteY90" fmla="*/ 3107556 h 4822134"/>
              <a:gd name="connsiteX91" fmla="*/ 3000374 w 4822054"/>
              <a:gd name="connsiteY91" fmla="*/ 3107556 h 4822134"/>
              <a:gd name="connsiteX92" fmla="*/ 2250206 w 4822054"/>
              <a:gd name="connsiteY92" fmla="*/ 2786092 h 4822134"/>
              <a:gd name="connsiteX93" fmla="*/ 2571670 w 4822054"/>
              <a:gd name="connsiteY93" fmla="*/ 2786092 h 4822134"/>
              <a:gd name="connsiteX94" fmla="*/ 2571670 w 4822054"/>
              <a:gd name="connsiteY94" fmla="*/ 3107556 h 4822134"/>
              <a:gd name="connsiteX95" fmla="*/ 2250206 w 4822054"/>
              <a:gd name="connsiteY95" fmla="*/ 3107556 h 4822134"/>
              <a:gd name="connsiteX96" fmla="*/ 1500138 w 4822054"/>
              <a:gd name="connsiteY96" fmla="*/ 2786092 h 4822134"/>
              <a:gd name="connsiteX97" fmla="*/ 1821602 w 4822054"/>
              <a:gd name="connsiteY97" fmla="*/ 2786092 h 4822134"/>
              <a:gd name="connsiteX98" fmla="*/ 1821602 w 4822054"/>
              <a:gd name="connsiteY98" fmla="*/ 3107556 h 4822134"/>
              <a:gd name="connsiteX99" fmla="*/ 1500138 w 4822054"/>
              <a:gd name="connsiteY99" fmla="*/ 3107556 h 4822134"/>
              <a:gd name="connsiteX100" fmla="*/ 2946746 w 4822054"/>
              <a:gd name="connsiteY100" fmla="*/ 2678922 h 4822134"/>
              <a:gd name="connsiteX101" fmla="*/ 2893166 w 4822054"/>
              <a:gd name="connsiteY101" fmla="*/ 2732502 h 4822134"/>
              <a:gd name="connsiteX102" fmla="*/ 2893166 w 4822054"/>
              <a:gd name="connsiteY102" fmla="*/ 3161127 h 4822134"/>
              <a:gd name="connsiteX103" fmla="*/ 2946746 w 4822054"/>
              <a:gd name="connsiteY103" fmla="*/ 3214708 h 4822134"/>
              <a:gd name="connsiteX104" fmla="*/ 3375370 w 4822054"/>
              <a:gd name="connsiteY104" fmla="*/ 3214708 h 4822134"/>
              <a:gd name="connsiteX105" fmla="*/ 3428950 w 4822054"/>
              <a:gd name="connsiteY105" fmla="*/ 3161127 h 4822134"/>
              <a:gd name="connsiteX106" fmla="*/ 3428950 w 4822054"/>
              <a:gd name="connsiteY106" fmla="*/ 2732502 h 4822134"/>
              <a:gd name="connsiteX107" fmla="*/ 3375370 w 4822054"/>
              <a:gd name="connsiteY107" fmla="*/ 2678922 h 4822134"/>
              <a:gd name="connsiteX108" fmla="*/ 2196656 w 4822054"/>
              <a:gd name="connsiteY108" fmla="*/ 2678922 h 4822134"/>
              <a:gd name="connsiteX109" fmla="*/ 2143076 w 4822054"/>
              <a:gd name="connsiteY109" fmla="*/ 2732502 h 4822134"/>
              <a:gd name="connsiteX110" fmla="*/ 2143076 w 4822054"/>
              <a:gd name="connsiteY110" fmla="*/ 3161127 h 4822134"/>
              <a:gd name="connsiteX111" fmla="*/ 2196656 w 4822054"/>
              <a:gd name="connsiteY111" fmla="*/ 3214708 h 4822134"/>
              <a:gd name="connsiteX112" fmla="*/ 2625282 w 4822054"/>
              <a:gd name="connsiteY112" fmla="*/ 3214708 h 4822134"/>
              <a:gd name="connsiteX113" fmla="*/ 2678862 w 4822054"/>
              <a:gd name="connsiteY113" fmla="*/ 3161127 h 4822134"/>
              <a:gd name="connsiteX114" fmla="*/ 2678862 w 4822054"/>
              <a:gd name="connsiteY114" fmla="*/ 2732502 h 4822134"/>
              <a:gd name="connsiteX115" fmla="*/ 2625282 w 4822054"/>
              <a:gd name="connsiteY115" fmla="*/ 2678922 h 4822134"/>
              <a:gd name="connsiteX116" fmla="*/ 1446566 w 4822054"/>
              <a:gd name="connsiteY116" fmla="*/ 2678922 h 4822134"/>
              <a:gd name="connsiteX117" fmla="*/ 1392986 w 4822054"/>
              <a:gd name="connsiteY117" fmla="*/ 2732502 h 4822134"/>
              <a:gd name="connsiteX118" fmla="*/ 1392986 w 4822054"/>
              <a:gd name="connsiteY118" fmla="*/ 3161127 h 4822134"/>
              <a:gd name="connsiteX119" fmla="*/ 1446566 w 4822054"/>
              <a:gd name="connsiteY119" fmla="*/ 3214708 h 4822134"/>
              <a:gd name="connsiteX120" fmla="*/ 1875192 w 4822054"/>
              <a:gd name="connsiteY120" fmla="*/ 3214708 h 4822134"/>
              <a:gd name="connsiteX121" fmla="*/ 1928774 w 4822054"/>
              <a:gd name="connsiteY121" fmla="*/ 3161127 h 4822134"/>
              <a:gd name="connsiteX122" fmla="*/ 1928774 w 4822054"/>
              <a:gd name="connsiteY122" fmla="*/ 2732502 h 4822134"/>
              <a:gd name="connsiteX123" fmla="*/ 1875192 w 4822054"/>
              <a:gd name="connsiteY123" fmla="*/ 2678922 h 4822134"/>
              <a:gd name="connsiteX124" fmla="*/ 3750444 w 4822054"/>
              <a:gd name="connsiteY124" fmla="*/ 2179845 h 4822134"/>
              <a:gd name="connsiteX125" fmla="*/ 4822054 w 4822054"/>
              <a:gd name="connsiteY125" fmla="*/ 2764343 h 4822134"/>
              <a:gd name="connsiteX126" fmla="*/ 4822054 w 4822054"/>
              <a:gd name="connsiteY126" fmla="*/ 4286329 h 4822134"/>
              <a:gd name="connsiteX127" fmla="*/ 3750444 w 4822054"/>
              <a:gd name="connsiteY127" fmla="*/ 4286329 h 4822134"/>
              <a:gd name="connsiteX128" fmla="*/ 1071610 w 4822054"/>
              <a:gd name="connsiteY128" fmla="*/ 2179845 h 4822134"/>
              <a:gd name="connsiteX129" fmla="*/ 1071610 w 4822054"/>
              <a:gd name="connsiteY129" fmla="*/ 4286329 h 4822134"/>
              <a:gd name="connsiteX130" fmla="*/ 0 w 4822054"/>
              <a:gd name="connsiteY130" fmla="*/ 4286329 h 4822134"/>
              <a:gd name="connsiteX131" fmla="*/ 0 w 4822054"/>
              <a:gd name="connsiteY131" fmla="*/ 2764343 h 4822134"/>
              <a:gd name="connsiteX132" fmla="*/ 3000374 w 4822054"/>
              <a:gd name="connsiteY132" fmla="*/ 2036023 h 4822134"/>
              <a:gd name="connsiteX133" fmla="*/ 3321838 w 4822054"/>
              <a:gd name="connsiteY133" fmla="*/ 2036023 h 4822134"/>
              <a:gd name="connsiteX134" fmla="*/ 3321838 w 4822054"/>
              <a:gd name="connsiteY134" fmla="*/ 2357487 h 4822134"/>
              <a:gd name="connsiteX135" fmla="*/ 3000374 w 4822054"/>
              <a:gd name="connsiteY135" fmla="*/ 2357487 h 4822134"/>
              <a:gd name="connsiteX136" fmla="*/ 2250206 w 4822054"/>
              <a:gd name="connsiteY136" fmla="*/ 2036023 h 4822134"/>
              <a:gd name="connsiteX137" fmla="*/ 2571670 w 4822054"/>
              <a:gd name="connsiteY137" fmla="*/ 2036023 h 4822134"/>
              <a:gd name="connsiteX138" fmla="*/ 2571670 w 4822054"/>
              <a:gd name="connsiteY138" fmla="*/ 2357487 h 4822134"/>
              <a:gd name="connsiteX139" fmla="*/ 2250206 w 4822054"/>
              <a:gd name="connsiteY139" fmla="*/ 2357487 h 4822134"/>
              <a:gd name="connsiteX140" fmla="*/ 1500138 w 4822054"/>
              <a:gd name="connsiteY140" fmla="*/ 2036023 h 4822134"/>
              <a:gd name="connsiteX141" fmla="*/ 1821602 w 4822054"/>
              <a:gd name="connsiteY141" fmla="*/ 2036023 h 4822134"/>
              <a:gd name="connsiteX142" fmla="*/ 1821602 w 4822054"/>
              <a:gd name="connsiteY142" fmla="*/ 2357487 h 4822134"/>
              <a:gd name="connsiteX143" fmla="*/ 1500138 w 4822054"/>
              <a:gd name="connsiteY143" fmla="*/ 2357487 h 4822134"/>
              <a:gd name="connsiteX144" fmla="*/ 2946746 w 4822054"/>
              <a:gd name="connsiteY144" fmla="*/ 1928852 h 4822134"/>
              <a:gd name="connsiteX145" fmla="*/ 2893166 w 4822054"/>
              <a:gd name="connsiteY145" fmla="*/ 1982433 h 4822134"/>
              <a:gd name="connsiteX146" fmla="*/ 2893166 w 4822054"/>
              <a:gd name="connsiteY146" fmla="*/ 2411058 h 4822134"/>
              <a:gd name="connsiteX147" fmla="*/ 2946746 w 4822054"/>
              <a:gd name="connsiteY147" fmla="*/ 2464638 h 4822134"/>
              <a:gd name="connsiteX148" fmla="*/ 3375370 w 4822054"/>
              <a:gd name="connsiteY148" fmla="*/ 2464638 h 4822134"/>
              <a:gd name="connsiteX149" fmla="*/ 3428950 w 4822054"/>
              <a:gd name="connsiteY149" fmla="*/ 2411058 h 4822134"/>
              <a:gd name="connsiteX150" fmla="*/ 3428950 w 4822054"/>
              <a:gd name="connsiteY150" fmla="*/ 1982433 h 4822134"/>
              <a:gd name="connsiteX151" fmla="*/ 3375370 w 4822054"/>
              <a:gd name="connsiteY151" fmla="*/ 1928852 h 4822134"/>
              <a:gd name="connsiteX152" fmla="*/ 2196656 w 4822054"/>
              <a:gd name="connsiteY152" fmla="*/ 1928833 h 4822134"/>
              <a:gd name="connsiteX153" fmla="*/ 2143076 w 4822054"/>
              <a:gd name="connsiteY153" fmla="*/ 1982413 h 4822134"/>
              <a:gd name="connsiteX154" fmla="*/ 2143076 w 4822054"/>
              <a:gd name="connsiteY154" fmla="*/ 2411038 h 4822134"/>
              <a:gd name="connsiteX155" fmla="*/ 2196656 w 4822054"/>
              <a:gd name="connsiteY155" fmla="*/ 2464619 h 4822134"/>
              <a:gd name="connsiteX156" fmla="*/ 2625282 w 4822054"/>
              <a:gd name="connsiteY156" fmla="*/ 2464619 h 4822134"/>
              <a:gd name="connsiteX157" fmla="*/ 2678862 w 4822054"/>
              <a:gd name="connsiteY157" fmla="*/ 2411038 h 4822134"/>
              <a:gd name="connsiteX158" fmla="*/ 2678862 w 4822054"/>
              <a:gd name="connsiteY158" fmla="*/ 1982413 h 4822134"/>
              <a:gd name="connsiteX159" fmla="*/ 2625282 w 4822054"/>
              <a:gd name="connsiteY159" fmla="*/ 1928833 h 4822134"/>
              <a:gd name="connsiteX160" fmla="*/ 1446566 w 4822054"/>
              <a:gd name="connsiteY160" fmla="*/ 1928833 h 4822134"/>
              <a:gd name="connsiteX161" fmla="*/ 1392986 w 4822054"/>
              <a:gd name="connsiteY161" fmla="*/ 1982413 h 4822134"/>
              <a:gd name="connsiteX162" fmla="*/ 1392986 w 4822054"/>
              <a:gd name="connsiteY162" fmla="*/ 2411038 h 4822134"/>
              <a:gd name="connsiteX163" fmla="*/ 1446566 w 4822054"/>
              <a:gd name="connsiteY163" fmla="*/ 2464619 h 4822134"/>
              <a:gd name="connsiteX164" fmla="*/ 1875192 w 4822054"/>
              <a:gd name="connsiteY164" fmla="*/ 2464619 h 4822134"/>
              <a:gd name="connsiteX165" fmla="*/ 1928774 w 4822054"/>
              <a:gd name="connsiteY165" fmla="*/ 2411038 h 4822134"/>
              <a:gd name="connsiteX166" fmla="*/ 1928774 w 4822054"/>
              <a:gd name="connsiteY166" fmla="*/ 1982413 h 4822134"/>
              <a:gd name="connsiteX167" fmla="*/ 1875192 w 4822054"/>
              <a:gd name="connsiteY167" fmla="*/ 1928833 h 4822134"/>
              <a:gd name="connsiteX168" fmla="*/ 1178684 w 4822054"/>
              <a:gd name="connsiteY168" fmla="*/ 857280 h 4822134"/>
              <a:gd name="connsiteX169" fmla="*/ 1623494 w 4822054"/>
              <a:gd name="connsiteY169" fmla="*/ 857280 h 4822134"/>
              <a:gd name="connsiteX170" fmla="*/ 2410978 w 4822054"/>
              <a:gd name="connsiteY170" fmla="*/ 1500218 h 4822134"/>
              <a:gd name="connsiteX171" fmla="*/ 3198462 w 4822054"/>
              <a:gd name="connsiteY171" fmla="*/ 857280 h 4822134"/>
              <a:gd name="connsiteX172" fmla="*/ 3643274 w 4822054"/>
              <a:gd name="connsiteY172" fmla="*/ 857280 h 4822134"/>
              <a:gd name="connsiteX173" fmla="*/ 3643274 w 4822054"/>
              <a:gd name="connsiteY173" fmla="*/ 4822086 h 4822134"/>
              <a:gd name="connsiteX174" fmla="*/ 2893184 w 4822054"/>
              <a:gd name="connsiteY174" fmla="*/ 4822086 h 4822134"/>
              <a:gd name="connsiteX175" fmla="*/ 2893184 w 4822054"/>
              <a:gd name="connsiteY175" fmla="*/ 3696982 h 4822134"/>
              <a:gd name="connsiteX176" fmla="*/ 2839604 w 4822054"/>
              <a:gd name="connsiteY176" fmla="*/ 3643402 h 4822134"/>
              <a:gd name="connsiteX177" fmla="*/ 1982354 w 4822054"/>
              <a:gd name="connsiteY177" fmla="*/ 3643402 h 4822134"/>
              <a:gd name="connsiteX178" fmla="*/ 1928774 w 4822054"/>
              <a:gd name="connsiteY178" fmla="*/ 3696982 h 4822134"/>
              <a:gd name="connsiteX179" fmla="*/ 1928774 w 4822054"/>
              <a:gd name="connsiteY179" fmla="*/ 4822086 h 4822134"/>
              <a:gd name="connsiteX180" fmla="*/ 1178684 w 4822054"/>
              <a:gd name="connsiteY180" fmla="*/ 4822086 h 4822134"/>
              <a:gd name="connsiteX181" fmla="*/ 2410988 w 4822054"/>
              <a:gd name="connsiteY181" fmla="*/ 321476 h 4822134"/>
              <a:gd name="connsiteX182" fmla="*/ 2357406 w 4822054"/>
              <a:gd name="connsiteY182" fmla="*/ 375054 h 4822134"/>
              <a:gd name="connsiteX183" fmla="*/ 2357406 w 4822054"/>
              <a:gd name="connsiteY183" fmla="*/ 642947 h 4822134"/>
              <a:gd name="connsiteX184" fmla="*/ 2089514 w 4822054"/>
              <a:gd name="connsiteY184" fmla="*/ 642947 h 4822134"/>
              <a:gd name="connsiteX185" fmla="*/ 2035934 w 4822054"/>
              <a:gd name="connsiteY185" fmla="*/ 696528 h 4822134"/>
              <a:gd name="connsiteX186" fmla="*/ 2089514 w 4822054"/>
              <a:gd name="connsiteY186" fmla="*/ 750109 h 4822134"/>
              <a:gd name="connsiteX187" fmla="*/ 2357406 w 4822054"/>
              <a:gd name="connsiteY187" fmla="*/ 750109 h 4822134"/>
              <a:gd name="connsiteX188" fmla="*/ 2357406 w 4822054"/>
              <a:gd name="connsiteY188" fmla="*/ 1018002 h 4822134"/>
              <a:gd name="connsiteX189" fmla="*/ 2410988 w 4822054"/>
              <a:gd name="connsiteY189" fmla="*/ 1071572 h 4822134"/>
              <a:gd name="connsiteX190" fmla="*/ 2464568 w 4822054"/>
              <a:gd name="connsiteY190" fmla="*/ 1018002 h 4822134"/>
              <a:gd name="connsiteX191" fmla="*/ 2464568 w 4822054"/>
              <a:gd name="connsiteY191" fmla="*/ 750109 h 4822134"/>
              <a:gd name="connsiteX192" fmla="*/ 2732462 w 4822054"/>
              <a:gd name="connsiteY192" fmla="*/ 750109 h 4822134"/>
              <a:gd name="connsiteX193" fmla="*/ 2786032 w 4822054"/>
              <a:gd name="connsiteY193" fmla="*/ 696528 h 4822134"/>
              <a:gd name="connsiteX194" fmla="*/ 2732462 w 4822054"/>
              <a:gd name="connsiteY194" fmla="*/ 642947 h 4822134"/>
              <a:gd name="connsiteX195" fmla="*/ 2464568 w 4822054"/>
              <a:gd name="connsiteY195" fmla="*/ 642947 h 4822134"/>
              <a:gd name="connsiteX196" fmla="*/ 2464568 w 4822054"/>
              <a:gd name="connsiteY196" fmla="*/ 375054 h 4822134"/>
              <a:gd name="connsiteX197" fmla="*/ 2410988 w 4822054"/>
              <a:gd name="connsiteY197" fmla="*/ 321476 h 4822134"/>
              <a:gd name="connsiteX198" fmla="*/ 2410978 w 4822054"/>
              <a:gd name="connsiteY198" fmla="*/ 0 h 4822134"/>
              <a:gd name="connsiteX199" fmla="*/ 3107496 w 4822054"/>
              <a:gd name="connsiteY199" fmla="*/ 696518 h 4822134"/>
              <a:gd name="connsiteX200" fmla="*/ 2410978 w 4822054"/>
              <a:gd name="connsiteY200" fmla="*/ 1393036 h 4822134"/>
              <a:gd name="connsiteX201" fmla="*/ 1714460 w 4822054"/>
              <a:gd name="connsiteY201" fmla="*/ 696518 h 4822134"/>
              <a:gd name="connsiteX202" fmla="*/ 2410978 w 4822054"/>
              <a:gd name="connsiteY202" fmla="*/ 0 h 482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4822054" h="4822134">
                <a:moveTo>
                  <a:pt x="3750444" y="4393411"/>
                </a:moveTo>
                <a:lnTo>
                  <a:pt x="4822054" y="4393411"/>
                </a:lnTo>
                <a:lnTo>
                  <a:pt x="4822054" y="4822036"/>
                </a:lnTo>
                <a:lnTo>
                  <a:pt x="3750444" y="4822036"/>
                </a:lnTo>
                <a:close/>
                <a:moveTo>
                  <a:pt x="0" y="4393411"/>
                </a:moveTo>
                <a:lnTo>
                  <a:pt x="1071610" y="4393411"/>
                </a:lnTo>
                <a:lnTo>
                  <a:pt x="1071610" y="4822036"/>
                </a:lnTo>
                <a:lnTo>
                  <a:pt x="0" y="4822036"/>
                </a:lnTo>
                <a:close/>
                <a:moveTo>
                  <a:pt x="4446962" y="3857704"/>
                </a:moveTo>
                <a:cubicBezTo>
                  <a:pt x="4417374" y="3857704"/>
                  <a:pt x="4393382" y="3881697"/>
                  <a:pt x="4393382" y="3911284"/>
                </a:cubicBezTo>
                <a:cubicBezTo>
                  <a:pt x="4393382" y="3940862"/>
                  <a:pt x="4417374" y="3964865"/>
                  <a:pt x="4446962" y="3964865"/>
                </a:cubicBezTo>
                <a:lnTo>
                  <a:pt x="4554122" y="3964865"/>
                </a:lnTo>
                <a:cubicBezTo>
                  <a:pt x="4583710" y="3964865"/>
                  <a:pt x="4607704" y="3940862"/>
                  <a:pt x="4607704" y="3911284"/>
                </a:cubicBezTo>
                <a:cubicBezTo>
                  <a:pt x="4607704" y="3881697"/>
                  <a:pt x="4583702" y="3857704"/>
                  <a:pt x="4554122" y="3857704"/>
                </a:cubicBezTo>
                <a:close/>
                <a:moveTo>
                  <a:pt x="4018338" y="3857704"/>
                </a:moveTo>
                <a:cubicBezTo>
                  <a:pt x="3988750" y="3857704"/>
                  <a:pt x="3964758" y="3881697"/>
                  <a:pt x="3964758" y="3911284"/>
                </a:cubicBezTo>
                <a:cubicBezTo>
                  <a:pt x="3964758" y="3940862"/>
                  <a:pt x="3988750" y="3964865"/>
                  <a:pt x="4018338" y="3964865"/>
                </a:cubicBezTo>
                <a:lnTo>
                  <a:pt x="4125498" y="3964865"/>
                </a:lnTo>
                <a:cubicBezTo>
                  <a:pt x="4155086" y="3964865"/>
                  <a:pt x="4179078" y="3940862"/>
                  <a:pt x="4179078" y="3911284"/>
                </a:cubicBezTo>
                <a:cubicBezTo>
                  <a:pt x="4179078" y="3881697"/>
                  <a:pt x="4155076" y="3857704"/>
                  <a:pt x="4125498" y="3857704"/>
                </a:cubicBezTo>
                <a:close/>
                <a:moveTo>
                  <a:pt x="696518" y="3857704"/>
                </a:moveTo>
                <a:cubicBezTo>
                  <a:pt x="666930" y="3857704"/>
                  <a:pt x="642938" y="3881697"/>
                  <a:pt x="642938" y="3911284"/>
                </a:cubicBezTo>
                <a:cubicBezTo>
                  <a:pt x="642938" y="3940862"/>
                  <a:pt x="666930" y="3964865"/>
                  <a:pt x="696518" y="3964865"/>
                </a:cubicBezTo>
                <a:lnTo>
                  <a:pt x="803678" y="3964865"/>
                </a:lnTo>
                <a:cubicBezTo>
                  <a:pt x="833266" y="3964865"/>
                  <a:pt x="857260" y="3940862"/>
                  <a:pt x="857260" y="3911284"/>
                </a:cubicBezTo>
                <a:cubicBezTo>
                  <a:pt x="857260" y="3881697"/>
                  <a:pt x="833266" y="3857704"/>
                  <a:pt x="803678" y="3857704"/>
                </a:cubicBezTo>
                <a:close/>
                <a:moveTo>
                  <a:pt x="267894" y="3857704"/>
                </a:moveTo>
                <a:cubicBezTo>
                  <a:pt x="238306" y="3857704"/>
                  <a:pt x="214314" y="3881697"/>
                  <a:pt x="214314" y="3911284"/>
                </a:cubicBezTo>
                <a:cubicBezTo>
                  <a:pt x="214314" y="3940862"/>
                  <a:pt x="238306" y="3964865"/>
                  <a:pt x="267894" y="3964865"/>
                </a:cubicBezTo>
                <a:lnTo>
                  <a:pt x="375054" y="3964865"/>
                </a:lnTo>
                <a:cubicBezTo>
                  <a:pt x="404642" y="3964865"/>
                  <a:pt x="428634" y="3940862"/>
                  <a:pt x="428634" y="3911284"/>
                </a:cubicBezTo>
                <a:cubicBezTo>
                  <a:pt x="428634" y="3881697"/>
                  <a:pt x="404642" y="3857704"/>
                  <a:pt x="375054" y="3857704"/>
                </a:cubicBezTo>
                <a:close/>
                <a:moveTo>
                  <a:pt x="2464570" y="3750523"/>
                </a:moveTo>
                <a:lnTo>
                  <a:pt x="2786034" y="3750523"/>
                </a:lnTo>
                <a:lnTo>
                  <a:pt x="2786034" y="4822134"/>
                </a:lnTo>
                <a:lnTo>
                  <a:pt x="2464570" y="4822134"/>
                </a:lnTo>
                <a:close/>
                <a:moveTo>
                  <a:pt x="2035944" y="3750523"/>
                </a:moveTo>
                <a:lnTo>
                  <a:pt x="2357408" y="3750523"/>
                </a:lnTo>
                <a:lnTo>
                  <a:pt x="2357408" y="4822134"/>
                </a:lnTo>
                <a:lnTo>
                  <a:pt x="2035944" y="4822134"/>
                </a:lnTo>
                <a:close/>
                <a:moveTo>
                  <a:pt x="4446962" y="3429079"/>
                </a:moveTo>
                <a:cubicBezTo>
                  <a:pt x="4417374" y="3429079"/>
                  <a:pt x="4393382" y="3453072"/>
                  <a:pt x="4393382" y="3482659"/>
                </a:cubicBezTo>
                <a:cubicBezTo>
                  <a:pt x="4393382" y="3512237"/>
                  <a:pt x="4417374" y="3536240"/>
                  <a:pt x="4446962" y="3536240"/>
                </a:cubicBezTo>
                <a:lnTo>
                  <a:pt x="4554122" y="3536240"/>
                </a:lnTo>
                <a:cubicBezTo>
                  <a:pt x="4583710" y="3536240"/>
                  <a:pt x="4607704" y="3512237"/>
                  <a:pt x="4607704" y="3482659"/>
                </a:cubicBezTo>
                <a:cubicBezTo>
                  <a:pt x="4607704" y="3453072"/>
                  <a:pt x="4583702" y="3429079"/>
                  <a:pt x="4554122" y="3429079"/>
                </a:cubicBezTo>
                <a:close/>
                <a:moveTo>
                  <a:pt x="4018338" y="3429079"/>
                </a:moveTo>
                <a:cubicBezTo>
                  <a:pt x="3988750" y="3429079"/>
                  <a:pt x="3964758" y="3453072"/>
                  <a:pt x="3964758" y="3482659"/>
                </a:cubicBezTo>
                <a:cubicBezTo>
                  <a:pt x="3964758" y="3512237"/>
                  <a:pt x="3988750" y="3536240"/>
                  <a:pt x="4018338" y="3536240"/>
                </a:cubicBezTo>
                <a:lnTo>
                  <a:pt x="4125498" y="3536240"/>
                </a:lnTo>
                <a:cubicBezTo>
                  <a:pt x="4155086" y="3536240"/>
                  <a:pt x="4179078" y="3512237"/>
                  <a:pt x="4179078" y="3482659"/>
                </a:cubicBezTo>
                <a:cubicBezTo>
                  <a:pt x="4179078" y="3453072"/>
                  <a:pt x="4155076" y="3429079"/>
                  <a:pt x="4125498" y="3429079"/>
                </a:cubicBezTo>
                <a:close/>
                <a:moveTo>
                  <a:pt x="696518" y="3429079"/>
                </a:moveTo>
                <a:cubicBezTo>
                  <a:pt x="666930" y="3429079"/>
                  <a:pt x="642938" y="3453072"/>
                  <a:pt x="642938" y="3482659"/>
                </a:cubicBezTo>
                <a:cubicBezTo>
                  <a:pt x="642938" y="3512237"/>
                  <a:pt x="666930" y="3536240"/>
                  <a:pt x="696518" y="3536240"/>
                </a:cubicBezTo>
                <a:lnTo>
                  <a:pt x="803678" y="3536240"/>
                </a:lnTo>
                <a:cubicBezTo>
                  <a:pt x="833266" y="3536240"/>
                  <a:pt x="857260" y="3512237"/>
                  <a:pt x="857260" y="3482659"/>
                </a:cubicBezTo>
                <a:cubicBezTo>
                  <a:pt x="857260" y="3453072"/>
                  <a:pt x="833266" y="3429079"/>
                  <a:pt x="803678" y="3429079"/>
                </a:cubicBezTo>
                <a:close/>
                <a:moveTo>
                  <a:pt x="267894" y="3429079"/>
                </a:moveTo>
                <a:cubicBezTo>
                  <a:pt x="238306" y="3429079"/>
                  <a:pt x="214314" y="3453072"/>
                  <a:pt x="214314" y="3482659"/>
                </a:cubicBezTo>
                <a:cubicBezTo>
                  <a:pt x="214314" y="3512237"/>
                  <a:pt x="238306" y="3536240"/>
                  <a:pt x="267894" y="3536240"/>
                </a:cubicBezTo>
                <a:lnTo>
                  <a:pt x="375054" y="3536240"/>
                </a:lnTo>
                <a:cubicBezTo>
                  <a:pt x="404642" y="3536240"/>
                  <a:pt x="428634" y="3512237"/>
                  <a:pt x="428634" y="3482659"/>
                </a:cubicBezTo>
                <a:cubicBezTo>
                  <a:pt x="428634" y="3453072"/>
                  <a:pt x="404642" y="3429079"/>
                  <a:pt x="375054" y="3429079"/>
                </a:cubicBezTo>
                <a:close/>
                <a:moveTo>
                  <a:pt x="4446962" y="3000454"/>
                </a:moveTo>
                <a:cubicBezTo>
                  <a:pt x="4417374" y="3000454"/>
                  <a:pt x="4393382" y="3024447"/>
                  <a:pt x="4393382" y="3054034"/>
                </a:cubicBezTo>
                <a:cubicBezTo>
                  <a:pt x="4393382" y="3083612"/>
                  <a:pt x="4417374" y="3107615"/>
                  <a:pt x="4446962" y="3107615"/>
                </a:cubicBezTo>
                <a:lnTo>
                  <a:pt x="4554122" y="3107615"/>
                </a:lnTo>
                <a:cubicBezTo>
                  <a:pt x="4583710" y="3107615"/>
                  <a:pt x="4607704" y="3083612"/>
                  <a:pt x="4607704" y="3054034"/>
                </a:cubicBezTo>
                <a:cubicBezTo>
                  <a:pt x="4607704" y="3024447"/>
                  <a:pt x="4583702" y="3000454"/>
                  <a:pt x="4554122" y="3000454"/>
                </a:cubicBezTo>
                <a:close/>
                <a:moveTo>
                  <a:pt x="4018338" y="3000454"/>
                </a:moveTo>
                <a:cubicBezTo>
                  <a:pt x="3988750" y="3000454"/>
                  <a:pt x="3964758" y="3024447"/>
                  <a:pt x="3964758" y="3054034"/>
                </a:cubicBezTo>
                <a:cubicBezTo>
                  <a:pt x="3964758" y="3083612"/>
                  <a:pt x="3988750" y="3107615"/>
                  <a:pt x="4018338" y="3107615"/>
                </a:cubicBezTo>
                <a:lnTo>
                  <a:pt x="4125498" y="3107615"/>
                </a:lnTo>
                <a:cubicBezTo>
                  <a:pt x="4155086" y="3107615"/>
                  <a:pt x="4179078" y="3083612"/>
                  <a:pt x="4179078" y="3054034"/>
                </a:cubicBezTo>
                <a:cubicBezTo>
                  <a:pt x="4179078" y="3024447"/>
                  <a:pt x="4155076" y="3000454"/>
                  <a:pt x="4125498" y="3000454"/>
                </a:cubicBezTo>
                <a:close/>
                <a:moveTo>
                  <a:pt x="696518" y="3000454"/>
                </a:moveTo>
                <a:cubicBezTo>
                  <a:pt x="666930" y="3000454"/>
                  <a:pt x="642938" y="3024447"/>
                  <a:pt x="642938" y="3054034"/>
                </a:cubicBezTo>
                <a:cubicBezTo>
                  <a:pt x="642938" y="3083612"/>
                  <a:pt x="666930" y="3107615"/>
                  <a:pt x="696518" y="3107615"/>
                </a:cubicBezTo>
                <a:lnTo>
                  <a:pt x="803678" y="3107615"/>
                </a:lnTo>
                <a:cubicBezTo>
                  <a:pt x="833266" y="3107615"/>
                  <a:pt x="857260" y="3083612"/>
                  <a:pt x="857260" y="3054034"/>
                </a:cubicBezTo>
                <a:cubicBezTo>
                  <a:pt x="857260" y="3024447"/>
                  <a:pt x="833266" y="3000454"/>
                  <a:pt x="803678" y="3000454"/>
                </a:cubicBezTo>
                <a:close/>
                <a:moveTo>
                  <a:pt x="267894" y="3000454"/>
                </a:moveTo>
                <a:cubicBezTo>
                  <a:pt x="238306" y="3000454"/>
                  <a:pt x="214314" y="3024447"/>
                  <a:pt x="214314" y="3054034"/>
                </a:cubicBezTo>
                <a:cubicBezTo>
                  <a:pt x="214314" y="3083612"/>
                  <a:pt x="238306" y="3107615"/>
                  <a:pt x="267894" y="3107615"/>
                </a:cubicBezTo>
                <a:lnTo>
                  <a:pt x="375054" y="3107615"/>
                </a:lnTo>
                <a:cubicBezTo>
                  <a:pt x="404642" y="3107615"/>
                  <a:pt x="428634" y="3083612"/>
                  <a:pt x="428634" y="3054034"/>
                </a:cubicBezTo>
                <a:cubicBezTo>
                  <a:pt x="428634" y="3024447"/>
                  <a:pt x="404642" y="3000454"/>
                  <a:pt x="375054" y="3000454"/>
                </a:cubicBezTo>
                <a:close/>
                <a:moveTo>
                  <a:pt x="3000374" y="2786092"/>
                </a:moveTo>
                <a:lnTo>
                  <a:pt x="3321838" y="2786092"/>
                </a:lnTo>
                <a:lnTo>
                  <a:pt x="3321838" y="3107556"/>
                </a:lnTo>
                <a:lnTo>
                  <a:pt x="3000374" y="3107556"/>
                </a:lnTo>
                <a:close/>
                <a:moveTo>
                  <a:pt x="2250206" y="2786092"/>
                </a:moveTo>
                <a:lnTo>
                  <a:pt x="2571670" y="2786092"/>
                </a:lnTo>
                <a:lnTo>
                  <a:pt x="2571670" y="3107556"/>
                </a:lnTo>
                <a:lnTo>
                  <a:pt x="2250206" y="3107556"/>
                </a:lnTo>
                <a:close/>
                <a:moveTo>
                  <a:pt x="1500138" y="2786092"/>
                </a:moveTo>
                <a:lnTo>
                  <a:pt x="1821602" y="2786092"/>
                </a:lnTo>
                <a:lnTo>
                  <a:pt x="1821602" y="3107556"/>
                </a:lnTo>
                <a:lnTo>
                  <a:pt x="1500138" y="3107556"/>
                </a:lnTo>
                <a:close/>
                <a:moveTo>
                  <a:pt x="2946746" y="2678922"/>
                </a:moveTo>
                <a:cubicBezTo>
                  <a:pt x="2917166" y="2678922"/>
                  <a:pt x="2893166" y="2702915"/>
                  <a:pt x="2893166" y="2732502"/>
                </a:cubicBezTo>
                <a:lnTo>
                  <a:pt x="2893166" y="3161127"/>
                </a:lnTo>
                <a:cubicBezTo>
                  <a:pt x="2893166" y="3190715"/>
                  <a:pt x="2917166" y="3214708"/>
                  <a:pt x="2946746" y="3214708"/>
                </a:cubicBezTo>
                <a:lnTo>
                  <a:pt x="3375370" y="3214708"/>
                </a:lnTo>
                <a:cubicBezTo>
                  <a:pt x="3404958" y="3214708"/>
                  <a:pt x="3428950" y="3190705"/>
                  <a:pt x="3428950" y="3161127"/>
                </a:cubicBezTo>
                <a:lnTo>
                  <a:pt x="3428950" y="2732502"/>
                </a:lnTo>
                <a:cubicBezTo>
                  <a:pt x="3428950" y="2702915"/>
                  <a:pt x="3404958" y="2678922"/>
                  <a:pt x="3375370" y="2678922"/>
                </a:cubicBezTo>
                <a:close/>
                <a:moveTo>
                  <a:pt x="2196656" y="2678922"/>
                </a:moveTo>
                <a:cubicBezTo>
                  <a:pt x="2167078" y="2678922"/>
                  <a:pt x="2143076" y="2702915"/>
                  <a:pt x="2143076" y="2732502"/>
                </a:cubicBezTo>
                <a:lnTo>
                  <a:pt x="2143076" y="3161127"/>
                </a:lnTo>
                <a:cubicBezTo>
                  <a:pt x="2143076" y="3190715"/>
                  <a:pt x="2167078" y="3214708"/>
                  <a:pt x="2196656" y="3214708"/>
                </a:cubicBezTo>
                <a:lnTo>
                  <a:pt x="2625282" y="3214708"/>
                </a:lnTo>
                <a:cubicBezTo>
                  <a:pt x="2654870" y="3214708"/>
                  <a:pt x="2678862" y="3190705"/>
                  <a:pt x="2678862" y="3161127"/>
                </a:cubicBezTo>
                <a:lnTo>
                  <a:pt x="2678862" y="2732502"/>
                </a:lnTo>
                <a:cubicBezTo>
                  <a:pt x="2678862" y="2702915"/>
                  <a:pt x="2654870" y="2678922"/>
                  <a:pt x="2625282" y="2678922"/>
                </a:cubicBezTo>
                <a:close/>
                <a:moveTo>
                  <a:pt x="1446566" y="2678922"/>
                </a:moveTo>
                <a:cubicBezTo>
                  <a:pt x="1416990" y="2678922"/>
                  <a:pt x="1392986" y="2702915"/>
                  <a:pt x="1392986" y="2732502"/>
                </a:cubicBezTo>
                <a:lnTo>
                  <a:pt x="1392986" y="3161127"/>
                </a:lnTo>
                <a:cubicBezTo>
                  <a:pt x="1392986" y="3190715"/>
                  <a:pt x="1416990" y="3214708"/>
                  <a:pt x="1446566" y="3214708"/>
                </a:cubicBezTo>
                <a:lnTo>
                  <a:pt x="1875192" y="3214708"/>
                </a:lnTo>
                <a:cubicBezTo>
                  <a:pt x="1904780" y="3214708"/>
                  <a:pt x="1928774" y="3190705"/>
                  <a:pt x="1928774" y="3161127"/>
                </a:cubicBezTo>
                <a:lnTo>
                  <a:pt x="1928774" y="2732502"/>
                </a:lnTo>
                <a:cubicBezTo>
                  <a:pt x="1928774" y="2702915"/>
                  <a:pt x="1904780" y="2678922"/>
                  <a:pt x="1875192" y="2678922"/>
                </a:cubicBezTo>
                <a:close/>
                <a:moveTo>
                  <a:pt x="3750444" y="2179845"/>
                </a:moveTo>
                <a:lnTo>
                  <a:pt x="4822054" y="2764343"/>
                </a:lnTo>
                <a:lnTo>
                  <a:pt x="4822054" y="4286329"/>
                </a:lnTo>
                <a:lnTo>
                  <a:pt x="3750444" y="4286329"/>
                </a:lnTo>
                <a:close/>
                <a:moveTo>
                  <a:pt x="1071610" y="2179845"/>
                </a:moveTo>
                <a:lnTo>
                  <a:pt x="1071610" y="4286329"/>
                </a:lnTo>
                <a:lnTo>
                  <a:pt x="0" y="4286329"/>
                </a:lnTo>
                <a:lnTo>
                  <a:pt x="0" y="2764343"/>
                </a:lnTo>
                <a:close/>
                <a:moveTo>
                  <a:pt x="3000374" y="2036023"/>
                </a:moveTo>
                <a:lnTo>
                  <a:pt x="3321838" y="2036023"/>
                </a:lnTo>
                <a:lnTo>
                  <a:pt x="3321838" y="2357487"/>
                </a:lnTo>
                <a:lnTo>
                  <a:pt x="3000374" y="2357487"/>
                </a:lnTo>
                <a:close/>
                <a:moveTo>
                  <a:pt x="2250206" y="2036023"/>
                </a:moveTo>
                <a:lnTo>
                  <a:pt x="2571670" y="2036023"/>
                </a:lnTo>
                <a:lnTo>
                  <a:pt x="2571670" y="2357487"/>
                </a:lnTo>
                <a:lnTo>
                  <a:pt x="2250206" y="2357487"/>
                </a:lnTo>
                <a:close/>
                <a:moveTo>
                  <a:pt x="1500138" y="2036023"/>
                </a:moveTo>
                <a:lnTo>
                  <a:pt x="1821602" y="2036023"/>
                </a:lnTo>
                <a:lnTo>
                  <a:pt x="1821602" y="2357487"/>
                </a:lnTo>
                <a:lnTo>
                  <a:pt x="1500138" y="2357487"/>
                </a:lnTo>
                <a:close/>
                <a:moveTo>
                  <a:pt x="2946746" y="1928852"/>
                </a:moveTo>
                <a:cubicBezTo>
                  <a:pt x="2917166" y="1928852"/>
                  <a:pt x="2893166" y="1952846"/>
                  <a:pt x="2893166" y="1982433"/>
                </a:cubicBezTo>
                <a:lnTo>
                  <a:pt x="2893166" y="2411058"/>
                </a:lnTo>
                <a:cubicBezTo>
                  <a:pt x="2893166" y="2440645"/>
                  <a:pt x="2917166" y="2464638"/>
                  <a:pt x="2946746" y="2464638"/>
                </a:cubicBezTo>
                <a:lnTo>
                  <a:pt x="3375370" y="2464638"/>
                </a:lnTo>
                <a:cubicBezTo>
                  <a:pt x="3404958" y="2464638"/>
                  <a:pt x="3428950" y="2440645"/>
                  <a:pt x="3428950" y="2411058"/>
                </a:cubicBezTo>
                <a:lnTo>
                  <a:pt x="3428950" y="1982433"/>
                </a:lnTo>
                <a:cubicBezTo>
                  <a:pt x="3428950" y="1952846"/>
                  <a:pt x="3404958" y="1928852"/>
                  <a:pt x="3375370" y="1928852"/>
                </a:cubicBezTo>
                <a:close/>
                <a:moveTo>
                  <a:pt x="2196656" y="1928833"/>
                </a:moveTo>
                <a:cubicBezTo>
                  <a:pt x="2167078" y="1928833"/>
                  <a:pt x="2143076" y="1952836"/>
                  <a:pt x="2143076" y="1982413"/>
                </a:cubicBezTo>
                <a:lnTo>
                  <a:pt x="2143076" y="2411038"/>
                </a:lnTo>
                <a:cubicBezTo>
                  <a:pt x="2143076" y="2440626"/>
                  <a:pt x="2167078" y="2464619"/>
                  <a:pt x="2196656" y="2464619"/>
                </a:cubicBezTo>
                <a:lnTo>
                  <a:pt x="2625282" y="2464619"/>
                </a:lnTo>
                <a:cubicBezTo>
                  <a:pt x="2654870" y="2464619"/>
                  <a:pt x="2678862" y="2440616"/>
                  <a:pt x="2678862" y="2411038"/>
                </a:cubicBezTo>
                <a:lnTo>
                  <a:pt x="2678862" y="1982413"/>
                </a:lnTo>
                <a:cubicBezTo>
                  <a:pt x="2678862" y="1952826"/>
                  <a:pt x="2654870" y="1928833"/>
                  <a:pt x="2625282" y="1928833"/>
                </a:cubicBezTo>
                <a:close/>
                <a:moveTo>
                  <a:pt x="1446566" y="1928833"/>
                </a:moveTo>
                <a:cubicBezTo>
                  <a:pt x="1416990" y="1928833"/>
                  <a:pt x="1392986" y="1952836"/>
                  <a:pt x="1392986" y="1982413"/>
                </a:cubicBezTo>
                <a:lnTo>
                  <a:pt x="1392986" y="2411038"/>
                </a:lnTo>
                <a:cubicBezTo>
                  <a:pt x="1392986" y="2440626"/>
                  <a:pt x="1416990" y="2464619"/>
                  <a:pt x="1446566" y="2464619"/>
                </a:cubicBezTo>
                <a:lnTo>
                  <a:pt x="1875192" y="2464619"/>
                </a:lnTo>
                <a:cubicBezTo>
                  <a:pt x="1904780" y="2464619"/>
                  <a:pt x="1928774" y="2440616"/>
                  <a:pt x="1928774" y="2411038"/>
                </a:cubicBezTo>
                <a:lnTo>
                  <a:pt x="1928774" y="1982413"/>
                </a:lnTo>
                <a:cubicBezTo>
                  <a:pt x="1928774" y="1952826"/>
                  <a:pt x="1904780" y="1928833"/>
                  <a:pt x="1875192" y="1928833"/>
                </a:cubicBezTo>
                <a:close/>
                <a:moveTo>
                  <a:pt x="1178684" y="857280"/>
                </a:moveTo>
                <a:lnTo>
                  <a:pt x="1623494" y="857280"/>
                </a:lnTo>
                <a:cubicBezTo>
                  <a:pt x="1698158" y="1223674"/>
                  <a:pt x="2022884" y="1500218"/>
                  <a:pt x="2410978" y="1500218"/>
                </a:cubicBezTo>
                <a:cubicBezTo>
                  <a:pt x="2799074" y="1500218"/>
                  <a:pt x="3123798" y="1223674"/>
                  <a:pt x="3198462" y="857280"/>
                </a:cubicBezTo>
                <a:lnTo>
                  <a:pt x="3643274" y="857280"/>
                </a:lnTo>
                <a:lnTo>
                  <a:pt x="3643274" y="4822086"/>
                </a:lnTo>
                <a:lnTo>
                  <a:pt x="2893184" y="4822086"/>
                </a:lnTo>
                <a:lnTo>
                  <a:pt x="2893184" y="3696982"/>
                </a:lnTo>
                <a:cubicBezTo>
                  <a:pt x="2893184" y="3667394"/>
                  <a:pt x="2869182" y="3643402"/>
                  <a:pt x="2839604" y="3643402"/>
                </a:cubicBezTo>
                <a:lnTo>
                  <a:pt x="1982354" y="3643402"/>
                </a:lnTo>
                <a:cubicBezTo>
                  <a:pt x="1952766" y="3643402"/>
                  <a:pt x="1928774" y="3667404"/>
                  <a:pt x="1928774" y="3696982"/>
                </a:cubicBezTo>
                <a:lnTo>
                  <a:pt x="1928774" y="4822086"/>
                </a:lnTo>
                <a:lnTo>
                  <a:pt x="1178684" y="4822086"/>
                </a:lnTo>
                <a:close/>
                <a:moveTo>
                  <a:pt x="2410988" y="321476"/>
                </a:moveTo>
                <a:cubicBezTo>
                  <a:pt x="2381400" y="321476"/>
                  <a:pt x="2357406" y="345472"/>
                  <a:pt x="2357406" y="375054"/>
                </a:cubicBezTo>
                <a:lnTo>
                  <a:pt x="2357406" y="642947"/>
                </a:lnTo>
                <a:lnTo>
                  <a:pt x="2089514" y="642947"/>
                </a:lnTo>
                <a:cubicBezTo>
                  <a:pt x="2059926" y="642947"/>
                  <a:pt x="2035934" y="666941"/>
                  <a:pt x="2035934" y="696528"/>
                </a:cubicBezTo>
                <a:cubicBezTo>
                  <a:pt x="2035934" y="726105"/>
                  <a:pt x="2059926" y="750109"/>
                  <a:pt x="2089514" y="750109"/>
                </a:cubicBezTo>
                <a:lnTo>
                  <a:pt x="2357406" y="750109"/>
                </a:lnTo>
                <a:lnTo>
                  <a:pt x="2357406" y="1018002"/>
                </a:lnTo>
                <a:cubicBezTo>
                  <a:pt x="2357406" y="1047579"/>
                  <a:pt x="2381400" y="1071572"/>
                  <a:pt x="2410988" y="1071572"/>
                </a:cubicBezTo>
                <a:cubicBezTo>
                  <a:pt x="2440566" y="1071572"/>
                  <a:pt x="2464568" y="1047579"/>
                  <a:pt x="2464568" y="1018002"/>
                </a:cubicBezTo>
                <a:lnTo>
                  <a:pt x="2464568" y="750109"/>
                </a:lnTo>
                <a:lnTo>
                  <a:pt x="2732462" y="750109"/>
                </a:lnTo>
                <a:cubicBezTo>
                  <a:pt x="2762038" y="750109"/>
                  <a:pt x="2786032" y="726105"/>
                  <a:pt x="2786032" y="696528"/>
                </a:cubicBezTo>
                <a:cubicBezTo>
                  <a:pt x="2786032" y="666941"/>
                  <a:pt x="2762038" y="642947"/>
                  <a:pt x="2732462" y="642947"/>
                </a:cubicBezTo>
                <a:lnTo>
                  <a:pt x="2464568" y="642947"/>
                </a:lnTo>
                <a:lnTo>
                  <a:pt x="2464568" y="375054"/>
                </a:lnTo>
                <a:cubicBezTo>
                  <a:pt x="2464568" y="345471"/>
                  <a:pt x="2440566" y="321476"/>
                  <a:pt x="2410988" y="321476"/>
                </a:cubicBezTo>
                <a:close/>
                <a:moveTo>
                  <a:pt x="2410978" y="0"/>
                </a:moveTo>
                <a:cubicBezTo>
                  <a:pt x="2795016" y="0"/>
                  <a:pt x="3107496" y="312480"/>
                  <a:pt x="3107496" y="696518"/>
                </a:cubicBezTo>
                <a:cubicBezTo>
                  <a:pt x="3107496" y="1080556"/>
                  <a:pt x="2795016" y="1393036"/>
                  <a:pt x="2410978" y="1393036"/>
                </a:cubicBezTo>
                <a:cubicBezTo>
                  <a:pt x="2026940" y="1393036"/>
                  <a:pt x="1714460" y="1080556"/>
                  <a:pt x="1714460" y="696518"/>
                </a:cubicBezTo>
                <a:cubicBezTo>
                  <a:pt x="1714460" y="312480"/>
                  <a:pt x="2026940" y="0"/>
                  <a:pt x="241097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797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C6B07-07BE-462E-99C1-3E53E9958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" y="1633510"/>
            <a:ext cx="4406079" cy="2350008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61C27-A522-480A-94A6-AB144DE5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2" y="5517923"/>
            <a:ext cx="4287612" cy="704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3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0B6B-9B6B-48A1-93B3-EBD3F1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BE9D-0089-41D2-9FD3-6777ECFC079B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C47B-29B0-4FBA-BB29-77ECCEF3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7ECF-A2BE-4D46-9738-6B245990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2377CE28-F0F0-417C-A8C6-3CBF915DD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9761" y="1017214"/>
            <a:ext cx="11832479" cy="4387306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2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F20E7FA-8B9A-4483-A33F-6A42F3504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813748"/>
            <a:ext cx="12188750" cy="39252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58E44-9E93-4AA9-AFB9-9B017494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EA6B-814C-4DE4-8B9F-63668B1C58B6}" type="datetime1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8B58E-65F3-47C9-9081-0A4F464E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358D5-071E-4DB6-AD2C-EE9B0E1A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9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D84-1791-4763-AE8A-31848FE0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A2EB2-563F-4433-A58A-8A2F0945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B1E01-AFC7-4EC8-BACF-D1EF4E05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456D3-DB25-4668-AA44-C976B8E6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95D2-9C64-4CA7-9712-43ED2F11F3DA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79D72-1A44-4DC1-A840-59089E9E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6629-E07A-4F19-B3B9-4909219C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4E5A-EA65-4BA0-9FD5-BF8B9585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E75-DC91-46EC-8C4E-4BDB072F9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C169-6866-4814-9D9A-70B48E39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51E5D-02D0-46CB-8DA1-9062C1AC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A5B4-B038-4136-A3E5-F7A274E3A5EE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57D0-E044-40EE-B487-C40CEC13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B8840-B287-451C-AFA8-C8E180DF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9771-8F97-4DFC-976F-B744A5B3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4268F-43F4-43D1-BB6A-B10C28E48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DE4A-9EC4-47C3-95D8-2E5AB20B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A72-D890-4631-829E-3684E5BA6A41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7A60-E24A-4D2D-95D9-C45B037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AA90D-573B-46E2-BCBD-EF05141A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AA8B4-8D25-4CAF-912C-3220B9AB3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9DE37-4E13-467E-9EA3-733785FEF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A8A0-6CB3-4348-AD8E-F807B7E1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804-8023-4FF7-879D-4E83C0A872CD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D656-0F5D-439C-916F-3720BD30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2A8D-41EC-4A7B-80DC-E6DCADE9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B7BC-0CBB-4378-B041-D9519E28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B7010-ED48-4A2A-80F0-85CD3F69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2BA9-9052-45C0-95A3-90C44118DEF3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A4EA-E59D-41D3-80D9-59430105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2D73-44D2-48F6-87FA-B4A3DDCF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E7ED83-44B6-4E4A-B655-E0AAD36A6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00100"/>
            <a:ext cx="11963400" cy="575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59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9240-9CB2-4991-B8C7-62B36A1F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8DD6-7AA1-4F0D-8603-802CCE0D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4D6-27EE-4CF6-9E62-62E5B1D2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D7A6-2339-4217-94B2-56A050D6F709}" type="datetime1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E9BD3-6493-4E61-A717-14B7B208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E57F-CF35-4309-8A51-3E340473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6F75-38D7-4371-8B81-43228028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4A2F-79A4-4AE6-96FC-E9AB3D850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870C7-6CC1-4A49-9FB5-DEE980B2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512D4-8B06-42D0-8F11-3303E370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06A4D-0A1F-4572-9B8A-B6A5AE492F2D}" type="datetime1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8B3D7-60BD-422A-9E02-4D681992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C1C81-8095-4AAD-A6F0-0683301E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14D9-4B46-46D7-A3C4-7DB24309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64D4-02CD-46B5-ABC8-E41A4C2B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968F1-7F67-403B-BD14-EEC7F0076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1CECD-20E7-43D1-8FBD-6B3ACD199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2EB87-AE51-4107-90F6-10B22F2EA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4D209-5BCB-4045-8BAD-F0B2F023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47DF-8EA6-4C7E-9296-964CBA3DC2FF}" type="datetime1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5AE97-A2F9-4BA3-BAD9-F4E3596C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CD88-2725-4EA0-BD8F-5502A204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4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18FC1B-D742-4CE1-AD0B-231C7B018A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1522" y="0"/>
            <a:ext cx="5780478" cy="5875078"/>
          </a:xfrm>
          <a:custGeom>
            <a:avLst/>
            <a:gdLst>
              <a:gd name="connsiteX0" fmla="*/ 450251 w 6449096"/>
              <a:gd name="connsiteY0" fmla="*/ 0 h 6554639"/>
              <a:gd name="connsiteX1" fmla="*/ 6449096 w 6449096"/>
              <a:gd name="connsiteY1" fmla="*/ 0 h 6554639"/>
              <a:gd name="connsiteX2" fmla="*/ 6449096 w 6449096"/>
              <a:gd name="connsiteY2" fmla="*/ 6152104 h 6554639"/>
              <a:gd name="connsiteX3" fmla="*/ 6353699 w 6449096"/>
              <a:gd name="connsiteY3" fmla="*/ 6195232 h 6554639"/>
              <a:gd name="connsiteX4" fmla="*/ 4573490 w 6449096"/>
              <a:gd name="connsiteY4" fmla="*/ 6554639 h 6554639"/>
              <a:gd name="connsiteX5" fmla="*/ 0 w 6449096"/>
              <a:gd name="connsiteY5" fmla="*/ 1981149 h 6554639"/>
              <a:gd name="connsiteX6" fmla="*/ 359407 w 6449096"/>
              <a:gd name="connsiteY6" fmla="*/ 200940 h 655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9096" h="6554639">
                <a:moveTo>
                  <a:pt x="450251" y="0"/>
                </a:moveTo>
                <a:lnTo>
                  <a:pt x="6449096" y="0"/>
                </a:lnTo>
                <a:lnTo>
                  <a:pt x="6449096" y="6152104"/>
                </a:lnTo>
                <a:lnTo>
                  <a:pt x="6353699" y="6195232"/>
                </a:lnTo>
                <a:cubicBezTo>
                  <a:pt x="5806534" y="6426663"/>
                  <a:pt x="5204957" y="6554639"/>
                  <a:pt x="4573490" y="6554639"/>
                </a:cubicBezTo>
                <a:cubicBezTo>
                  <a:pt x="2047621" y="6554639"/>
                  <a:pt x="0" y="4507018"/>
                  <a:pt x="0" y="1981149"/>
                </a:cubicBezTo>
                <a:cubicBezTo>
                  <a:pt x="0" y="1349682"/>
                  <a:pt x="127977" y="748105"/>
                  <a:pt x="359407" y="20094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C7F89FA-EB15-4DDC-AD27-F81A8FEED8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548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204-4B78-4F43-9707-18A70AA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6C581-0B9B-405F-B29B-D8DFAF38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7579-BC53-43A0-B3AA-69F131E0840F}" type="datetime1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1B706-A119-4321-B93D-38D8D18B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19EB7-7FA7-49FF-941F-A6C990F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D614A7A-5C5B-419E-BE15-1AFAF99F04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5612" y="1463463"/>
            <a:ext cx="8116389" cy="4493203"/>
          </a:xfrm>
          <a:custGeom>
            <a:avLst/>
            <a:gdLst>
              <a:gd name="connsiteX0" fmla="*/ 0 w 5108191"/>
              <a:gd name="connsiteY0" fmla="*/ 0 h 3766776"/>
              <a:gd name="connsiteX1" fmla="*/ 5108191 w 5108191"/>
              <a:gd name="connsiteY1" fmla="*/ 0 h 3766776"/>
              <a:gd name="connsiteX2" fmla="*/ 5108191 w 5108191"/>
              <a:gd name="connsiteY2" fmla="*/ 3766776 h 3766776"/>
              <a:gd name="connsiteX3" fmla="*/ 0 w 5108191"/>
              <a:gd name="connsiteY3" fmla="*/ 3766776 h 376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8191" h="3766776">
                <a:moveTo>
                  <a:pt x="0" y="0"/>
                </a:moveTo>
                <a:lnTo>
                  <a:pt x="5108191" y="0"/>
                </a:lnTo>
                <a:lnTo>
                  <a:pt x="5108191" y="3766776"/>
                </a:lnTo>
                <a:lnTo>
                  <a:pt x="0" y="3766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99424D8-C75D-433D-ADEF-786C10D4E4B2}"/>
              </a:ext>
            </a:extLst>
          </p:cNvPr>
          <p:cNvSpPr/>
          <p:nvPr userDrawn="1"/>
        </p:nvSpPr>
        <p:spPr>
          <a:xfrm flipH="1">
            <a:off x="11885274" y="6556767"/>
            <a:ext cx="258423" cy="254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B636-E739-46ED-9F9C-7DE728D2533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822482" y="6580843"/>
            <a:ext cx="384006" cy="20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C98F36-631C-4AED-8FAB-078CC15BE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DC84-E306-4775-8C98-7DC9BF921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31286"/>
            <a:ext cx="41148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B5A68-CEB6-4425-AF5B-0F35254B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4301"/>
            <a:ext cx="11963400" cy="57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CB14-84A5-452F-8E60-07A67B813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1286"/>
            <a:ext cx="27432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0B95-8F71-4B6E-852A-0734113B3E7D}" type="datetime1">
              <a:rPr lang="en-US" smtClean="0"/>
              <a:t>5/16/24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20923D6-FD20-4B24-8031-1227ACD1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800100"/>
            <a:ext cx="11963400" cy="575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9E565-3BFC-4FC6-8628-AEE0D85E8664}"/>
              </a:ext>
            </a:extLst>
          </p:cNvPr>
          <p:cNvSpPr/>
          <p:nvPr userDrawn="1"/>
        </p:nvSpPr>
        <p:spPr>
          <a:xfrm>
            <a:off x="1524" y="0"/>
            <a:ext cx="12188952" cy="274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9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>
              <a:lumMod val="85000"/>
              <a:lumOff val="15000"/>
            </a:schemeClr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pos="72" userDrawn="1">
          <p15:clr>
            <a:srgbClr val="F26B43"/>
          </p15:clr>
        </p15:guide>
        <p15:guide id="5" orient="horz" pos="4128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orient="horz" pos="72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504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  <p15:guide id="11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0032-2688-4844-959F-35CB0EFC4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749" y="1633510"/>
            <a:ext cx="4593251" cy="2350008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Hospital </a:t>
            </a:r>
            <a:br>
              <a:rPr lang="en-IN" sz="5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5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Readmissions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003F5-6EE7-47FD-B43B-478760357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b="1" spc="3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6</a:t>
            </a:r>
          </a:p>
          <a:p>
            <a:r>
              <a:rPr lang="en-US" sz="1600" dirty="0"/>
              <a:t>Akeem Anderson, Drew Middleton, </a:t>
            </a:r>
            <a:r>
              <a:rPr lang="en-US" sz="1600" dirty="0" err="1"/>
              <a:t>Asmae</a:t>
            </a:r>
            <a:r>
              <a:rPr lang="en-US" sz="1600" dirty="0"/>
              <a:t> ###, Pamala Cox</a:t>
            </a:r>
            <a:endParaRPr lang="en-IN" sz="1600" spc="3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ethoscope in white background">
            <a:extLst>
              <a:ext uri="{FF2B5EF4-FFF2-40B4-BE49-F238E27FC236}">
                <a16:creationId xmlns:a16="http://schemas.microsoft.com/office/drawing/2014/main" id="{97C32F2E-26FF-4E38-FA39-BF51A720D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5" r="726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B745E-BDA9-218E-9783-1F656242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AA64-B9B9-37EA-CBCD-DE73ECDD0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/>
              <a:t>This project explores the significance of hospital admissions/readmissions as it relates to patients with diabetes. </a:t>
            </a:r>
            <a:endParaRPr lang="en-US" sz="1700" b="0" i="0" u="none" strike="noStrike" dirty="0">
              <a:effectLst/>
            </a:endParaRPr>
          </a:p>
          <a:p>
            <a:r>
              <a:rPr lang="en-US" sz="1700" b="0" i="0" u="none" strike="noStrike" dirty="0">
                <a:effectLst/>
              </a:rPr>
              <a:t>Objectives of the analysis:</a:t>
            </a:r>
          </a:p>
          <a:p>
            <a:pPr marL="742950" lvl="1"/>
            <a:r>
              <a:rPr lang="en-US" sz="1700" b="0" i="0" u="none" strike="noStrike" dirty="0">
                <a:effectLst/>
              </a:rPr>
              <a:t>Understand the scale of hospital admissions and readmissions.</a:t>
            </a:r>
          </a:p>
          <a:p>
            <a:pPr marL="742950" lvl="1"/>
            <a:r>
              <a:rPr lang="en-US" sz="1700" b="0" i="0" u="none" strike="noStrike" dirty="0">
                <a:effectLst/>
              </a:rPr>
              <a:t>Identify the frequency of diabetes-related diagnoses in admissions.</a:t>
            </a:r>
          </a:p>
          <a:p>
            <a:pPr marL="742950" lvl="1"/>
            <a:r>
              <a:rPr lang="en-US" sz="1700" b="0" i="0" u="none" strike="noStrike" dirty="0">
                <a:effectLst/>
              </a:rPr>
              <a:t>Examine the correlation between diabetes and readmission rates.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5870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BC22-7F33-1748-AB69-55AF56A8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Overview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68C9C23-9908-1C59-2CA4-10BA635B4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1111-A2FE-761B-1024-0CCA5CDA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Data set included history of Hospital Admissions and readmissions including physician specialty, patient’s age and diagnoses</a:t>
            </a:r>
          </a:p>
          <a:p>
            <a:pPr marL="742950" lvl="1"/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Source of the data (https://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</a:rPr>
              <a:t>www.kaggle.com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/code/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</a:rPr>
              <a:t>iabhishekofficial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/prediction-on-hospital-readmission)</a:t>
            </a:r>
          </a:p>
          <a:p>
            <a:pPr marL="742950" lvl="1"/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Key columns used in the analysis </a:t>
            </a:r>
          </a:p>
          <a:p>
            <a:pPr marL="1200150" lvl="2"/>
            <a:r>
              <a:rPr lang="en-US" sz="1800" dirty="0">
                <a:solidFill>
                  <a:schemeClr val="tx2"/>
                </a:solidFill>
              </a:rPr>
              <a:t>R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eadmitted</a:t>
            </a:r>
          </a:p>
          <a:p>
            <a:pPr marL="1200150" lvl="2"/>
            <a:r>
              <a:rPr lang="en-US" sz="1800" b="0" i="0" u="none" strike="noStrike" dirty="0">
                <a:solidFill>
                  <a:schemeClr val="tx2"/>
                </a:solidFill>
                <a:effectLst/>
              </a:rPr>
              <a:t>diag_1, diag_2, &amp; diag_3</a:t>
            </a:r>
          </a:p>
          <a:p>
            <a:pPr marL="1200150" lvl="2"/>
            <a:r>
              <a:rPr lang="en-US" sz="1800" dirty="0">
                <a:solidFill>
                  <a:schemeClr val="tx2"/>
                </a:solidFill>
              </a:rPr>
              <a:t>Age group of the patient</a:t>
            </a:r>
          </a:p>
          <a:p>
            <a:pPr marL="1200150" lvl="2"/>
            <a:r>
              <a:rPr lang="en-US" sz="1800" dirty="0">
                <a:solidFill>
                  <a:schemeClr val="tx2"/>
                </a:solidFill>
              </a:rPr>
              <a:t>Outpatient visits 1 year preceding admission</a:t>
            </a:r>
          </a:p>
          <a:p>
            <a:pPr marL="0"/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147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1037-01EA-C10B-A612-67747B69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Hospital Admissions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89E7-F15C-3AF7-277F-CED205FC7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800100"/>
            <a:ext cx="4778976" cy="57531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Total number of readmissions: 11754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Number of diabetes-related readmissions: 4089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Likelihood of diabetes being a factor in readmissions: 34.79%</a:t>
            </a:r>
            <a:endParaRPr lang="en-US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738FB0-F1BB-9F3B-D0C8-46F139F4D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418197"/>
              </p:ext>
            </p:extLst>
          </p:nvPr>
        </p:nvGraphicFramePr>
        <p:xfrm>
          <a:off x="3949700" y="96731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027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1683-38C3-0233-4B12-4EAB1E6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826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Readmissions for Diabetes Diagnoses vs Without</a:t>
            </a:r>
          </a:p>
        </p:txBody>
      </p:sp>
      <p:pic>
        <p:nvPicPr>
          <p:cNvPr id="6" name="Content Placeholder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A7B3DFC-FA34-1207-7716-E5174BEB4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2" y="2477081"/>
            <a:ext cx="5157787" cy="348973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BCCD52-36B1-B44B-AFA1-30F42CF0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7303" y="1451099"/>
            <a:ext cx="4145692" cy="8239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Primary Diagnosis w/o Diabetes: 10817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Secondary Diagnosis w/o Diabetes: 10471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Tertiary Diagnosis w/o Diabetes: 9807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8332A4-545A-AF79-7847-BBF0CEC6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fld id="{77C98F36-631C-4AED-8FAB-078CC15BE08B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9" name="Content Placeholder 7" descr="A chart of different colors&#10;&#10;Description automatically generated">
            <a:extLst>
              <a:ext uri="{FF2B5EF4-FFF2-40B4-BE49-F238E27FC236}">
                <a16:creationId xmlns:a16="http://schemas.microsoft.com/office/drawing/2014/main" id="{8A2F9680-9EF9-75D4-1DB2-9FEF6688F7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773" y="2658491"/>
            <a:ext cx="5635247" cy="31269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F6A45-20BD-33A7-88DB-FBBDC61A56FC}"/>
              </a:ext>
            </a:extLst>
          </p:cNvPr>
          <p:cNvSpPr txBox="1"/>
          <p:nvPr/>
        </p:nvSpPr>
        <p:spPr>
          <a:xfrm>
            <a:off x="6070859" y="3645243"/>
            <a:ext cx="48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9FEE8FA-CE2D-1C15-F082-B8D424006FF2}"/>
              </a:ext>
            </a:extLst>
          </p:cNvPr>
          <p:cNvSpPr txBox="1">
            <a:spLocks/>
          </p:cNvSpPr>
          <p:nvPr/>
        </p:nvSpPr>
        <p:spPr>
          <a:xfrm>
            <a:off x="987489" y="1422604"/>
            <a:ext cx="414569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Primary Diagnosis 937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Secondary Diagnosis: 1283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Tertiary Diagnosis: 1947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F2CD0-B97C-151D-01DA-3A62E39CCF62}"/>
              </a:ext>
            </a:extLst>
          </p:cNvPr>
          <p:cNvSpPr txBox="1"/>
          <p:nvPr/>
        </p:nvSpPr>
        <p:spPr>
          <a:xfrm>
            <a:off x="839788" y="951470"/>
            <a:ext cx="317615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Diabetes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C7C33F-ED17-D475-B264-DF6D0E4A8CAF}"/>
              </a:ext>
            </a:extLst>
          </p:cNvPr>
          <p:cNvSpPr txBox="1"/>
          <p:nvPr/>
        </p:nvSpPr>
        <p:spPr>
          <a:xfrm>
            <a:off x="7457303" y="847790"/>
            <a:ext cx="299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Diabetes</a:t>
            </a:r>
          </a:p>
        </p:txBody>
      </p:sp>
    </p:spTree>
    <p:extLst>
      <p:ext uri="{BB962C8B-B14F-4D97-AF65-F5344CB8AC3E}">
        <p14:creationId xmlns:p14="http://schemas.microsoft.com/office/powerpoint/2010/main" val="13116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99C5-BCCC-F617-7F07-04233685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Outpatient Visits preceding Re-Admission</a:t>
            </a:r>
            <a:br>
              <a:rPr lang="en-US" dirty="0"/>
            </a:br>
            <a:r>
              <a:rPr lang="en-US" dirty="0"/>
              <a:t>For patients with Diabetes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6B6334-FCF5-841C-E16A-8F669225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BE2F7-CD4F-16B5-36B8-69271F69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752" y="800100"/>
            <a:ext cx="9756496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261-924E-83B8-A599-0C34C473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2790-60AA-87F9-23B2-AAF86892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Summary of key 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Having a diagnosis of diabetes, whether primary, secondary or tertiary resulted in a 34.79% potential of being readmitted. </a:t>
            </a:r>
          </a:p>
          <a:p>
            <a:pPr marL="1200150" lvl="2" indent="-285750"/>
            <a:r>
              <a:rPr lang="en-US" dirty="0">
                <a:solidFill>
                  <a:srgbClr val="0D0D0D"/>
                </a:solidFill>
                <a:latin typeface="Söhne"/>
              </a:rPr>
              <a:t>Age was not a contributing factor as expecting</a:t>
            </a:r>
          </a:p>
          <a:p>
            <a:pPr marL="1200150" lvl="2" indent="-285750"/>
            <a:r>
              <a:rPr lang="en-US" dirty="0">
                <a:solidFill>
                  <a:srgbClr val="0D0D0D"/>
                </a:solidFill>
                <a:latin typeface="Söhne"/>
              </a:rPr>
              <a:t>Number of outpatient visits the  preceding admission did not impact readmission as expected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4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55113C-BAB0-4DE1-8AD7-9ABA4CFF57F6}"/>
              </a:ext>
            </a:extLst>
          </p:cNvPr>
          <p:cNvGrpSpPr/>
          <p:nvPr/>
        </p:nvGrpSpPr>
        <p:grpSpPr>
          <a:xfrm>
            <a:off x="-2" y="768350"/>
            <a:ext cx="6629401" cy="1993900"/>
            <a:chOff x="-2" y="682625"/>
            <a:chExt cx="6629401" cy="19939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B90247-AD09-465B-A2FF-21C0FE8AFCEA}"/>
                </a:ext>
              </a:extLst>
            </p:cNvPr>
            <p:cNvSpPr/>
            <p:nvPr/>
          </p:nvSpPr>
          <p:spPr>
            <a:xfrm>
              <a:off x="-2" y="682625"/>
              <a:ext cx="6629401" cy="199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3955644E-3729-4CAE-8F44-99A0A60EB093}"/>
                </a:ext>
              </a:extLst>
            </p:cNvPr>
            <p:cNvSpPr txBox="1">
              <a:spLocks/>
            </p:cNvSpPr>
            <p:nvPr/>
          </p:nvSpPr>
          <p:spPr>
            <a:xfrm>
              <a:off x="245560" y="851826"/>
              <a:ext cx="5881547" cy="1655499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/>
              <a:r>
                <a:rPr lang="en-US" sz="88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D59D599-1B62-465E-8C53-E2C4C2B27574}"/>
              </a:ext>
            </a:extLst>
          </p:cNvPr>
          <p:cNvGrpSpPr/>
          <p:nvPr/>
        </p:nvGrpSpPr>
        <p:grpSpPr>
          <a:xfrm>
            <a:off x="5840724" y="-13577"/>
            <a:ext cx="6351286" cy="6226172"/>
            <a:chOff x="5176233" y="-19568"/>
            <a:chExt cx="7015767" cy="687756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A2C8B-267D-4CF7-8091-AB385B14648C}"/>
                </a:ext>
              </a:extLst>
            </p:cNvPr>
            <p:cNvSpPr/>
            <p:nvPr/>
          </p:nvSpPr>
          <p:spPr>
            <a:xfrm>
              <a:off x="5492589" y="-1588"/>
              <a:ext cx="6699411" cy="6859588"/>
            </a:xfrm>
            <a:custGeom>
              <a:avLst/>
              <a:gdLst>
                <a:gd name="connsiteX0" fmla="*/ 613002 w 6699411"/>
                <a:gd name="connsiteY0" fmla="*/ 0 h 6859588"/>
                <a:gd name="connsiteX1" fmla="*/ 6699411 w 6699411"/>
                <a:gd name="connsiteY1" fmla="*/ 0 h 6859588"/>
                <a:gd name="connsiteX2" fmla="*/ 6699411 w 6699411"/>
                <a:gd name="connsiteY2" fmla="*/ 6335288 h 6859588"/>
                <a:gd name="connsiteX3" fmla="*/ 6556287 w 6699411"/>
                <a:gd name="connsiteY3" fmla="*/ 6408592 h 6859588"/>
                <a:gd name="connsiteX4" fmla="*/ 4573490 w 6699411"/>
                <a:gd name="connsiteY4" fmla="*/ 6859588 h 6859588"/>
                <a:gd name="connsiteX5" fmla="*/ 0 w 6699411"/>
                <a:gd name="connsiteY5" fmla="*/ 2286098 h 6859588"/>
                <a:gd name="connsiteX6" fmla="*/ 551996 w 6699411"/>
                <a:gd name="connsiteY6" fmla="*/ 106101 h 6859588"/>
                <a:gd name="connsiteX7" fmla="*/ 613002 w 6699411"/>
                <a:gd name="connsiteY7" fmla="*/ 0 h 685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99411" h="6859588">
                  <a:moveTo>
                    <a:pt x="613002" y="0"/>
                  </a:moveTo>
                  <a:lnTo>
                    <a:pt x="6699411" y="0"/>
                  </a:lnTo>
                  <a:lnTo>
                    <a:pt x="6699411" y="6335288"/>
                  </a:lnTo>
                  <a:lnTo>
                    <a:pt x="6556287" y="6408592"/>
                  </a:lnTo>
                  <a:cubicBezTo>
                    <a:pt x="5956461" y="6697618"/>
                    <a:pt x="5283891" y="6859588"/>
                    <a:pt x="4573490" y="6859588"/>
                  </a:cubicBezTo>
                  <a:cubicBezTo>
                    <a:pt x="2047621" y="6859588"/>
                    <a:pt x="0" y="4811967"/>
                    <a:pt x="0" y="2286098"/>
                  </a:cubicBezTo>
                  <a:cubicBezTo>
                    <a:pt x="0" y="1496764"/>
                    <a:pt x="199963" y="754134"/>
                    <a:pt x="551996" y="106101"/>
                  </a:cubicBezTo>
                  <a:lnTo>
                    <a:pt x="613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B9F8BD-CFE5-4992-A08E-1456C88F6CCE}"/>
                </a:ext>
              </a:extLst>
            </p:cNvPr>
            <p:cNvSpPr/>
            <p:nvPr/>
          </p:nvSpPr>
          <p:spPr>
            <a:xfrm>
              <a:off x="5176233" y="-19568"/>
              <a:ext cx="1724782" cy="5599837"/>
            </a:xfrm>
            <a:custGeom>
              <a:avLst/>
              <a:gdLst>
                <a:gd name="connsiteX0" fmla="*/ 564460 w 1812763"/>
                <a:gd name="connsiteY0" fmla="*/ 0 h 5885488"/>
                <a:gd name="connsiteX1" fmla="*/ 1182809 w 1812763"/>
                <a:gd name="connsiteY1" fmla="*/ 0 h 5885488"/>
                <a:gd name="connsiteX2" fmla="*/ 1108530 w 1812763"/>
                <a:gd name="connsiteY2" fmla="*/ 90102 h 5885488"/>
                <a:gd name="connsiteX3" fmla="*/ 405810 w 1812763"/>
                <a:gd name="connsiteY3" fmla="*/ 2237284 h 5885488"/>
                <a:gd name="connsiteX4" fmla="*/ 1664387 w 1812763"/>
                <a:gd name="connsiteY4" fmla="*/ 5736868 h 5885488"/>
                <a:gd name="connsiteX5" fmla="*/ 1812763 w 1812763"/>
                <a:gd name="connsiteY5" fmla="*/ 5885488 h 5885488"/>
                <a:gd name="connsiteX6" fmla="*/ 1758281 w 1812763"/>
                <a:gd name="connsiteY6" fmla="*/ 5844723 h 5885488"/>
                <a:gd name="connsiteX7" fmla="*/ 11330 w 1812763"/>
                <a:gd name="connsiteY7" fmla="*/ 1900688 h 5885488"/>
                <a:gd name="connsiteX8" fmla="*/ 494043 w 1812763"/>
                <a:gd name="connsiteY8" fmla="*/ 140870 h 5885488"/>
                <a:gd name="connsiteX9" fmla="*/ 564460 w 1812763"/>
                <a:gd name="connsiteY9" fmla="*/ 0 h 5885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2763" h="5885488">
                  <a:moveTo>
                    <a:pt x="564460" y="0"/>
                  </a:moveTo>
                  <a:lnTo>
                    <a:pt x="1182809" y="0"/>
                  </a:lnTo>
                  <a:lnTo>
                    <a:pt x="1108530" y="90102"/>
                  </a:lnTo>
                  <a:cubicBezTo>
                    <a:pt x="712150" y="715201"/>
                    <a:pt x="460871" y="1445818"/>
                    <a:pt x="405810" y="2237284"/>
                  </a:cubicBezTo>
                  <a:cubicBezTo>
                    <a:pt x="312206" y="3582776"/>
                    <a:pt x="804502" y="4833449"/>
                    <a:pt x="1664387" y="5736868"/>
                  </a:cubicBezTo>
                  <a:lnTo>
                    <a:pt x="1812763" y="5885488"/>
                  </a:lnTo>
                  <a:lnTo>
                    <a:pt x="1758281" y="5844723"/>
                  </a:lnTo>
                  <a:cubicBezTo>
                    <a:pt x="602021" y="4935315"/>
                    <a:pt x="-98792" y="3483620"/>
                    <a:pt x="11330" y="1900688"/>
                  </a:cubicBezTo>
                  <a:cubicBezTo>
                    <a:pt x="55379" y="1267515"/>
                    <a:pt x="225008" y="673287"/>
                    <a:pt x="494043" y="140870"/>
                  </a:cubicBezTo>
                  <a:lnTo>
                    <a:pt x="564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3832DB-9D6C-48AE-842C-B2A61EB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98F36-631C-4AED-8FAB-078CC15BE08B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Placeholder 5" descr="Close-up of people shaking hands&#10;&#10;Description automatically generated">
            <a:extLst>
              <a:ext uri="{FF2B5EF4-FFF2-40B4-BE49-F238E27FC236}">
                <a16:creationId xmlns:a16="http://schemas.microsoft.com/office/drawing/2014/main" id="{5A8083EB-0094-420C-8A49-40C1FE87CE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030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0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8BDCD"/>
      </a:accent1>
      <a:accent2>
        <a:srgbClr val="143980"/>
      </a:accent2>
      <a:accent3>
        <a:srgbClr val="08BDCD"/>
      </a:accent3>
      <a:accent4>
        <a:srgbClr val="143980"/>
      </a:accent4>
      <a:accent5>
        <a:srgbClr val="08BDCD"/>
      </a:accent5>
      <a:accent6>
        <a:srgbClr val="143980"/>
      </a:accent6>
      <a:hlink>
        <a:srgbClr val="000000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311</Words>
  <Application>Microsoft Macintosh PowerPoint</Application>
  <PresentationFormat>Widescreen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Söhne</vt:lpstr>
      <vt:lpstr>Office Theme</vt:lpstr>
      <vt:lpstr>Hospital  Readmissions</vt:lpstr>
      <vt:lpstr>Introduction</vt:lpstr>
      <vt:lpstr>Data Overview</vt:lpstr>
      <vt:lpstr>Total Hospital Admissions</vt:lpstr>
      <vt:lpstr>Readmissions for Diabetes Diagnoses vs Without</vt:lpstr>
      <vt:lpstr>Outpatient Visits preceding Re-Admission For patients with Diabetes</vt:lpstr>
      <vt:lpstr>Conclusion and 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pc24</dc:creator>
  <cp:lastModifiedBy>Pamala Cox</cp:lastModifiedBy>
  <cp:revision>396</cp:revision>
  <dcterms:created xsi:type="dcterms:W3CDTF">2021-12-09T10:42:18Z</dcterms:created>
  <dcterms:modified xsi:type="dcterms:W3CDTF">2024-05-16T22:33:47Z</dcterms:modified>
</cp:coreProperties>
</file>