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83" r:id="rId2"/>
    <p:sldId id="257" r:id="rId3"/>
    <p:sldId id="258" r:id="rId4"/>
    <p:sldId id="277" r:id="rId5"/>
    <p:sldId id="3714" r:id="rId6"/>
    <p:sldId id="5472" r:id="rId7"/>
    <p:sldId id="259" r:id="rId8"/>
    <p:sldId id="260" r:id="rId9"/>
    <p:sldId id="3754" r:id="rId10"/>
    <p:sldId id="261" r:id="rId11"/>
    <p:sldId id="265" r:id="rId12"/>
    <p:sldId id="5473" r:id="rId13"/>
    <p:sldId id="269" r:id="rId14"/>
    <p:sldId id="262" r:id="rId15"/>
    <p:sldId id="263" r:id="rId16"/>
    <p:sldId id="264"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7E00"/>
    <a:srgbClr val="39BCC8"/>
    <a:srgbClr val="6EC82A"/>
    <a:srgbClr val="75D22C"/>
    <a:srgbClr val="00B656"/>
    <a:srgbClr val="3D5594"/>
    <a:srgbClr val="E8B519"/>
    <a:srgbClr val="009EDF"/>
    <a:srgbClr val="7CC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721" autoAdjust="0"/>
  </p:normalViewPr>
  <p:slideViewPr>
    <p:cSldViewPr snapToGrid="0" showGuides="1">
      <p:cViewPr varScale="1">
        <p:scale>
          <a:sx n="104" d="100"/>
          <a:sy n="104" d="100"/>
        </p:scale>
        <p:origin x="232" y="21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39464706302191"/>
          <c:y val="4.4238231585400689E-2"/>
          <c:w val="0.84531285418599666"/>
          <c:h val="0.89467599849520341"/>
        </c:manualLayout>
      </c:layout>
      <c:barChart>
        <c:barDir val="bar"/>
        <c:grouping val="clustered"/>
        <c:varyColors val="0"/>
        <c:ser>
          <c:idx val="0"/>
          <c:order val="0"/>
          <c:tx>
            <c:strRef>
              <c:f>Sheet1!$B$1</c:f>
              <c:strCache>
                <c:ptCount val="1"/>
                <c:pt idx="0">
                  <c:v>Hospilatallzatio</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&gt;85</c:v>
                </c:pt>
                <c:pt idx="1">
                  <c:v>75-84</c:v>
                </c:pt>
                <c:pt idx="2">
                  <c:v>65-74</c:v>
                </c:pt>
                <c:pt idx="3">
                  <c:v>55-64</c:v>
                </c:pt>
                <c:pt idx="4">
                  <c:v>45-54</c:v>
                </c:pt>
                <c:pt idx="5">
                  <c:v>44-20</c:v>
                </c:pt>
                <c:pt idx="6">
                  <c:v>0-19</c:v>
                </c:pt>
              </c:strCache>
            </c:strRef>
          </c:cat>
          <c:val>
            <c:numRef>
              <c:f>Sheet1!$B$2:$B$8</c:f>
              <c:numCache>
                <c:formatCode>0.00%</c:formatCode>
                <c:ptCount val="7"/>
                <c:pt idx="0">
                  <c:v>0.313</c:v>
                </c:pt>
                <c:pt idx="1">
                  <c:v>0.30499999999999999</c:v>
                </c:pt>
                <c:pt idx="2">
                  <c:v>0.28599999999999998</c:v>
                </c:pt>
                <c:pt idx="3">
                  <c:v>0.20499999999999999</c:v>
                </c:pt>
                <c:pt idx="4">
                  <c:v>0.21199999999999999</c:v>
                </c:pt>
                <c:pt idx="5">
                  <c:v>0.14299999999999999</c:v>
                </c:pt>
                <c:pt idx="6">
                  <c:v>1.6E-2</c:v>
                </c:pt>
              </c:numCache>
            </c:numRef>
          </c:val>
          <c:extLst>
            <c:ext xmlns:c16="http://schemas.microsoft.com/office/drawing/2014/chart" uri="{C3380CC4-5D6E-409C-BE32-E72D297353CC}">
              <c16:uniqueId val="{00000000-7989-4DB0-B370-744A83FEDB6E}"/>
            </c:ext>
          </c:extLst>
        </c:ser>
        <c:ser>
          <c:idx val="1"/>
          <c:order val="1"/>
          <c:tx>
            <c:strRef>
              <c:f>Sheet1!$C$1</c:f>
              <c:strCache>
                <c:ptCount val="1"/>
                <c:pt idx="0">
                  <c:v>ICU admission</c:v>
                </c:pt>
              </c:strCache>
            </c:strRef>
          </c:tx>
          <c:spPr>
            <a:solidFill>
              <a:srgbClr val="39BC3A"/>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&gt;85</c:v>
                </c:pt>
                <c:pt idx="1">
                  <c:v>75-84</c:v>
                </c:pt>
                <c:pt idx="2">
                  <c:v>65-74</c:v>
                </c:pt>
                <c:pt idx="3">
                  <c:v>55-64</c:v>
                </c:pt>
                <c:pt idx="4">
                  <c:v>45-54</c:v>
                </c:pt>
                <c:pt idx="5">
                  <c:v>44-20</c:v>
                </c:pt>
                <c:pt idx="6">
                  <c:v>0-19</c:v>
                </c:pt>
              </c:strCache>
            </c:strRef>
          </c:cat>
          <c:val>
            <c:numRef>
              <c:f>Sheet1!$C$2:$C$8</c:f>
              <c:numCache>
                <c:formatCode>0.00%</c:formatCode>
                <c:ptCount val="7"/>
                <c:pt idx="0">
                  <c:v>6.3E-2</c:v>
                </c:pt>
                <c:pt idx="1">
                  <c:v>0.105</c:v>
                </c:pt>
                <c:pt idx="2">
                  <c:v>8.1000000000000003E-2</c:v>
                </c:pt>
                <c:pt idx="3">
                  <c:v>4.7E-2</c:v>
                </c:pt>
                <c:pt idx="4">
                  <c:v>5.3999999999999999E-2</c:v>
                </c:pt>
                <c:pt idx="5">
                  <c:v>0.02</c:v>
                </c:pt>
                <c:pt idx="6">
                  <c:v>0</c:v>
                </c:pt>
              </c:numCache>
            </c:numRef>
          </c:val>
          <c:extLst>
            <c:ext xmlns:c16="http://schemas.microsoft.com/office/drawing/2014/chart" uri="{C3380CC4-5D6E-409C-BE32-E72D297353CC}">
              <c16:uniqueId val="{00000001-7989-4DB0-B370-744A83FEDB6E}"/>
            </c:ext>
          </c:extLst>
        </c:ser>
        <c:ser>
          <c:idx val="2"/>
          <c:order val="2"/>
          <c:tx>
            <c:strRef>
              <c:f>Sheet1!$D$1</c:f>
              <c:strCache>
                <c:ptCount val="1"/>
                <c:pt idx="0">
                  <c:v>Case Fatally</c:v>
                </c:pt>
              </c:strCache>
            </c:strRef>
          </c:tx>
          <c:spPr>
            <a:solidFill>
              <a:srgbClr val="2175D8"/>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Abadi" panose="020B0604020104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&gt;85</c:v>
                </c:pt>
                <c:pt idx="1">
                  <c:v>75-84</c:v>
                </c:pt>
                <c:pt idx="2">
                  <c:v>65-74</c:v>
                </c:pt>
                <c:pt idx="3">
                  <c:v>55-64</c:v>
                </c:pt>
                <c:pt idx="4">
                  <c:v>45-54</c:v>
                </c:pt>
                <c:pt idx="5">
                  <c:v>44-20</c:v>
                </c:pt>
                <c:pt idx="6">
                  <c:v>0-19</c:v>
                </c:pt>
              </c:strCache>
            </c:strRef>
          </c:cat>
          <c:val>
            <c:numRef>
              <c:f>Sheet1!$D$2:$D$8</c:f>
              <c:numCache>
                <c:formatCode>0.00%</c:formatCode>
                <c:ptCount val="7"/>
                <c:pt idx="0">
                  <c:v>0.104</c:v>
                </c:pt>
                <c:pt idx="1">
                  <c:v>4.2999999999999997E-2</c:v>
                </c:pt>
                <c:pt idx="2">
                  <c:v>2.7E-2</c:v>
                </c:pt>
                <c:pt idx="3">
                  <c:v>1.4E-2</c:v>
                </c:pt>
                <c:pt idx="4">
                  <c:v>5.0000000000000001E-3</c:v>
                </c:pt>
                <c:pt idx="5">
                  <c:v>1E-3</c:v>
                </c:pt>
                <c:pt idx="6">
                  <c:v>0</c:v>
                </c:pt>
              </c:numCache>
            </c:numRef>
          </c:val>
          <c:extLst>
            <c:ext xmlns:c16="http://schemas.microsoft.com/office/drawing/2014/chart" uri="{C3380CC4-5D6E-409C-BE32-E72D297353CC}">
              <c16:uniqueId val="{00000002-7989-4DB0-B370-744A83FEDB6E}"/>
            </c:ext>
          </c:extLst>
        </c:ser>
        <c:dLbls>
          <c:showLegendKey val="0"/>
          <c:showVal val="0"/>
          <c:showCatName val="0"/>
          <c:showSerName val="0"/>
          <c:showPercent val="0"/>
          <c:showBubbleSize val="0"/>
        </c:dLbls>
        <c:gapWidth val="110"/>
        <c:axId val="946309728"/>
        <c:axId val="794129327"/>
      </c:barChart>
      <c:catAx>
        <c:axId val="9463097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794129327"/>
        <c:crosses val="autoZero"/>
        <c:auto val="1"/>
        <c:lblAlgn val="ctr"/>
        <c:lblOffset val="100"/>
        <c:noMultiLvlLbl val="0"/>
      </c:catAx>
      <c:valAx>
        <c:axId val="794129327"/>
        <c:scaling>
          <c:orientation val="minMax"/>
          <c:max val="0.4"/>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94630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badi" panose="020B06040201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Enrollment by gender</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55CD-4AD8-B62A-5B67B12CC0FC}"/>
              </c:ext>
            </c:extLst>
          </c:dPt>
          <c:dPt>
            <c:idx val="1"/>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3-55CD-4AD8-B62A-5B67B12CC0FC}"/>
              </c:ext>
            </c:extLst>
          </c:dPt>
          <c:dLbls>
            <c:dLbl>
              <c:idx val="0"/>
              <c:layout>
                <c:manualLayout>
                  <c:x val="7.3559202560323951E-3"/>
                  <c:y val="1.1033888372670882E-2"/>
                </c:manualLayout>
              </c:layout>
              <c:tx>
                <c:rich>
                  <a:bodyPr/>
                  <a:lstStyle/>
                  <a:p>
                    <a:r>
                      <a:rPr lang="en-US" dirty="0"/>
                      <a:t>Female </a:t>
                    </a:r>
                    <a:br>
                      <a:rPr lang="en-US" dirty="0"/>
                    </a:br>
                    <a:r>
                      <a:rPr lang="en-US" dirty="0"/>
                      <a:t>43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5CD-4AD8-B62A-5B67B12CC0FC}"/>
                </c:ext>
              </c:extLst>
            </c:dLbl>
            <c:dLbl>
              <c:idx val="1"/>
              <c:layout>
                <c:manualLayout>
                  <c:x val="-9.3787983264412678E-2"/>
                  <c:y val="0.19309304652174036"/>
                </c:manualLayout>
              </c:layout>
              <c:tx>
                <c:rich>
                  <a:bodyPr rot="0" spcFirstLastPara="1" vertOverflow="ellipsis" vert="horz" wrap="square" lIns="38100" tIns="19050" rIns="38100" bIns="19050" anchor="ctr" anchorCtr="1">
                    <a:spAutoFit/>
                  </a:bodyPr>
                  <a:lstStyle/>
                  <a:p>
                    <a:pPr>
                      <a:defRPr sz="1050" b="0"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r>
                      <a:rPr lang="en-US" dirty="0">
                        <a:solidFill>
                          <a:schemeClr val="tx2">
                            <a:lumMod val="75000"/>
                            <a:lumOff val="25000"/>
                          </a:schemeClr>
                        </a:solidFill>
                      </a:rPr>
                      <a:t>Male</a:t>
                    </a:r>
                    <a:r>
                      <a:rPr lang="en-US" baseline="0" dirty="0">
                        <a:solidFill>
                          <a:schemeClr val="tx2">
                            <a:lumMod val="75000"/>
                            <a:lumOff val="25000"/>
                          </a:schemeClr>
                        </a:solidFill>
                      </a:rPr>
                      <a:t> </a:t>
                    </a:r>
                    <a:r>
                      <a:rPr lang="en-US" dirty="0">
                        <a:solidFill>
                          <a:schemeClr val="tx2">
                            <a:lumMod val="75000"/>
                            <a:lumOff val="25000"/>
                          </a:schemeClr>
                        </a:solidFill>
                      </a:rPr>
                      <a:t>57</a:t>
                    </a:r>
                  </a:p>
                </c:rich>
              </c:tx>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2715081750627933"/>
                      <c:h val="0.14978503465900725"/>
                    </c:manualLayout>
                  </c15:layout>
                  <c15:showDataLabelsRange val="0"/>
                </c:ext>
                <c:ext xmlns:c16="http://schemas.microsoft.com/office/drawing/2014/chart" uri="{C3380CC4-5D6E-409C-BE32-E72D297353CC}">
                  <c16:uniqueId val="{00000003-55CD-4AD8-B62A-5B67B12CC0FC}"/>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c:formatCode>
                <c:ptCount val="2"/>
                <c:pt idx="0">
                  <c:v>0.43</c:v>
                </c:pt>
                <c:pt idx="1">
                  <c:v>0.57000000000000006</c:v>
                </c:pt>
              </c:numCache>
            </c:numRef>
          </c:val>
          <c:extLst>
            <c:ext xmlns:c16="http://schemas.microsoft.com/office/drawing/2014/chart" uri="{C3380CC4-5D6E-409C-BE32-E72D297353CC}">
              <c16:uniqueId val="{00000004-55CD-4AD8-B62A-5B67B12CC0FC}"/>
            </c:ext>
          </c:extLst>
        </c:ser>
        <c:dLbls>
          <c:showLegendKey val="0"/>
          <c:showVal val="0"/>
          <c:showCatName val="0"/>
          <c:showSerName val="0"/>
          <c:showPercent val="0"/>
          <c:showBubbleSize val="0"/>
          <c:showLeaderLines val="1"/>
        </c:dLbls>
        <c:firstSliceAng val="199"/>
        <c:holeSize val="4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Enrollment by Courses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C5A8-4121-8376-DC91FF638575}"/>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C5A8-4121-8376-DC91FF638575}"/>
              </c:ext>
            </c:extLst>
          </c:dPt>
          <c:dPt>
            <c:idx val="2"/>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5-C5A8-4121-8376-DC91FF638575}"/>
              </c:ext>
            </c:extLst>
          </c:dPt>
          <c:dPt>
            <c:idx val="3"/>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7-C5A8-4121-8376-DC91FF638575}"/>
              </c:ext>
            </c:extLst>
          </c:dPt>
          <c:dPt>
            <c:idx val="4"/>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9-C5A8-4121-8376-DC91FF638575}"/>
              </c:ext>
            </c:extLst>
          </c:dPt>
          <c:dPt>
            <c:idx val="5"/>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B-C5A8-4121-8376-DC91FF638575}"/>
              </c:ext>
            </c:extLst>
          </c:dPt>
          <c:dPt>
            <c:idx val="6"/>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D-C5A8-4121-8376-DC91FF638575}"/>
              </c:ext>
            </c:extLst>
          </c:dPt>
          <c:dLbls>
            <c:dLbl>
              <c:idx val="0"/>
              <c:tx>
                <c:rich>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dirty="0">
                        <a:solidFill>
                          <a:schemeClr val="bg2"/>
                        </a:solidFill>
                        <a:latin typeface="Arial" panose="020B0604020202020204" pitchFamily="34" charset="0"/>
                        <a:cs typeface="Arial" panose="020B0604020202020204" pitchFamily="34" charset="0"/>
                      </a:rPr>
                      <a:t>Arta</a:t>
                    </a: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5A8-4121-8376-DC91FF638575}"/>
                </c:ext>
              </c:extLst>
            </c:dLbl>
            <c:dLbl>
              <c:idx val="1"/>
              <c:tx>
                <c:rich>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dirty="0">
                        <a:solidFill>
                          <a:schemeClr val="bg2"/>
                        </a:solidFill>
                        <a:latin typeface="Arial" panose="020B0604020202020204" pitchFamily="34" charset="0"/>
                        <a:cs typeface="Arial" panose="020B0604020202020204" pitchFamily="34" charset="0"/>
                      </a:rPr>
                      <a:t>Business m..</a:t>
                    </a: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5A8-4121-8376-DC91FF638575}"/>
                </c:ext>
              </c:extLst>
            </c:dLbl>
            <c:dLbl>
              <c:idx val="2"/>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dirty="0" err="1">
                        <a:solidFill>
                          <a:schemeClr val="bg2"/>
                        </a:solidFill>
                        <a:latin typeface="Arial" panose="020B0604020202020204" pitchFamily="34" charset="0"/>
                        <a:cs typeface="Arial" panose="020B0604020202020204" pitchFamily="34" charset="0"/>
                      </a:rPr>
                      <a:t>Desiging</a:t>
                    </a:r>
                    <a:endParaRPr lang="en-US" sz="900" dirty="0">
                      <a:solidFill>
                        <a:schemeClr val="bg2"/>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sz="1000">
                        <a:solidFill>
                          <a:schemeClr val="bg2"/>
                        </a:solidFill>
                        <a:latin typeface="Arial" panose="020B0604020202020204" pitchFamily="34" charset="0"/>
                        <a:cs typeface="Arial" panose="020B0604020202020204" pitchFamily="34" charset="0"/>
                      </a:defRPr>
                    </a:pPr>
                    <a:endParaRPr lang="en-US" dirty="0">
                      <a:solidFill>
                        <a:schemeClr val="bg2"/>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chemeClr val="bg2"/>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5A8-4121-8376-DC91FF638575}"/>
                </c:ext>
              </c:extLst>
            </c:dLbl>
            <c:dLbl>
              <c:idx val="3"/>
              <c:tx>
                <c:rich>
                  <a:bodyPr/>
                  <a:lstStyle/>
                  <a:p>
                    <a:r>
                      <a:rPr lang="en-US" sz="900" dirty="0">
                        <a:solidFill>
                          <a:schemeClr val="tx2">
                            <a:lumMod val="75000"/>
                            <a:lumOff val="25000"/>
                          </a:schemeClr>
                        </a:solidFill>
                        <a:latin typeface="Arial" panose="020B0604020202020204" pitchFamily="34" charset="0"/>
                        <a:cs typeface="Arial" panose="020B0604020202020204" pitchFamily="34" charset="0"/>
                      </a:rPr>
                      <a:t>Designing</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C5A8-4121-8376-DC91FF638575}"/>
                </c:ext>
              </c:extLst>
            </c:dLbl>
            <c:dLbl>
              <c:idx val="4"/>
              <c:layout>
                <c:manualLayout>
                  <c:x val="0.16333619028664628"/>
                  <c:y val="-0.15447252180698381"/>
                </c:manualLayout>
              </c:layout>
              <c:tx>
                <c:rich>
                  <a:bodyPr/>
                  <a:lstStyle/>
                  <a:p>
                    <a:r>
                      <a:rPr lang="en-US" sz="900" dirty="0">
                        <a:solidFill>
                          <a:schemeClr val="tx2">
                            <a:lumMod val="75000"/>
                            <a:lumOff val="25000"/>
                          </a:schemeClr>
                        </a:solidFill>
                        <a:latin typeface="Arial" panose="020B0604020202020204" pitchFamily="34" charset="0"/>
                        <a:cs typeface="Arial" panose="020B0604020202020204" pitchFamily="34" charset="0"/>
                      </a:rPr>
                      <a:t>Science in nursing</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C5A8-4121-8376-DC91FF638575}"/>
                </c:ext>
              </c:extLst>
            </c:dLbl>
            <c:dLbl>
              <c:idx val="5"/>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b="0" i="0" u="none" strike="noStrike" kern="1200" baseline="0">
                        <a:solidFill>
                          <a:srgbClr val="000000">
                            <a:lumMod val="75000"/>
                            <a:lumOff val="25000"/>
                          </a:srgbClr>
                        </a:solidFill>
                        <a:latin typeface="Arial" panose="020B0604020202020204" pitchFamily="34" charset="0"/>
                        <a:ea typeface="+mn-ea"/>
                        <a:cs typeface="Arial" panose="020B0604020202020204" pitchFamily="34" charset="0"/>
                      </a:defRPr>
                    </a:pPr>
                    <a:r>
                      <a:rPr lang="en-US" sz="900" dirty="0">
                        <a:solidFill>
                          <a:schemeClr val="tx2">
                            <a:lumMod val="75000"/>
                            <a:lumOff val="25000"/>
                          </a:schemeClr>
                        </a:solidFill>
                        <a:latin typeface="Arial" panose="020B0604020202020204" pitchFamily="34" charset="0"/>
                        <a:cs typeface="Arial" panose="020B0604020202020204" pitchFamily="34" charset="0"/>
                      </a:rPr>
                      <a:t>Science</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b="0" i="0" u="none" strike="noStrike" kern="1200" baseline="0">
                      <a:solidFill>
                        <a:srgbClr val="000000">
                          <a:lumMod val="75000"/>
                          <a:lumOff val="25000"/>
                        </a:srgbClr>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C5A8-4121-8376-DC91FF638575}"/>
                </c:ext>
              </c:extLst>
            </c:dLbl>
            <c:dLbl>
              <c:idx val="6"/>
              <c:tx>
                <c:rich>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r>
                      <a:rPr lang="en-US" sz="900" dirty="0">
                        <a:solidFill>
                          <a:schemeClr val="bg2"/>
                        </a:solidFill>
                        <a:latin typeface="Arial" panose="020B0604020202020204" pitchFamily="34" charset="0"/>
                        <a:cs typeface="Arial" panose="020B0604020202020204" pitchFamily="34" charset="0"/>
                      </a:rPr>
                      <a:t>Social work</a:t>
                    </a: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2"/>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C5A8-4121-8376-DC91FF63857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Arts</c:v>
                </c:pt>
                <c:pt idx="1">
                  <c:v>Business m…</c:v>
                </c:pt>
                <c:pt idx="2">
                  <c:v>Designing…</c:v>
                </c:pt>
                <c:pt idx="3">
                  <c:v>Physical and lite scienes</c:v>
                </c:pt>
                <c:pt idx="4">
                  <c:v>Science in nursing</c:v>
                </c:pt>
                <c:pt idx="5">
                  <c:v>Science </c:v>
                </c:pt>
                <c:pt idx="6">
                  <c:v>Social work</c:v>
                </c:pt>
              </c:strCache>
            </c:strRef>
          </c:cat>
          <c:val>
            <c:numRef>
              <c:f>Sheet1!$B$2:$B$8</c:f>
              <c:numCache>
                <c:formatCode>0%</c:formatCode>
                <c:ptCount val="7"/>
                <c:pt idx="0">
                  <c:v>0.14000000000000001</c:v>
                </c:pt>
                <c:pt idx="1">
                  <c:v>0.16</c:v>
                </c:pt>
                <c:pt idx="2">
                  <c:v>0.14000000000000001</c:v>
                </c:pt>
                <c:pt idx="3">
                  <c:v>0.13</c:v>
                </c:pt>
                <c:pt idx="4">
                  <c:v>0.12</c:v>
                </c:pt>
                <c:pt idx="5">
                  <c:v>0.12</c:v>
                </c:pt>
                <c:pt idx="6">
                  <c:v>0.18999999999999995</c:v>
                </c:pt>
              </c:numCache>
            </c:numRef>
          </c:val>
          <c:extLst>
            <c:ext xmlns:c16="http://schemas.microsoft.com/office/drawing/2014/chart" uri="{C3380CC4-5D6E-409C-BE32-E72D297353CC}">
              <c16:uniqueId val="{0000000E-C5A8-4121-8376-DC91FF63857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276723854683869E-2"/>
          <c:y val="7.5572419150494605E-2"/>
          <c:w val="0.6688067654861074"/>
          <c:h val="0.65232089012084016"/>
        </c:manualLayout>
      </c:layout>
      <c:barChart>
        <c:barDir val="col"/>
        <c:grouping val="clustered"/>
        <c:varyColors val="0"/>
        <c:ser>
          <c:idx val="0"/>
          <c:order val="0"/>
          <c:tx>
            <c:strRef>
              <c:f>Sheet1!$B$1</c:f>
              <c:strCache>
                <c:ptCount val="1"/>
                <c:pt idx="0">
                  <c:v>Admission Status</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E77-42A0-8DA1-B1787740E10C}"/>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0E77-42A0-8DA1-B1787740E10C}"/>
              </c:ext>
            </c:extLst>
          </c:dPt>
          <c:cat>
            <c:strRef>
              <c:f>Sheet1!$A$2:$A$3</c:f>
              <c:strCache>
                <c:ptCount val="2"/>
                <c:pt idx="0">
                  <c:v>On registration</c:v>
                </c:pt>
                <c:pt idx="1">
                  <c:v>Upcoming</c:v>
                </c:pt>
              </c:strCache>
            </c:strRef>
          </c:cat>
          <c:val>
            <c:numRef>
              <c:f>Sheet1!$B$2:$B$3</c:f>
              <c:numCache>
                <c:formatCode>General</c:formatCode>
                <c:ptCount val="2"/>
                <c:pt idx="0">
                  <c:v>3</c:v>
                </c:pt>
                <c:pt idx="1">
                  <c:v>2</c:v>
                </c:pt>
              </c:numCache>
            </c:numRef>
          </c:val>
          <c:extLst>
            <c:ext xmlns:c16="http://schemas.microsoft.com/office/drawing/2014/chart" uri="{C3380CC4-5D6E-409C-BE32-E72D297353CC}">
              <c16:uniqueId val="{00000004-0E77-42A0-8DA1-B1787740E10C}"/>
            </c:ext>
          </c:extLst>
        </c:ser>
        <c:dLbls>
          <c:showLegendKey val="0"/>
          <c:showVal val="0"/>
          <c:showCatName val="0"/>
          <c:showSerName val="0"/>
          <c:showPercent val="0"/>
          <c:showBubbleSize val="0"/>
        </c:dLbls>
        <c:gapWidth val="219"/>
        <c:overlap val="-27"/>
        <c:axId val="1732403616"/>
        <c:axId val="1732396544"/>
      </c:barChart>
      <c:catAx>
        <c:axId val="173240361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900" dirty="0">
                    <a:latin typeface="Arial" panose="020B0604020202020204" pitchFamily="34" charset="0"/>
                    <a:cs typeface="Arial" panose="020B0604020202020204" pitchFamily="34" charset="0"/>
                  </a:rPr>
                  <a:t>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635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1732396544"/>
        <c:crosses val="autoZero"/>
        <c:auto val="1"/>
        <c:lblAlgn val="ctr"/>
        <c:lblOffset val="100"/>
        <c:noMultiLvlLbl val="0"/>
      </c:catAx>
      <c:valAx>
        <c:axId val="1732396544"/>
        <c:scaling>
          <c:orientation val="minMax"/>
          <c:max val="3"/>
        </c:scaling>
        <c:delete val="0"/>
        <c:axPos val="l"/>
        <c:majorGridlines>
          <c:spPr>
            <a:ln w="6350" cap="flat" cmpd="sng" algn="ctr">
              <a:solidFill>
                <a:schemeClr val="bg2">
                  <a:lumMod val="9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r>
                  <a:rPr lang="en-US" sz="900" dirty="0">
                    <a:solidFill>
                      <a:schemeClr val="tx2">
                        <a:lumMod val="75000"/>
                        <a:lumOff val="25000"/>
                      </a:schemeClr>
                    </a:solidFill>
                    <a:latin typeface="Arial" panose="020B0604020202020204" pitchFamily="34" charset="0"/>
                    <a:cs typeface="Arial" panose="020B0604020202020204" pitchFamily="34" charset="0"/>
                  </a:rPr>
                  <a:t>Number of admission</a:t>
                </a:r>
              </a:p>
            </c:rich>
          </c:tx>
          <c:layout>
            <c:manualLayout>
              <c:xMode val="edge"/>
              <c:yMode val="edge"/>
              <c:x val="0"/>
              <c:y val="7.5311134408549793E-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6350">
            <a:solidFill>
              <a:schemeClr val="bg2">
                <a:lumMod val="95000"/>
              </a:schemeClr>
            </a:solidFill>
          </a:ln>
          <a:effectLst/>
        </c:spPr>
        <c:txPr>
          <a:bodyPr rot="-60000000" spcFirstLastPara="1" vertOverflow="ellipsis" vert="horz" wrap="square" anchor="ctr" anchorCtr="1"/>
          <a:lstStyle/>
          <a:p>
            <a:pPr>
              <a:defRPr sz="8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1732403616"/>
        <c:crosses val="autoZero"/>
        <c:crossBetween val="between"/>
        <c:majorUnit val="1"/>
      </c:valAx>
      <c:spPr>
        <a:noFill/>
        <a:ln>
          <a:noFill/>
        </a:ln>
        <a:effectLst/>
      </c:spPr>
    </c:plotArea>
    <c:legend>
      <c:legendPos val="r"/>
      <c:layout>
        <c:manualLayout>
          <c:xMode val="edge"/>
          <c:yMode val="edge"/>
          <c:x val="0.77091292731041028"/>
          <c:y val="4.1221319536633418E-2"/>
          <c:w val="0.21454869212062858"/>
          <c:h val="0.260572835691387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40-50</c:v>
                </c:pt>
              </c:strCache>
            </c:strRef>
          </c:tx>
          <c:spPr>
            <a:solidFill>
              <a:schemeClr val="accent1"/>
            </a:solidFill>
            <a:ln>
              <a:noFill/>
            </a:ln>
            <a:effectLst/>
          </c:spPr>
          <c:invertIfNegative val="0"/>
          <c:cat>
            <c:strRef>
              <c:f>Sheet1!$A$2:$A$7</c:f>
              <c:strCache>
                <c:ptCount val="6"/>
                <c:pt idx="0">
                  <c:v>Other</c:v>
                </c:pt>
                <c:pt idx="1">
                  <c:v>Circulatory</c:v>
                </c:pt>
                <c:pt idx="2">
                  <c:v>Diabetes</c:v>
                </c:pt>
                <c:pt idx="3">
                  <c:v>Respiratory</c:v>
                </c:pt>
                <c:pt idx="4">
                  <c:v>Digestive</c:v>
                </c:pt>
                <c:pt idx="5">
                  <c:v>Injury</c:v>
                </c:pt>
              </c:strCache>
            </c:strRef>
          </c:cat>
          <c:val>
            <c:numRef>
              <c:f>Sheet1!$B$2:$B$7</c:f>
              <c:numCache>
                <c:formatCode>0%</c:formatCode>
                <c:ptCount val="6"/>
                <c:pt idx="0">
                  <c:v>0.15</c:v>
                </c:pt>
                <c:pt idx="1">
                  <c:v>0.05</c:v>
                </c:pt>
                <c:pt idx="2">
                  <c:v>0.1</c:v>
                </c:pt>
                <c:pt idx="3">
                  <c:v>0.15</c:v>
                </c:pt>
                <c:pt idx="4">
                  <c:v>0.05</c:v>
                </c:pt>
                <c:pt idx="5">
                  <c:v>0.12</c:v>
                </c:pt>
              </c:numCache>
            </c:numRef>
          </c:val>
          <c:extLst>
            <c:ext xmlns:c16="http://schemas.microsoft.com/office/drawing/2014/chart" uri="{C3380CC4-5D6E-409C-BE32-E72D297353CC}">
              <c16:uniqueId val="{00000000-3E6C-4CCD-BFD2-B9B4C7AC55F3}"/>
            </c:ext>
          </c:extLst>
        </c:ser>
        <c:ser>
          <c:idx val="1"/>
          <c:order val="1"/>
          <c:tx>
            <c:strRef>
              <c:f>Sheet1!$C$1</c:f>
              <c:strCache>
                <c:ptCount val="1"/>
                <c:pt idx="0">
                  <c:v>50-60</c:v>
                </c:pt>
              </c:strCache>
            </c:strRef>
          </c:tx>
          <c:spPr>
            <a:solidFill>
              <a:schemeClr val="accent2"/>
            </a:solidFill>
            <a:ln>
              <a:noFill/>
            </a:ln>
            <a:effectLst/>
          </c:spPr>
          <c:invertIfNegative val="0"/>
          <c:cat>
            <c:strRef>
              <c:f>Sheet1!$A$2:$A$7</c:f>
              <c:strCache>
                <c:ptCount val="6"/>
                <c:pt idx="0">
                  <c:v>Other</c:v>
                </c:pt>
                <c:pt idx="1">
                  <c:v>Circulatory</c:v>
                </c:pt>
                <c:pt idx="2">
                  <c:v>Diabetes</c:v>
                </c:pt>
                <c:pt idx="3">
                  <c:v>Respiratory</c:v>
                </c:pt>
                <c:pt idx="4">
                  <c:v>Digestive</c:v>
                </c:pt>
                <c:pt idx="5">
                  <c:v>Injury</c:v>
                </c:pt>
              </c:strCache>
            </c:strRef>
          </c:cat>
          <c:val>
            <c:numRef>
              <c:f>Sheet1!$C$2:$C$7</c:f>
              <c:numCache>
                <c:formatCode>0%</c:formatCode>
                <c:ptCount val="6"/>
                <c:pt idx="0">
                  <c:v>0.25</c:v>
                </c:pt>
                <c:pt idx="1">
                  <c:v>0.45</c:v>
                </c:pt>
                <c:pt idx="2">
                  <c:v>0.35</c:v>
                </c:pt>
                <c:pt idx="3">
                  <c:v>0.55000000000000004</c:v>
                </c:pt>
                <c:pt idx="4">
                  <c:v>0.65</c:v>
                </c:pt>
                <c:pt idx="5">
                  <c:v>0.55000000000000004</c:v>
                </c:pt>
              </c:numCache>
            </c:numRef>
          </c:val>
          <c:extLst>
            <c:ext xmlns:c16="http://schemas.microsoft.com/office/drawing/2014/chart" uri="{C3380CC4-5D6E-409C-BE32-E72D297353CC}">
              <c16:uniqueId val="{00000001-3E6C-4CCD-BFD2-B9B4C7AC55F3}"/>
            </c:ext>
          </c:extLst>
        </c:ser>
        <c:ser>
          <c:idx val="2"/>
          <c:order val="2"/>
          <c:tx>
            <c:strRef>
              <c:f>Sheet1!$D$1</c:f>
              <c:strCache>
                <c:ptCount val="1"/>
                <c:pt idx="0">
                  <c:v>60-70</c:v>
                </c:pt>
              </c:strCache>
            </c:strRef>
          </c:tx>
          <c:spPr>
            <a:solidFill>
              <a:schemeClr val="accent1">
                <a:lumMod val="75000"/>
              </a:schemeClr>
            </a:solidFill>
            <a:ln>
              <a:noFill/>
            </a:ln>
            <a:effectLst/>
          </c:spPr>
          <c:invertIfNegative val="0"/>
          <c:cat>
            <c:strRef>
              <c:f>Sheet1!$A$2:$A$7</c:f>
              <c:strCache>
                <c:ptCount val="6"/>
                <c:pt idx="0">
                  <c:v>Other</c:v>
                </c:pt>
                <c:pt idx="1">
                  <c:v>Circulatory</c:v>
                </c:pt>
                <c:pt idx="2">
                  <c:v>Diabetes</c:v>
                </c:pt>
                <c:pt idx="3">
                  <c:v>Respiratory</c:v>
                </c:pt>
                <c:pt idx="4">
                  <c:v>Digestive</c:v>
                </c:pt>
                <c:pt idx="5">
                  <c:v>Injury</c:v>
                </c:pt>
              </c:strCache>
            </c:strRef>
          </c:cat>
          <c:val>
            <c:numRef>
              <c:f>Sheet1!$D$2:$D$7</c:f>
              <c:numCache>
                <c:formatCode>0%</c:formatCode>
                <c:ptCount val="6"/>
                <c:pt idx="0">
                  <c:v>0.15</c:v>
                </c:pt>
                <c:pt idx="1">
                  <c:v>0.12</c:v>
                </c:pt>
                <c:pt idx="2">
                  <c:v>0.18</c:v>
                </c:pt>
                <c:pt idx="3">
                  <c:v>0.05</c:v>
                </c:pt>
                <c:pt idx="4">
                  <c:v>0.05</c:v>
                </c:pt>
                <c:pt idx="5">
                  <c:v>0.08</c:v>
                </c:pt>
              </c:numCache>
            </c:numRef>
          </c:val>
          <c:extLst>
            <c:ext xmlns:c16="http://schemas.microsoft.com/office/drawing/2014/chart" uri="{C3380CC4-5D6E-409C-BE32-E72D297353CC}">
              <c16:uniqueId val="{00000002-3E6C-4CCD-BFD2-B9B4C7AC55F3}"/>
            </c:ext>
          </c:extLst>
        </c:ser>
        <c:ser>
          <c:idx val="3"/>
          <c:order val="3"/>
          <c:tx>
            <c:strRef>
              <c:f>Sheet1!$E$1</c:f>
              <c:strCache>
                <c:ptCount val="1"/>
                <c:pt idx="0">
                  <c:v>70-80</c:v>
                </c:pt>
              </c:strCache>
            </c:strRef>
          </c:tx>
          <c:spPr>
            <a:solidFill>
              <a:schemeClr val="accent2">
                <a:lumMod val="60000"/>
                <a:lumOff val="40000"/>
              </a:schemeClr>
            </a:solidFill>
            <a:ln>
              <a:noFill/>
            </a:ln>
            <a:effectLst/>
          </c:spPr>
          <c:invertIfNegative val="0"/>
          <c:cat>
            <c:strRef>
              <c:f>Sheet1!$A$2:$A$7</c:f>
              <c:strCache>
                <c:ptCount val="6"/>
                <c:pt idx="0">
                  <c:v>Other</c:v>
                </c:pt>
                <c:pt idx="1">
                  <c:v>Circulatory</c:v>
                </c:pt>
                <c:pt idx="2">
                  <c:v>Diabetes</c:v>
                </c:pt>
                <c:pt idx="3">
                  <c:v>Respiratory</c:v>
                </c:pt>
                <c:pt idx="4">
                  <c:v>Digestive</c:v>
                </c:pt>
                <c:pt idx="5">
                  <c:v>Injury</c:v>
                </c:pt>
              </c:strCache>
            </c:strRef>
          </c:cat>
          <c:val>
            <c:numRef>
              <c:f>Sheet1!$E$2:$E$7</c:f>
              <c:numCache>
                <c:formatCode>0%</c:formatCode>
                <c:ptCount val="6"/>
                <c:pt idx="0">
                  <c:v>0.24</c:v>
                </c:pt>
                <c:pt idx="1">
                  <c:v>0.25</c:v>
                </c:pt>
                <c:pt idx="2">
                  <c:v>0.2</c:v>
                </c:pt>
                <c:pt idx="3">
                  <c:v>0.18</c:v>
                </c:pt>
                <c:pt idx="4">
                  <c:v>0.22</c:v>
                </c:pt>
                <c:pt idx="5">
                  <c:v>0.25</c:v>
                </c:pt>
              </c:numCache>
            </c:numRef>
          </c:val>
          <c:extLst>
            <c:ext xmlns:c16="http://schemas.microsoft.com/office/drawing/2014/chart" uri="{C3380CC4-5D6E-409C-BE32-E72D297353CC}">
              <c16:uniqueId val="{00000003-3E6C-4CCD-BFD2-B9B4C7AC55F3}"/>
            </c:ext>
          </c:extLst>
        </c:ser>
        <c:ser>
          <c:idx val="4"/>
          <c:order val="4"/>
          <c:tx>
            <c:strRef>
              <c:f>Sheet1!$F$1</c:f>
              <c:strCache>
                <c:ptCount val="1"/>
                <c:pt idx="0">
                  <c:v>80-90</c:v>
                </c:pt>
              </c:strCache>
            </c:strRef>
          </c:tx>
          <c:spPr>
            <a:solidFill>
              <a:schemeClr val="accent1">
                <a:lumMod val="60000"/>
                <a:lumOff val="40000"/>
              </a:schemeClr>
            </a:solidFill>
            <a:ln>
              <a:noFill/>
            </a:ln>
            <a:effectLst/>
          </c:spPr>
          <c:invertIfNegative val="0"/>
          <c:cat>
            <c:strRef>
              <c:f>Sheet1!$A$2:$A$7</c:f>
              <c:strCache>
                <c:ptCount val="6"/>
                <c:pt idx="0">
                  <c:v>Other</c:v>
                </c:pt>
                <c:pt idx="1">
                  <c:v>Circulatory</c:v>
                </c:pt>
                <c:pt idx="2">
                  <c:v>Diabetes</c:v>
                </c:pt>
                <c:pt idx="3">
                  <c:v>Respiratory</c:v>
                </c:pt>
                <c:pt idx="4">
                  <c:v>Digestive</c:v>
                </c:pt>
                <c:pt idx="5">
                  <c:v>Injury</c:v>
                </c:pt>
              </c:strCache>
            </c:strRef>
          </c:cat>
          <c:val>
            <c:numRef>
              <c:f>Sheet1!$F$2:$F$7</c:f>
              <c:numCache>
                <c:formatCode>0%</c:formatCode>
                <c:ptCount val="6"/>
                <c:pt idx="0">
                  <c:v>0.11</c:v>
                </c:pt>
                <c:pt idx="1">
                  <c:v>0.15</c:v>
                </c:pt>
                <c:pt idx="2">
                  <c:v>0.21</c:v>
                </c:pt>
                <c:pt idx="3">
                  <c:v>0.15</c:v>
                </c:pt>
                <c:pt idx="4">
                  <c:v>0.1</c:v>
                </c:pt>
                <c:pt idx="5">
                  <c:v>0.12</c:v>
                </c:pt>
              </c:numCache>
            </c:numRef>
          </c:val>
          <c:extLst>
            <c:ext xmlns:c16="http://schemas.microsoft.com/office/drawing/2014/chart" uri="{C3380CC4-5D6E-409C-BE32-E72D297353CC}">
              <c16:uniqueId val="{00000004-3E6C-4CCD-BFD2-B9B4C7AC55F3}"/>
            </c:ext>
          </c:extLst>
        </c:ser>
        <c:dLbls>
          <c:showLegendKey val="0"/>
          <c:showVal val="0"/>
          <c:showCatName val="0"/>
          <c:showSerName val="0"/>
          <c:showPercent val="0"/>
          <c:showBubbleSize val="0"/>
        </c:dLbls>
        <c:gapWidth val="219"/>
        <c:overlap val="-27"/>
        <c:axId val="1380101359"/>
        <c:axId val="1135243103"/>
      </c:barChart>
      <c:catAx>
        <c:axId val="1380101359"/>
        <c:scaling>
          <c:orientation val="minMax"/>
        </c:scaling>
        <c:delete val="0"/>
        <c:axPos val="b"/>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1135243103"/>
        <c:crosses val="autoZero"/>
        <c:auto val="1"/>
        <c:lblAlgn val="ctr"/>
        <c:lblOffset val="100"/>
        <c:noMultiLvlLbl val="0"/>
      </c:catAx>
      <c:valAx>
        <c:axId val="1135243103"/>
        <c:scaling>
          <c:orientation val="minMax"/>
          <c:max val="0.70000000000000007"/>
        </c:scaling>
        <c:delete val="0"/>
        <c:axPos val="l"/>
        <c:majorGridlines>
          <c:spPr>
            <a:ln w="6350" cap="flat" cmpd="sng" algn="ctr">
              <a:solidFill>
                <a:schemeClr val="bg2">
                  <a:lumMod val="85000"/>
                </a:schemeClr>
              </a:solidFill>
              <a:prstDash val="sysDot"/>
              <a:round/>
            </a:ln>
            <a:effectLst/>
          </c:spPr>
        </c:majorGridlines>
        <c:numFmt formatCode="0%" sourceLinked="0"/>
        <c:majorTickMark val="none"/>
        <c:minorTickMark val="none"/>
        <c:tickLblPos val="nextTo"/>
        <c:spPr>
          <a:noFill/>
          <a:ln>
            <a:solidFill>
              <a:schemeClr val="bg2">
                <a:lumMod val="75000"/>
              </a:schemeClr>
            </a:solidFill>
          </a:ln>
          <a:effectLst/>
        </c:spPr>
        <c:txPr>
          <a:bodyPr rot="-60000000" spcFirstLastPara="1" vertOverflow="ellipsis" vert="horz" wrap="square" anchor="ctr" anchorCtr="1"/>
          <a:lstStyle/>
          <a:p>
            <a:pPr>
              <a:defRPr sz="1197"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13801013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All Revisit</c:v>
                </c:pt>
              </c:strCache>
            </c:strRef>
          </c:tx>
          <c:spPr>
            <a:ln w="28575" cap="rnd">
              <a:solidFill>
                <a:schemeClr val="accent2"/>
              </a:solidFill>
              <a:round/>
            </a:ln>
            <a:effectLst/>
          </c:spPr>
          <c:marker>
            <c:symbol val="none"/>
          </c:marker>
          <c:cat>
            <c:strRef>
              <c:f>Sheet1!$A$2:$A$5</c:f>
              <c:strCache>
                <c:ptCount val="4"/>
                <c:pt idx="0">
                  <c:v>Q1</c:v>
                </c:pt>
                <c:pt idx="1">
                  <c:v>Q2</c:v>
                </c:pt>
                <c:pt idx="2">
                  <c:v>Q3</c:v>
                </c:pt>
                <c:pt idx="3">
                  <c:v>Q4</c:v>
                </c:pt>
              </c:strCache>
            </c:strRef>
          </c:cat>
          <c:val>
            <c:numRef>
              <c:f>Sheet1!$B$2:$B$5</c:f>
              <c:numCache>
                <c:formatCode>General</c:formatCode>
                <c:ptCount val="4"/>
                <c:pt idx="0">
                  <c:v>25</c:v>
                </c:pt>
                <c:pt idx="1">
                  <c:v>25.5</c:v>
                </c:pt>
                <c:pt idx="2">
                  <c:v>24</c:v>
                </c:pt>
                <c:pt idx="3">
                  <c:v>24.5</c:v>
                </c:pt>
              </c:numCache>
            </c:numRef>
          </c:val>
          <c:smooth val="1"/>
          <c:extLst>
            <c:ext xmlns:c16="http://schemas.microsoft.com/office/drawing/2014/chart" uri="{C3380CC4-5D6E-409C-BE32-E72D297353CC}">
              <c16:uniqueId val="{00000000-635A-479F-914A-FE04CE90A1A2}"/>
            </c:ext>
          </c:extLst>
        </c:ser>
        <c:ser>
          <c:idx val="1"/>
          <c:order val="1"/>
          <c:tx>
            <c:strRef>
              <c:f>Sheet1!$C$1</c:f>
              <c:strCache>
                <c:ptCount val="1"/>
                <c:pt idx="0">
                  <c:v>First Revisits</c:v>
                </c:pt>
              </c:strCache>
            </c:strRef>
          </c:tx>
          <c:spPr>
            <a:ln w="28575" cap="rnd">
              <a:solidFill>
                <a:schemeClr val="accent1"/>
              </a:solidFill>
              <a:round/>
            </a:ln>
            <a:effectLst/>
          </c:spPr>
          <c:marker>
            <c:symbol val="none"/>
          </c:marker>
          <c:cat>
            <c:strRef>
              <c:f>Sheet1!$A$2:$A$5</c:f>
              <c:strCache>
                <c:ptCount val="4"/>
                <c:pt idx="0">
                  <c:v>Q1</c:v>
                </c:pt>
                <c:pt idx="1">
                  <c:v>Q2</c:v>
                </c:pt>
                <c:pt idx="2">
                  <c:v>Q3</c:v>
                </c:pt>
                <c:pt idx="3">
                  <c:v>Q4</c:v>
                </c:pt>
              </c:strCache>
            </c:strRef>
          </c:cat>
          <c:val>
            <c:numRef>
              <c:f>Sheet1!$C$2:$C$5</c:f>
              <c:numCache>
                <c:formatCode>General</c:formatCode>
                <c:ptCount val="4"/>
                <c:pt idx="0">
                  <c:v>30</c:v>
                </c:pt>
                <c:pt idx="1">
                  <c:v>28</c:v>
                </c:pt>
                <c:pt idx="2">
                  <c:v>27</c:v>
                </c:pt>
                <c:pt idx="3">
                  <c:v>26</c:v>
                </c:pt>
              </c:numCache>
            </c:numRef>
          </c:val>
          <c:smooth val="1"/>
          <c:extLst>
            <c:ext xmlns:c16="http://schemas.microsoft.com/office/drawing/2014/chart" uri="{C3380CC4-5D6E-409C-BE32-E72D297353CC}">
              <c16:uniqueId val="{00000001-635A-479F-914A-FE04CE90A1A2}"/>
            </c:ext>
          </c:extLst>
        </c:ser>
        <c:dLbls>
          <c:showLegendKey val="0"/>
          <c:showVal val="0"/>
          <c:showCatName val="0"/>
          <c:showSerName val="0"/>
          <c:showPercent val="0"/>
          <c:showBubbleSize val="0"/>
        </c:dLbls>
        <c:smooth val="0"/>
        <c:axId val="1981552223"/>
        <c:axId val="219177487"/>
      </c:lineChart>
      <c:catAx>
        <c:axId val="1981552223"/>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r>
                  <a:rPr lang="en-US" sz="1400" b="1" dirty="0">
                    <a:solidFill>
                      <a:schemeClr val="tx2">
                        <a:lumMod val="75000"/>
                        <a:lumOff val="25000"/>
                      </a:schemeClr>
                    </a:solidFill>
                    <a:effectLst/>
                    <a:latin typeface="Arial" panose="020B0604020202020204" pitchFamily="34" charset="0"/>
                    <a:cs typeface="Arial" panose="020B0604020202020204" pitchFamily="34" charset="0"/>
                  </a:rPr>
                  <a:t>Date</a:t>
                </a:r>
              </a:p>
            </c:rich>
          </c:tx>
          <c:layout>
            <c:manualLayout>
              <c:xMode val="edge"/>
              <c:yMode val="edge"/>
              <c:x val="0.48361940030183265"/>
              <c:y val="0.9310206571003958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219177487"/>
        <c:crosses val="autoZero"/>
        <c:auto val="1"/>
        <c:lblAlgn val="ctr"/>
        <c:lblOffset val="100"/>
        <c:noMultiLvlLbl val="0"/>
      </c:catAx>
      <c:valAx>
        <c:axId val="219177487"/>
        <c:scaling>
          <c:orientation val="minMax"/>
          <c:max val="32"/>
          <c:min val="20"/>
        </c:scaling>
        <c:delete val="0"/>
        <c:axPos val="l"/>
        <c:majorGridlines>
          <c:spPr>
            <a:ln w="6350" cap="flat" cmpd="sng" algn="ctr">
              <a:solidFill>
                <a:schemeClr val="bg2">
                  <a:lumMod val="85000"/>
                </a:schemeClr>
              </a:solidFill>
              <a:prstDash val="dash"/>
              <a:round/>
            </a:ln>
            <a:effectLst/>
          </c:spPr>
        </c:majorGridlines>
        <c:title>
          <c:tx>
            <c:rich>
              <a:bodyPr rot="-5400000" spcFirstLastPara="1" vertOverflow="ellipsis" vert="horz" wrap="square" anchor="ctr" anchorCtr="1"/>
              <a:lstStyle/>
              <a:p>
                <a:pPr>
                  <a:defRPr sz="12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r>
                  <a:rPr lang="en-US" sz="1200" dirty="0">
                    <a:solidFill>
                      <a:schemeClr val="tx2">
                        <a:lumMod val="65000"/>
                        <a:lumOff val="35000"/>
                      </a:schemeClr>
                    </a:solidFill>
                    <a:latin typeface="Arial" panose="020B0604020202020204" pitchFamily="34" charset="0"/>
                    <a:cs typeface="Arial" panose="020B0604020202020204" pitchFamily="34" charset="0"/>
                  </a:rPr>
                  <a:t>No Of Visit Per 100 Discharge</a:t>
                </a:r>
              </a:p>
            </c:rich>
          </c:tx>
          <c:layout>
            <c:manualLayout>
              <c:xMode val="edge"/>
              <c:yMode val="edge"/>
              <c:x val="7.8128280330828689E-3"/>
              <c:y val="0.2778866506709399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solidFill>
              <a:schemeClr val="bg2">
                <a:lumMod val="75000"/>
              </a:schemeClr>
            </a:solidFill>
          </a:ln>
          <a:effectLst/>
        </c:spPr>
        <c:txPr>
          <a:bodyPr rot="-60000000" spcFirstLastPara="1" vertOverflow="ellipsis" vert="horz" wrap="square" anchor="ctr" anchorCtr="1"/>
          <a:lstStyle/>
          <a:p>
            <a:pPr>
              <a:defRPr sz="1200" b="0" i="0" u="none" strike="noStrike" kern="1200" baseline="0">
                <a:solidFill>
                  <a:schemeClr val="tx2">
                    <a:lumMod val="65000"/>
                    <a:lumOff val="35000"/>
                  </a:schemeClr>
                </a:solidFill>
                <a:latin typeface="Arial" panose="020B0604020202020204" pitchFamily="34" charset="0"/>
                <a:ea typeface="+mn-ea"/>
                <a:cs typeface="Arial" panose="020B0604020202020204" pitchFamily="34" charset="0"/>
              </a:defRPr>
            </a:pPr>
            <a:endParaRPr lang="en-US"/>
          </a:p>
        </c:txPr>
        <c:crossAx val="19815522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2">
                  <a:lumMod val="75000"/>
                  <a:lumOff val="2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20919-791B-4168-A932-C1095079E0D6}" type="datetimeFigureOut">
              <a:rPr lang="en-US" smtClean="0"/>
              <a:t>5/13/24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0FE61-852E-4172-ACBB-48564934B9D4}" type="slidenum">
              <a:rPr lang="en-US" smtClean="0"/>
              <a:t>‹#›</a:t>
            </a:fld>
            <a:endParaRPr lang="en-US"/>
          </a:p>
        </p:txBody>
      </p:sp>
    </p:spTree>
    <p:extLst>
      <p:ext uri="{BB962C8B-B14F-4D97-AF65-F5344CB8AC3E}">
        <p14:creationId xmlns:p14="http://schemas.microsoft.com/office/powerpoint/2010/main" val="257849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optiona</a:t>
            </a:r>
            <a:endParaRPr lang="en-US" dirty="0"/>
          </a:p>
        </p:txBody>
      </p:sp>
      <p:sp>
        <p:nvSpPr>
          <p:cNvPr id="4" name="Slide Number Placeholder 3"/>
          <p:cNvSpPr>
            <a:spLocks noGrp="1"/>
          </p:cNvSpPr>
          <p:nvPr>
            <p:ph type="sldNum" sz="quarter" idx="5"/>
          </p:nvPr>
        </p:nvSpPr>
        <p:spPr/>
        <p:txBody>
          <a:bodyPr/>
          <a:lstStyle/>
          <a:p>
            <a:fld id="{F240FE61-852E-4172-ACBB-48564934B9D4}" type="slidenum">
              <a:rPr lang="en-US" smtClean="0"/>
              <a:t>4</a:t>
            </a:fld>
            <a:endParaRPr lang="en-US"/>
          </a:p>
        </p:txBody>
      </p:sp>
    </p:spTree>
    <p:extLst>
      <p:ext uri="{BB962C8B-B14F-4D97-AF65-F5344CB8AC3E}">
        <p14:creationId xmlns:p14="http://schemas.microsoft.com/office/powerpoint/2010/main" val="2693693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double check this data to make sure it’s correct and draw conclusions</a:t>
            </a:r>
          </a:p>
        </p:txBody>
      </p:sp>
      <p:sp>
        <p:nvSpPr>
          <p:cNvPr id="4" name="Slide Number Placeholder 3"/>
          <p:cNvSpPr>
            <a:spLocks noGrp="1"/>
          </p:cNvSpPr>
          <p:nvPr>
            <p:ph type="sldNum" sz="quarter" idx="5"/>
          </p:nvPr>
        </p:nvSpPr>
        <p:spPr/>
        <p:txBody>
          <a:bodyPr/>
          <a:lstStyle/>
          <a:p>
            <a:fld id="{F240FE61-852E-4172-ACBB-48564934B9D4}" type="slidenum">
              <a:rPr lang="en-US" smtClean="0"/>
              <a:t>14</a:t>
            </a:fld>
            <a:endParaRPr lang="en-US"/>
          </a:p>
        </p:txBody>
      </p:sp>
    </p:spTree>
    <p:extLst>
      <p:ext uri="{BB962C8B-B14F-4D97-AF65-F5344CB8AC3E}">
        <p14:creationId xmlns:p14="http://schemas.microsoft.com/office/powerpoint/2010/main" val="171597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40FE61-852E-4172-ACBB-48564934B9D4}" type="slidenum">
              <a:rPr lang="en-US" smtClean="0"/>
              <a:t>5</a:t>
            </a:fld>
            <a:endParaRPr lang="en-US"/>
          </a:p>
        </p:txBody>
      </p:sp>
    </p:spTree>
    <p:extLst>
      <p:ext uri="{BB962C8B-B14F-4D97-AF65-F5344CB8AC3E}">
        <p14:creationId xmlns:p14="http://schemas.microsoft.com/office/powerpoint/2010/main" val="416286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fit the admission and readmission by diagnosis, we will likely stick this in another section</a:t>
            </a:r>
          </a:p>
        </p:txBody>
      </p:sp>
      <p:sp>
        <p:nvSpPr>
          <p:cNvPr id="4" name="Slide Number Placeholder 3"/>
          <p:cNvSpPr>
            <a:spLocks noGrp="1"/>
          </p:cNvSpPr>
          <p:nvPr>
            <p:ph type="sldNum" sz="quarter" idx="5"/>
          </p:nvPr>
        </p:nvSpPr>
        <p:spPr/>
        <p:txBody>
          <a:bodyPr/>
          <a:lstStyle/>
          <a:p>
            <a:fld id="{F240FE61-852E-4172-ACBB-48564934B9D4}" type="slidenum">
              <a:rPr lang="en-US" smtClean="0"/>
              <a:t>6</a:t>
            </a:fld>
            <a:endParaRPr lang="en-US"/>
          </a:p>
        </p:txBody>
      </p:sp>
    </p:spTree>
    <p:extLst>
      <p:ext uri="{BB962C8B-B14F-4D97-AF65-F5344CB8AC3E}">
        <p14:creationId xmlns:p14="http://schemas.microsoft.com/office/powerpoint/2010/main" val="38397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a:t>
            </a:r>
          </a:p>
        </p:txBody>
      </p:sp>
      <p:sp>
        <p:nvSpPr>
          <p:cNvPr id="4" name="Slide Number Placeholder 3"/>
          <p:cNvSpPr>
            <a:spLocks noGrp="1"/>
          </p:cNvSpPr>
          <p:nvPr>
            <p:ph type="sldNum" sz="quarter" idx="5"/>
          </p:nvPr>
        </p:nvSpPr>
        <p:spPr/>
        <p:txBody>
          <a:bodyPr/>
          <a:lstStyle/>
          <a:p>
            <a:fld id="{F240FE61-852E-4172-ACBB-48564934B9D4}" type="slidenum">
              <a:rPr lang="en-US" smtClean="0"/>
              <a:t>8</a:t>
            </a:fld>
            <a:endParaRPr lang="en-US"/>
          </a:p>
        </p:txBody>
      </p:sp>
    </p:spTree>
    <p:extLst>
      <p:ext uri="{BB962C8B-B14F-4D97-AF65-F5344CB8AC3E}">
        <p14:creationId xmlns:p14="http://schemas.microsoft.com/office/powerpoint/2010/main" val="61288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this side to explain the glucose testing piece</a:t>
            </a:r>
          </a:p>
        </p:txBody>
      </p:sp>
      <p:sp>
        <p:nvSpPr>
          <p:cNvPr id="4" name="Slide Number Placeholder 3"/>
          <p:cNvSpPr>
            <a:spLocks noGrp="1"/>
          </p:cNvSpPr>
          <p:nvPr>
            <p:ph type="sldNum" sz="quarter" idx="5"/>
          </p:nvPr>
        </p:nvSpPr>
        <p:spPr/>
        <p:txBody>
          <a:bodyPr/>
          <a:lstStyle/>
          <a:p>
            <a:fld id="{F240FE61-852E-4172-ACBB-48564934B9D4}" type="slidenum">
              <a:rPr lang="en-US" smtClean="0"/>
              <a:t>9</a:t>
            </a:fld>
            <a:endParaRPr lang="en-US"/>
          </a:p>
        </p:txBody>
      </p:sp>
    </p:spTree>
    <p:extLst>
      <p:ext uri="{BB962C8B-B14F-4D97-AF65-F5344CB8AC3E}">
        <p14:creationId xmlns:p14="http://schemas.microsoft.com/office/powerpoint/2010/main" val="183200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all diabetes diagnoses based on if it’s the primary, secondary or tertiary [third] and align them that way in the pie chart (update code to have the same)</a:t>
            </a:r>
          </a:p>
        </p:txBody>
      </p:sp>
      <p:sp>
        <p:nvSpPr>
          <p:cNvPr id="4" name="Slide Number Placeholder 3"/>
          <p:cNvSpPr>
            <a:spLocks noGrp="1"/>
          </p:cNvSpPr>
          <p:nvPr>
            <p:ph type="sldNum" sz="quarter" idx="5"/>
          </p:nvPr>
        </p:nvSpPr>
        <p:spPr/>
        <p:txBody>
          <a:bodyPr/>
          <a:lstStyle/>
          <a:p>
            <a:fld id="{F240FE61-852E-4172-ACBB-48564934B9D4}" type="slidenum">
              <a:rPr lang="en-US" smtClean="0"/>
              <a:t>10</a:t>
            </a:fld>
            <a:endParaRPr lang="en-US"/>
          </a:p>
        </p:txBody>
      </p:sp>
    </p:spTree>
    <p:extLst>
      <p:ext uri="{BB962C8B-B14F-4D97-AF65-F5344CB8AC3E}">
        <p14:creationId xmlns:p14="http://schemas.microsoft.com/office/powerpoint/2010/main" val="128904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check the data is accurate or update</a:t>
            </a:r>
          </a:p>
        </p:txBody>
      </p:sp>
      <p:sp>
        <p:nvSpPr>
          <p:cNvPr id="4" name="Slide Number Placeholder 3"/>
          <p:cNvSpPr>
            <a:spLocks noGrp="1"/>
          </p:cNvSpPr>
          <p:nvPr>
            <p:ph type="sldNum" sz="quarter" idx="5"/>
          </p:nvPr>
        </p:nvSpPr>
        <p:spPr/>
        <p:txBody>
          <a:bodyPr/>
          <a:lstStyle/>
          <a:p>
            <a:fld id="{F240FE61-852E-4172-ACBB-48564934B9D4}" type="slidenum">
              <a:rPr lang="en-US" smtClean="0"/>
              <a:t>11</a:t>
            </a:fld>
            <a:endParaRPr lang="en-US"/>
          </a:p>
        </p:txBody>
      </p:sp>
    </p:spTree>
    <p:extLst>
      <p:ext uri="{BB962C8B-B14F-4D97-AF65-F5344CB8AC3E}">
        <p14:creationId xmlns:p14="http://schemas.microsoft.com/office/powerpoint/2010/main" val="12389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 table to input data collected or pull data to correlate to this slide</a:t>
            </a:r>
          </a:p>
        </p:txBody>
      </p:sp>
      <p:sp>
        <p:nvSpPr>
          <p:cNvPr id="4" name="Slide Number Placeholder 3"/>
          <p:cNvSpPr>
            <a:spLocks noGrp="1"/>
          </p:cNvSpPr>
          <p:nvPr>
            <p:ph type="sldNum" sz="quarter" idx="5"/>
          </p:nvPr>
        </p:nvSpPr>
        <p:spPr/>
        <p:txBody>
          <a:bodyPr/>
          <a:lstStyle/>
          <a:p>
            <a:fld id="{F240FE61-852E-4172-ACBB-48564934B9D4}" type="slidenum">
              <a:rPr lang="en-US" smtClean="0"/>
              <a:t>12</a:t>
            </a:fld>
            <a:endParaRPr lang="en-US"/>
          </a:p>
        </p:txBody>
      </p:sp>
    </p:spTree>
    <p:extLst>
      <p:ext uri="{BB962C8B-B14F-4D97-AF65-F5344CB8AC3E}">
        <p14:creationId xmlns:p14="http://schemas.microsoft.com/office/powerpoint/2010/main" val="190936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edit the table to include data from our coding data set</a:t>
            </a:r>
          </a:p>
        </p:txBody>
      </p:sp>
      <p:sp>
        <p:nvSpPr>
          <p:cNvPr id="4" name="Slide Number Placeholder 3"/>
          <p:cNvSpPr>
            <a:spLocks noGrp="1"/>
          </p:cNvSpPr>
          <p:nvPr>
            <p:ph type="sldNum" sz="quarter" idx="5"/>
          </p:nvPr>
        </p:nvSpPr>
        <p:spPr/>
        <p:txBody>
          <a:bodyPr/>
          <a:lstStyle/>
          <a:p>
            <a:fld id="{F240FE61-852E-4172-ACBB-48564934B9D4}" type="slidenum">
              <a:rPr lang="en-US" smtClean="0"/>
              <a:t>13</a:t>
            </a:fld>
            <a:endParaRPr lang="en-US"/>
          </a:p>
        </p:txBody>
      </p:sp>
    </p:spTree>
    <p:extLst>
      <p:ext uri="{BB962C8B-B14F-4D97-AF65-F5344CB8AC3E}">
        <p14:creationId xmlns:p14="http://schemas.microsoft.com/office/powerpoint/2010/main" val="224202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0DC3875-748C-4165-AB96-02FE815A7997}"/>
              </a:ext>
            </a:extLst>
          </p:cNvPr>
          <p:cNvSpPr/>
          <p:nvPr userDrawn="1"/>
        </p:nvSpPr>
        <p:spPr>
          <a:xfrm>
            <a:off x="5315609" y="-1588"/>
            <a:ext cx="6876391" cy="6859588"/>
          </a:xfrm>
          <a:custGeom>
            <a:avLst/>
            <a:gdLst>
              <a:gd name="connsiteX0" fmla="*/ 819112 w 6876391"/>
              <a:gd name="connsiteY0" fmla="*/ 0 h 6859588"/>
              <a:gd name="connsiteX1" fmla="*/ 6876391 w 6876391"/>
              <a:gd name="connsiteY1" fmla="*/ 0 h 6859588"/>
              <a:gd name="connsiteX2" fmla="*/ 6876391 w 6876391"/>
              <a:gd name="connsiteY2" fmla="*/ 6561391 h 6859588"/>
              <a:gd name="connsiteX3" fmla="*/ 6753487 w 6876391"/>
              <a:gd name="connsiteY3" fmla="*/ 6632058 h 6859588"/>
              <a:gd name="connsiteX4" fmla="*/ 6506134 w 6876391"/>
              <a:gd name="connsiteY4" fmla="*/ 6756849 h 6859588"/>
              <a:gd name="connsiteX5" fmla="*/ 6267289 w 6876391"/>
              <a:gd name="connsiteY5" fmla="*/ 6859588 h 6859588"/>
              <a:gd name="connsiteX6" fmla="*/ 2881900 w 6876391"/>
              <a:gd name="connsiteY6" fmla="*/ 6859588 h 6859588"/>
              <a:gd name="connsiteX7" fmla="*/ 2793281 w 6876391"/>
              <a:gd name="connsiteY7" fmla="*/ 6824647 h 6859588"/>
              <a:gd name="connsiteX8" fmla="*/ 0 w 6876391"/>
              <a:gd name="connsiteY8" fmla="*/ 2610564 h 6859588"/>
              <a:gd name="connsiteX9" fmla="*/ 781080 w 6876391"/>
              <a:gd name="connsiteY9" fmla="*/ 53482 h 6859588"/>
              <a:gd name="connsiteX10" fmla="*/ 819112 w 6876391"/>
              <a:gd name="connsiteY10"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76391" h="6859588">
                <a:moveTo>
                  <a:pt x="819112" y="0"/>
                </a:moveTo>
                <a:lnTo>
                  <a:pt x="6876391" y="0"/>
                </a:lnTo>
                <a:lnTo>
                  <a:pt x="6876391" y="6561391"/>
                </a:lnTo>
                <a:lnTo>
                  <a:pt x="6753487" y="6632058"/>
                </a:lnTo>
                <a:cubicBezTo>
                  <a:pt x="6672483" y="6676062"/>
                  <a:pt x="6590001" y="6717690"/>
                  <a:pt x="6506134" y="6756849"/>
                </a:cubicBezTo>
                <a:lnTo>
                  <a:pt x="6267289" y="6859588"/>
                </a:lnTo>
                <a:lnTo>
                  <a:pt x="2881900" y="6859588"/>
                </a:lnTo>
                <a:lnTo>
                  <a:pt x="2793281" y="6824647"/>
                </a:lnTo>
                <a:cubicBezTo>
                  <a:pt x="1151787" y="6130353"/>
                  <a:pt x="0" y="4504966"/>
                  <a:pt x="0" y="2610564"/>
                </a:cubicBezTo>
                <a:cubicBezTo>
                  <a:pt x="0" y="1663363"/>
                  <a:pt x="287947" y="783416"/>
                  <a:pt x="781080" y="53482"/>
                </a:cubicBezTo>
                <a:lnTo>
                  <a:pt x="81911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3B90E2CA-F560-49E8-B83C-E3C18DD0517D}"/>
              </a:ext>
            </a:extLst>
          </p:cNvPr>
          <p:cNvSpPr/>
          <p:nvPr userDrawn="1"/>
        </p:nvSpPr>
        <p:spPr>
          <a:xfrm>
            <a:off x="-1" y="1320800"/>
            <a:ext cx="5259990" cy="2975428"/>
          </a:xfrm>
          <a:custGeom>
            <a:avLst/>
            <a:gdLst>
              <a:gd name="connsiteX0" fmla="*/ 0 w 5259990"/>
              <a:gd name="connsiteY0" fmla="*/ 0 h 2975428"/>
              <a:gd name="connsiteX1" fmla="*/ 4852866 w 5259990"/>
              <a:gd name="connsiteY1" fmla="*/ 0 h 2975428"/>
              <a:gd name="connsiteX2" fmla="*/ 4831490 w 5259990"/>
              <a:gd name="connsiteY2" fmla="*/ 108098 h 2975428"/>
              <a:gd name="connsiteX3" fmla="*/ 4775316 w 5259990"/>
              <a:gd name="connsiteY3" fmla="*/ 575318 h 2975428"/>
              <a:gd name="connsiteX4" fmla="*/ 5173898 w 5259990"/>
              <a:gd name="connsiteY4" fmla="*/ 2799907 h 2975428"/>
              <a:gd name="connsiteX5" fmla="*/ 5259990 w 5259990"/>
              <a:gd name="connsiteY5" fmla="*/ 2975428 h 2975428"/>
              <a:gd name="connsiteX6" fmla="*/ 0 w 5259990"/>
              <a:gd name="connsiteY6" fmla="*/ 2975428 h 2975428"/>
              <a:gd name="connsiteX7" fmla="*/ 0 w 5259990"/>
              <a:gd name="connsiteY7" fmla="*/ 0 h 297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9990" h="2975428">
                <a:moveTo>
                  <a:pt x="0" y="0"/>
                </a:moveTo>
                <a:lnTo>
                  <a:pt x="4852866" y="0"/>
                </a:lnTo>
                <a:lnTo>
                  <a:pt x="4831490" y="108098"/>
                </a:lnTo>
                <a:cubicBezTo>
                  <a:pt x="4805189" y="261166"/>
                  <a:pt x="4786328" y="417025"/>
                  <a:pt x="4775316" y="575318"/>
                </a:cubicBezTo>
                <a:cubicBezTo>
                  <a:pt x="4720255" y="1366784"/>
                  <a:pt x="4867928" y="2125441"/>
                  <a:pt x="5173898" y="2799907"/>
                </a:cubicBezTo>
                <a:lnTo>
                  <a:pt x="5259990" y="2975428"/>
                </a:lnTo>
                <a:lnTo>
                  <a:pt x="0" y="297542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020D63BD-8F59-4BFB-9E6E-EB963A5E227F}"/>
              </a:ext>
            </a:extLst>
          </p:cNvPr>
          <p:cNvSpPr/>
          <p:nvPr userDrawn="1"/>
        </p:nvSpPr>
        <p:spPr>
          <a:xfrm>
            <a:off x="5492589" y="-1588"/>
            <a:ext cx="6699411" cy="6859588"/>
          </a:xfrm>
          <a:custGeom>
            <a:avLst/>
            <a:gdLst>
              <a:gd name="connsiteX0" fmla="*/ 613002 w 6699411"/>
              <a:gd name="connsiteY0" fmla="*/ 0 h 6859588"/>
              <a:gd name="connsiteX1" fmla="*/ 6699411 w 6699411"/>
              <a:gd name="connsiteY1" fmla="*/ 0 h 6859588"/>
              <a:gd name="connsiteX2" fmla="*/ 6699411 w 6699411"/>
              <a:gd name="connsiteY2" fmla="*/ 6335288 h 6859588"/>
              <a:gd name="connsiteX3" fmla="*/ 6556287 w 6699411"/>
              <a:gd name="connsiteY3" fmla="*/ 6408592 h 6859588"/>
              <a:gd name="connsiteX4" fmla="*/ 4573490 w 6699411"/>
              <a:gd name="connsiteY4" fmla="*/ 6859588 h 6859588"/>
              <a:gd name="connsiteX5" fmla="*/ 0 w 6699411"/>
              <a:gd name="connsiteY5" fmla="*/ 2286098 h 6859588"/>
              <a:gd name="connsiteX6" fmla="*/ 551996 w 6699411"/>
              <a:gd name="connsiteY6" fmla="*/ 106101 h 6859588"/>
              <a:gd name="connsiteX7" fmla="*/ 613002 w 6699411"/>
              <a:gd name="connsiteY7"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9411" h="6859588">
                <a:moveTo>
                  <a:pt x="613002" y="0"/>
                </a:moveTo>
                <a:lnTo>
                  <a:pt x="6699411" y="0"/>
                </a:lnTo>
                <a:lnTo>
                  <a:pt x="6699411" y="6335288"/>
                </a:lnTo>
                <a:lnTo>
                  <a:pt x="6556287" y="6408592"/>
                </a:lnTo>
                <a:cubicBezTo>
                  <a:pt x="5956461" y="6697618"/>
                  <a:pt x="5283891" y="6859588"/>
                  <a:pt x="4573490" y="6859588"/>
                </a:cubicBezTo>
                <a:cubicBezTo>
                  <a:pt x="2047621" y="6859588"/>
                  <a:pt x="0" y="4811967"/>
                  <a:pt x="0" y="2286098"/>
                </a:cubicBezTo>
                <a:cubicBezTo>
                  <a:pt x="0" y="1496764"/>
                  <a:pt x="199963" y="754134"/>
                  <a:pt x="551996" y="106101"/>
                </a:cubicBezTo>
                <a:lnTo>
                  <a:pt x="613002"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5A277766-4F44-4E84-B333-7ED45E63F6D2}"/>
              </a:ext>
            </a:extLst>
          </p:cNvPr>
          <p:cNvSpPr/>
          <p:nvPr userDrawn="1"/>
        </p:nvSpPr>
        <p:spPr>
          <a:xfrm>
            <a:off x="5742904" y="-1587"/>
            <a:ext cx="6449096" cy="6554639"/>
          </a:xfrm>
          <a:custGeom>
            <a:avLst/>
            <a:gdLst>
              <a:gd name="connsiteX0" fmla="*/ 450251 w 6449096"/>
              <a:gd name="connsiteY0" fmla="*/ 0 h 6554639"/>
              <a:gd name="connsiteX1" fmla="*/ 6449096 w 6449096"/>
              <a:gd name="connsiteY1" fmla="*/ 0 h 6554639"/>
              <a:gd name="connsiteX2" fmla="*/ 6449096 w 6449096"/>
              <a:gd name="connsiteY2" fmla="*/ 6152104 h 6554639"/>
              <a:gd name="connsiteX3" fmla="*/ 6353699 w 6449096"/>
              <a:gd name="connsiteY3" fmla="*/ 6195232 h 6554639"/>
              <a:gd name="connsiteX4" fmla="*/ 4573490 w 6449096"/>
              <a:gd name="connsiteY4" fmla="*/ 6554639 h 6554639"/>
              <a:gd name="connsiteX5" fmla="*/ 0 w 6449096"/>
              <a:gd name="connsiteY5" fmla="*/ 1981149 h 6554639"/>
              <a:gd name="connsiteX6" fmla="*/ 359407 w 6449096"/>
              <a:gd name="connsiteY6" fmla="*/ 200940 h 6554639"/>
              <a:gd name="connsiteX7" fmla="*/ 450251 w 6449096"/>
              <a:gd name="connsiteY7" fmla="*/ 0 h 655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9096" h="6554639">
                <a:moveTo>
                  <a:pt x="450251" y="0"/>
                </a:moveTo>
                <a:lnTo>
                  <a:pt x="6449096" y="0"/>
                </a:lnTo>
                <a:lnTo>
                  <a:pt x="6449096" y="6152104"/>
                </a:lnTo>
                <a:lnTo>
                  <a:pt x="6353699" y="6195232"/>
                </a:lnTo>
                <a:cubicBezTo>
                  <a:pt x="5806534" y="6426663"/>
                  <a:pt x="5204957" y="6554639"/>
                  <a:pt x="4573490" y="6554639"/>
                </a:cubicBezTo>
                <a:cubicBezTo>
                  <a:pt x="2047621" y="6554639"/>
                  <a:pt x="0" y="4507018"/>
                  <a:pt x="0" y="1981149"/>
                </a:cubicBezTo>
                <a:cubicBezTo>
                  <a:pt x="0" y="1349682"/>
                  <a:pt x="127977" y="748105"/>
                  <a:pt x="359407" y="200940"/>
                </a:cubicBezTo>
                <a:lnTo>
                  <a:pt x="450251" y="0"/>
                </a:lnTo>
                <a:close/>
              </a:path>
            </a:pathLst>
          </a:custGeom>
          <a:blipFill>
            <a:blip r:embed="rId2" cstate="screen">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Freeform: Shape 12">
            <a:extLst>
              <a:ext uri="{FF2B5EF4-FFF2-40B4-BE49-F238E27FC236}">
                <a16:creationId xmlns:a16="http://schemas.microsoft.com/office/drawing/2014/main" id="{6E0022E5-060E-4930-90FA-EAA3F326F8B5}"/>
              </a:ext>
            </a:extLst>
          </p:cNvPr>
          <p:cNvSpPr/>
          <p:nvPr userDrawn="1"/>
        </p:nvSpPr>
        <p:spPr>
          <a:xfrm>
            <a:off x="4763986" y="-4570"/>
            <a:ext cx="1812763" cy="5885488"/>
          </a:xfrm>
          <a:custGeom>
            <a:avLst/>
            <a:gdLst>
              <a:gd name="connsiteX0" fmla="*/ 564460 w 1812763"/>
              <a:gd name="connsiteY0" fmla="*/ 0 h 5885488"/>
              <a:gd name="connsiteX1" fmla="*/ 1182809 w 1812763"/>
              <a:gd name="connsiteY1" fmla="*/ 0 h 5885488"/>
              <a:gd name="connsiteX2" fmla="*/ 1108530 w 1812763"/>
              <a:gd name="connsiteY2" fmla="*/ 90102 h 5885488"/>
              <a:gd name="connsiteX3" fmla="*/ 405810 w 1812763"/>
              <a:gd name="connsiteY3" fmla="*/ 2237284 h 5885488"/>
              <a:gd name="connsiteX4" fmla="*/ 1664387 w 1812763"/>
              <a:gd name="connsiteY4" fmla="*/ 5736868 h 5885488"/>
              <a:gd name="connsiteX5" fmla="*/ 1812763 w 1812763"/>
              <a:gd name="connsiteY5" fmla="*/ 5885488 h 5885488"/>
              <a:gd name="connsiteX6" fmla="*/ 1758281 w 1812763"/>
              <a:gd name="connsiteY6" fmla="*/ 5844723 h 5885488"/>
              <a:gd name="connsiteX7" fmla="*/ 11330 w 1812763"/>
              <a:gd name="connsiteY7" fmla="*/ 1900688 h 5885488"/>
              <a:gd name="connsiteX8" fmla="*/ 494043 w 1812763"/>
              <a:gd name="connsiteY8" fmla="*/ 140870 h 5885488"/>
              <a:gd name="connsiteX9" fmla="*/ 564460 w 1812763"/>
              <a:gd name="connsiteY9" fmla="*/ 0 h 588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2763" h="5885488">
                <a:moveTo>
                  <a:pt x="564460" y="0"/>
                </a:moveTo>
                <a:lnTo>
                  <a:pt x="1182809" y="0"/>
                </a:lnTo>
                <a:lnTo>
                  <a:pt x="1108530" y="90102"/>
                </a:lnTo>
                <a:cubicBezTo>
                  <a:pt x="712150" y="715201"/>
                  <a:pt x="460871" y="1445818"/>
                  <a:pt x="405810" y="2237284"/>
                </a:cubicBezTo>
                <a:cubicBezTo>
                  <a:pt x="312206" y="3582776"/>
                  <a:pt x="804502" y="4833449"/>
                  <a:pt x="1664387" y="5736868"/>
                </a:cubicBezTo>
                <a:lnTo>
                  <a:pt x="1812763" y="5885488"/>
                </a:lnTo>
                <a:lnTo>
                  <a:pt x="1758281" y="5844723"/>
                </a:lnTo>
                <a:cubicBezTo>
                  <a:pt x="602021" y="4935315"/>
                  <a:pt x="-98792" y="3483620"/>
                  <a:pt x="11330" y="1900688"/>
                </a:cubicBezTo>
                <a:cubicBezTo>
                  <a:pt x="55379" y="1267515"/>
                  <a:pt x="225008" y="673287"/>
                  <a:pt x="494043" y="140870"/>
                </a:cubicBezTo>
                <a:lnTo>
                  <a:pt x="56446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4" name="Group 13">
            <a:extLst>
              <a:ext uri="{FF2B5EF4-FFF2-40B4-BE49-F238E27FC236}">
                <a16:creationId xmlns:a16="http://schemas.microsoft.com/office/drawing/2014/main" id="{BC0CE216-DC6A-4BE8-8C6E-5A798A6833FB}"/>
              </a:ext>
            </a:extLst>
          </p:cNvPr>
          <p:cNvGrpSpPr/>
          <p:nvPr userDrawn="1"/>
        </p:nvGrpSpPr>
        <p:grpSpPr>
          <a:xfrm>
            <a:off x="104876" y="0"/>
            <a:ext cx="229421" cy="5880918"/>
            <a:chOff x="104876" y="0"/>
            <a:chExt cx="229421" cy="5880918"/>
          </a:xfrm>
        </p:grpSpPr>
        <p:sp>
          <p:nvSpPr>
            <p:cNvPr id="15" name="Rectangle 62">
              <a:extLst>
                <a:ext uri="{FF2B5EF4-FFF2-40B4-BE49-F238E27FC236}">
                  <a16:creationId xmlns:a16="http://schemas.microsoft.com/office/drawing/2014/main" id="{E7A2F634-A871-4EDB-A09C-F43D86278200}"/>
                </a:ext>
              </a:extLst>
            </p:cNvPr>
            <p:cNvSpPr/>
            <p:nvPr/>
          </p:nvSpPr>
          <p:spPr>
            <a:xfrm>
              <a:off x="168376" y="0"/>
              <a:ext cx="165921" cy="5880918"/>
            </a:xfrm>
            <a:custGeom>
              <a:avLst/>
              <a:gdLst>
                <a:gd name="connsiteX0" fmla="*/ 0 w 4340124"/>
                <a:gd name="connsiteY0" fmla="*/ 0 h 5880918"/>
                <a:gd name="connsiteX1" fmla="*/ 4340124 w 4340124"/>
                <a:gd name="connsiteY1" fmla="*/ 0 h 5880918"/>
                <a:gd name="connsiteX2" fmla="*/ 4340124 w 4340124"/>
                <a:gd name="connsiteY2" fmla="*/ 5880918 h 5880918"/>
                <a:gd name="connsiteX3" fmla="*/ 0 w 4340124"/>
                <a:gd name="connsiteY3" fmla="*/ 5880918 h 5880918"/>
                <a:gd name="connsiteX4" fmla="*/ 0 w 4340124"/>
                <a:gd name="connsiteY4" fmla="*/ 0 h 5880918"/>
                <a:gd name="connsiteX0" fmla="*/ 4340124 w 4431564"/>
                <a:gd name="connsiteY0" fmla="*/ 0 h 5880918"/>
                <a:gd name="connsiteX1" fmla="*/ 4340124 w 4431564"/>
                <a:gd name="connsiteY1" fmla="*/ 5880918 h 5880918"/>
                <a:gd name="connsiteX2" fmla="*/ 0 w 4431564"/>
                <a:gd name="connsiteY2" fmla="*/ 5880918 h 5880918"/>
                <a:gd name="connsiteX3" fmla="*/ 0 w 4431564"/>
                <a:gd name="connsiteY3" fmla="*/ 0 h 5880918"/>
                <a:gd name="connsiteX4" fmla="*/ 4431564 w 4431564"/>
                <a:gd name="connsiteY4" fmla="*/ 91440 h 5880918"/>
                <a:gd name="connsiteX0" fmla="*/ 4340124 w 4340124"/>
                <a:gd name="connsiteY0" fmla="*/ 0 h 5880918"/>
                <a:gd name="connsiteX1" fmla="*/ 4340124 w 4340124"/>
                <a:gd name="connsiteY1" fmla="*/ 5880918 h 5880918"/>
                <a:gd name="connsiteX2" fmla="*/ 0 w 4340124"/>
                <a:gd name="connsiteY2" fmla="*/ 5880918 h 5880918"/>
                <a:gd name="connsiteX3" fmla="*/ 0 w 4340124"/>
                <a:gd name="connsiteY3" fmla="*/ 0 h 5880918"/>
                <a:gd name="connsiteX0" fmla="*/ 4340124 w 4340124"/>
                <a:gd name="connsiteY0" fmla="*/ 5880918 h 5880918"/>
                <a:gd name="connsiteX1" fmla="*/ 0 w 4340124"/>
                <a:gd name="connsiteY1" fmla="*/ 5880918 h 5880918"/>
                <a:gd name="connsiteX2" fmla="*/ 0 w 4340124"/>
                <a:gd name="connsiteY2" fmla="*/ 0 h 5880918"/>
                <a:gd name="connsiteX0" fmla="*/ 4340124 w 4340124"/>
                <a:gd name="connsiteY0" fmla="*/ 5880918 h 5880918"/>
                <a:gd name="connsiteX1" fmla="*/ 288824 w 4340124"/>
                <a:gd name="connsiteY1" fmla="*/ 5867400 h 5880918"/>
                <a:gd name="connsiteX2" fmla="*/ 0 w 4340124"/>
                <a:gd name="connsiteY2" fmla="*/ 5880918 h 5880918"/>
                <a:gd name="connsiteX3" fmla="*/ 0 w 4340124"/>
                <a:gd name="connsiteY3" fmla="*/ 0 h 5880918"/>
                <a:gd name="connsiteX0" fmla="*/ 288824 w 288824"/>
                <a:gd name="connsiteY0" fmla="*/ 5867400 h 5880918"/>
                <a:gd name="connsiteX1" fmla="*/ 0 w 288824"/>
                <a:gd name="connsiteY1" fmla="*/ 5880918 h 5880918"/>
                <a:gd name="connsiteX2" fmla="*/ 0 w 288824"/>
                <a:gd name="connsiteY2" fmla="*/ 0 h 5880918"/>
              </a:gdLst>
              <a:ahLst/>
              <a:cxnLst>
                <a:cxn ang="0">
                  <a:pos x="connsiteX0" y="connsiteY0"/>
                </a:cxn>
                <a:cxn ang="0">
                  <a:pos x="connsiteX1" y="connsiteY1"/>
                </a:cxn>
                <a:cxn ang="0">
                  <a:pos x="connsiteX2" y="connsiteY2"/>
                </a:cxn>
              </a:cxnLst>
              <a:rect l="l" t="t" r="r" b="b"/>
              <a:pathLst>
                <a:path w="288824" h="5880918">
                  <a:moveTo>
                    <a:pt x="288824" y="5867400"/>
                  </a:moveTo>
                  <a:lnTo>
                    <a:pt x="0" y="5880918"/>
                  </a:lnTo>
                  <a:lnTo>
                    <a:pt x="0" y="0"/>
                  </a:lnTo>
                </a:path>
              </a:pathLst>
            </a:custGeom>
            <a:noFill/>
            <a:ln w="6350">
              <a:solidFill>
                <a:schemeClr val="bg2">
                  <a:lumMod val="85000"/>
                </a:schemeClr>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B452D9F9-9E36-4A02-A868-B722BCCF3CF7}"/>
                </a:ext>
              </a:extLst>
            </p:cNvPr>
            <p:cNvGrpSpPr/>
            <p:nvPr/>
          </p:nvGrpSpPr>
          <p:grpSpPr>
            <a:xfrm>
              <a:off x="104876" y="266700"/>
              <a:ext cx="127000" cy="534052"/>
              <a:chOff x="104876" y="266700"/>
              <a:chExt cx="127000" cy="534052"/>
            </a:xfrm>
          </p:grpSpPr>
          <p:sp>
            <p:nvSpPr>
              <p:cNvPr id="17" name="Oval 16">
                <a:extLst>
                  <a:ext uri="{FF2B5EF4-FFF2-40B4-BE49-F238E27FC236}">
                    <a16:creationId xmlns:a16="http://schemas.microsoft.com/office/drawing/2014/main" id="{25DBE9D6-5BFD-48C0-BDB0-4B2474E2A4B9}"/>
                  </a:ext>
                </a:extLst>
              </p:cNvPr>
              <p:cNvSpPr/>
              <p:nvPr/>
            </p:nvSpPr>
            <p:spPr>
              <a:xfrm>
                <a:off x="104876" y="266700"/>
                <a:ext cx="127000" cy="127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63555B4-7FCC-4BAB-B996-22602894E53B}"/>
                  </a:ext>
                </a:extLst>
              </p:cNvPr>
              <p:cNvSpPr/>
              <p:nvPr/>
            </p:nvSpPr>
            <p:spPr>
              <a:xfrm>
                <a:off x="104876" y="470226"/>
                <a:ext cx="127000" cy="127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06E15A29-4C18-401B-8CE2-2CA0C0564B19}"/>
                  </a:ext>
                </a:extLst>
              </p:cNvPr>
              <p:cNvSpPr/>
              <p:nvPr/>
            </p:nvSpPr>
            <p:spPr>
              <a:xfrm>
                <a:off x="104876" y="673752"/>
                <a:ext cx="127000" cy="127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0" name="Freeform: Shape 19">
            <a:extLst>
              <a:ext uri="{FF2B5EF4-FFF2-40B4-BE49-F238E27FC236}">
                <a16:creationId xmlns:a16="http://schemas.microsoft.com/office/drawing/2014/main" id="{0635068D-9378-4188-B9BA-4FA8D8FBCFE2}"/>
              </a:ext>
            </a:extLst>
          </p:cNvPr>
          <p:cNvSpPr/>
          <p:nvPr userDrawn="1"/>
        </p:nvSpPr>
        <p:spPr>
          <a:xfrm>
            <a:off x="454819" y="5567171"/>
            <a:ext cx="406528" cy="406534"/>
          </a:xfrm>
          <a:custGeom>
            <a:avLst/>
            <a:gdLst>
              <a:gd name="connsiteX0" fmla="*/ 3750444 w 4822054"/>
              <a:gd name="connsiteY0" fmla="*/ 4393411 h 4822134"/>
              <a:gd name="connsiteX1" fmla="*/ 4822054 w 4822054"/>
              <a:gd name="connsiteY1" fmla="*/ 4393411 h 4822134"/>
              <a:gd name="connsiteX2" fmla="*/ 4822054 w 4822054"/>
              <a:gd name="connsiteY2" fmla="*/ 4822036 h 4822134"/>
              <a:gd name="connsiteX3" fmla="*/ 3750444 w 4822054"/>
              <a:gd name="connsiteY3" fmla="*/ 4822036 h 4822134"/>
              <a:gd name="connsiteX4" fmla="*/ 0 w 4822054"/>
              <a:gd name="connsiteY4" fmla="*/ 4393411 h 4822134"/>
              <a:gd name="connsiteX5" fmla="*/ 1071610 w 4822054"/>
              <a:gd name="connsiteY5" fmla="*/ 4393411 h 4822134"/>
              <a:gd name="connsiteX6" fmla="*/ 1071610 w 4822054"/>
              <a:gd name="connsiteY6" fmla="*/ 4822036 h 4822134"/>
              <a:gd name="connsiteX7" fmla="*/ 0 w 4822054"/>
              <a:gd name="connsiteY7" fmla="*/ 4822036 h 4822134"/>
              <a:gd name="connsiteX8" fmla="*/ 4446962 w 4822054"/>
              <a:gd name="connsiteY8" fmla="*/ 3857704 h 4822134"/>
              <a:gd name="connsiteX9" fmla="*/ 4393382 w 4822054"/>
              <a:gd name="connsiteY9" fmla="*/ 3911284 h 4822134"/>
              <a:gd name="connsiteX10" fmla="*/ 4446962 w 4822054"/>
              <a:gd name="connsiteY10" fmla="*/ 3964865 h 4822134"/>
              <a:gd name="connsiteX11" fmla="*/ 4554122 w 4822054"/>
              <a:gd name="connsiteY11" fmla="*/ 3964865 h 4822134"/>
              <a:gd name="connsiteX12" fmla="*/ 4607704 w 4822054"/>
              <a:gd name="connsiteY12" fmla="*/ 3911284 h 4822134"/>
              <a:gd name="connsiteX13" fmla="*/ 4554122 w 4822054"/>
              <a:gd name="connsiteY13" fmla="*/ 3857704 h 4822134"/>
              <a:gd name="connsiteX14" fmla="*/ 4018338 w 4822054"/>
              <a:gd name="connsiteY14" fmla="*/ 3857704 h 4822134"/>
              <a:gd name="connsiteX15" fmla="*/ 3964758 w 4822054"/>
              <a:gd name="connsiteY15" fmla="*/ 3911284 h 4822134"/>
              <a:gd name="connsiteX16" fmla="*/ 4018338 w 4822054"/>
              <a:gd name="connsiteY16" fmla="*/ 3964865 h 4822134"/>
              <a:gd name="connsiteX17" fmla="*/ 4125498 w 4822054"/>
              <a:gd name="connsiteY17" fmla="*/ 3964865 h 4822134"/>
              <a:gd name="connsiteX18" fmla="*/ 4179078 w 4822054"/>
              <a:gd name="connsiteY18" fmla="*/ 3911284 h 4822134"/>
              <a:gd name="connsiteX19" fmla="*/ 4125498 w 4822054"/>
              <a:gd name="connsiteY19" fmla="*/ 3857704 h 4822134"/>
              <a:gd name="connsiteX20" fmla="*/ 696518 w 4822054"/>
              <a:gd name="connsiteY20" fmla="*/ 3857704 h 4822134"/>
              <a:gd name="connsiteX21" fmla="*/ 642938 w 4822054"/>
              <a:gd name="connsiteY21" fmla="*/ 3911284 h 4822134"/>
              <a:gd name="connsiteX22" fmla="*/ 696518 w 4822054"/>
              <a:gd name="connsiteY22" fmla="*/ 3964865 h 4822134"/>
              <a:gd name="connsiteX23" fmla="*/ 803678 w 4822054"/>
              <a:gd name="connsiteY23" fmla="*/ 3964865 h 4822134"/>
              <a:gd name="connsiteX24" fmla="*/ 857260 w 4822054"/>
              <a:gd name="connsiteY24" fmla="*/ 3911284 h 4822134"/>
              <a:gd name="connsiteX25" fmla="*/ 803678 w 4822054"/>
              <a:gd name="connsiteY25" fmla="*/ 3857704 h 4822134"/>
              <a:gd name="connsiteX26" fmla="*/ 267894 w 4822054"/>
              <a:gd name="connsiteY26" fmla="*/ 3857704 h 4822134"/>
              <a:gd name="connsiteX27" fmla="*/ 214314 w 4822054"/>
              <a:gd name="connsiteY27" fmla="*/ 3911284 h 4822134"/>
              <a:gd name="connsiteX28" fmla="*/ 267894 w 4822054"/>
              <a:gd name="connsiteY28" fmla="*/ 3964865 h 4822134"/>
              <a:gd name="connsiteX29" fmla="*/ 375054 w 4822054"/>
              <a:gd name="connsiteY29" fmla="*/ 3964865 h 4822134"/>
              <a:gd name="connsiteX30" fmla="*/ 428634 w 4822054"/>
              <a:gd name="connsiteY30" fmla="*/ 3911284 h 4822134"/>
              <a:gd name="connsiteX31" fmla="*/ 375054 w 4822054"/>
              <a:gd name="connsiteY31" fmla="*/ 3857704 h 4822134"/>
              <a:gd name="connsiteX32" fmla="*/ 2464570 w 4822054"/>
              <a:gd name="connsiteY32" fmla="*/ 3750523 h 4822134"/>
              <a:gd name="connsiteX33" fmla="*/ 2786034 w 4822054"/>
              <a:gd name="connsiteY33" fmla="*/ 3750523 h 4822134"/>
              <a:gd name="connsiteX34" fmla="*/ 2786034 w 4822054"/>
              <a:gd name="connsiteY34" fmla="*/ 4822134 h 4822134"/>
              <a:gd name="connsiteX35" fmla="*/ 2464570 w 4822054"/>
              <a:gd name="connsiteY35" fmla="*/ 4822134 h 4822134"/>
              <a:gd name="connsiteX36" fmla="*/ 2035944 w 4822054"/>
              <a:gd name="connsiteY36" fmla="*/ 3750523 h 4822134"/>
              <a:gd name="connsiteX37" fmla="*/ 2357408 w 4822054"/>
              <a:gd name="connsiteY37" fmla="*/ 3750523 h 4822134"/>
              <a:gd name="connsiteX38" fmla="*/ 2357408 w 4822054"/>
              <a:gd name="connsiteY38" fmla="*/ 4822134 h 4822134"/>
              <a:gd name="connsiteX39" fmla="*/ 2035944 w 4822054"/>
              <a:gd name="connsiteY39" fmla="*/ 4822134 h 4822134"/>
              <a:gd name="connsiteX40" fmla="*/ 4446962 w 4822054"/>
              <a:gd name="connsiteY40" fmla="*/ 3429079 h 4822134"/>
              <a:gd name="connsiteX41" fmla="*/ 4393382 w 4822054"/>
              <a:gd name="connsiteY41" fmla="*/ 3482659 h 4822134"/>
              <a:gd name="connsiteX42" fmla="*/ 4446962 w 4822054"/>
              <a:gd name="connsiteY42" fmla="*/ 3536240 h 4822134"/>
              <a:gd name="connsiteX43" fmla="*/ 4554122 w 4822054"/>
              <a:gd name="connsiteY43" fmla="*/ 3536240 h 4822134"/>
              <a:gd name="connsiteX44" fmla="*/ 4607704 w 4822054"/>
              <a:gd name="connsiteY44" fmla="*/ 3482659 h 4822134"/>
              <a:gd name="connsiteX45" fmla="*/ 4554122 w 4822054"/>
              <a:gd name="connsiteY45" fmla="*/ 3429079 h 4822134"/>
              <a:gd name="connsiteX46" fmla="*/ 4018338 w 4822054"/>
              <a:gd name="connsiteY46" fmla="*/ 3429079 h 4822134"/>
              <a:gd name="connsiteX47" fmla="*/ 3964758 w 4822054"/>
              <a:gd name="connsiteY47" fmla="*/ 3482659 h 4822134"/>
              <a:gd name="connsiteX48" fmla="*/ 4018338 w 4822054"/>
              <a:gd name="connsiteY48" fmla="*/ 3536240 h 4822134"/>
              <a:gd name="connsiteX49" fmla="*/ 4125498 w 4822054"/>
              <a:gd name="connsiteY49" fmla="*/ 3536240 h 4822134"/>
              <a:gd name="connsiteX50" fmla="*/ 4179078 w 4822054"/>
              <a:gd name="connsiteY50" fmla="*/ 3482659 h 4822134"/>
              <a:gd name="connsiteX51" fmla="*/ 4125498 w 4822054"/>
              <a:gd name="connsiteY51" fmla="*/ 3429079 h 4822134"/>
              <a:gd name="connsiteX52" fmla="*/ 696518 w 4822054"/>
              <a:gd name="connsiteY52" fmla="*/ 3429079 h 4822134"/>
              <a:gd name="connsiteX53" fmla="*/ 642938 w 4822054"/>
              <a:gd name="connsiteY53" fmla="*/ 3482659 h 4822134"/>
              <a:gd name="connsiteX54" fmla="*/ 696518 w 4822054"/>
              <a:gd name="connsiteY54" fmla="*/ 3536240 h 4822134"/>
              <a:gd name="connsiteX55" fmla="*/ 803678 w 4822054"/>
              <a:gd name="connsiteY55" fmla="*/ 3536240 h 4822134"/>
              <a:gd name="connsiteX56" fmla="*/ 857260 w 4822054"/>
              <a:gd name="connsiteY56" fmla="*/ 3482659 h 4822134"/>
              <a:gd name="connsiteX57" fmla="*/ 803678 w 4822054"/>
              <a:gd name="connsiteY57" fmla="*/ 3429079 h 4822134"/>
              <a:gd name="connsiteX58" fmla="*/ 267894 w 4822054"/>
              <a:gd name="connsiteY58" fmla="*/ 3429079 h 4822134"/>
              <a:gd name="connsiteX59" fmla="*/ 214314 w 4822054"/>
              <a:gd name="connsiteY59" fmla="*/ 3482659 h 4822134"/>
              <a:gd name="connsiteX60" fmla="*/ 267894 w 4822054"/>
              <a:gd name="connsiteY60" fmla="*/ 3536240 h 4822134"/>
              <a:gd name="connsiteX61" fmla="*/ 375054 w 4822054"/>
              <a:gd name="connsiteY61" fmla="*/ 3536240 h 4822134"/>
              <a:gd name="connsiteX62" fmla="*/ 428634 w 4822054"/>
              <a:gd name="connsiteY62" fmla="*/ 3482659 h 4822134"/>
              <a:gd name="connsiteX63" fmla="*/ 375054 w 4822054"/>
              <a:gd name="connsiteY63" fmla="*/ 3429079 h 4822134"/>
              <a:gd name="connsiteX64" fmla="*/ 4446962 w 4822054"/>
              <a:gd name="connsiteY64" fmla="*/ 3000454 h 4822134"/>
              <a:gd name="connsiteX65" fmla="*/ 4393382 w 4822054"/>
              <a:gd name="connsiteY65" fmla="*/ 3054034 h 4822134"/>
              <a:gd name="connsiteX66" fmla="*/ 4446962 w 4822054"/>
              <a:gd name="connsiteY66" fmla="*/ 3107615 h 4822134"/>
              <a:gd name="connsiteX67" fmla="*/ 4554122 w 4822054"/>
              <a:gd name="connsiteY67" fmla="*/ 3107615 h 4822134"/>
              <a:gd name="connsiteX68" fmla="*/ 4607704 w 4822054"/>
              <a:gd name="connsiteY68" fmla="*/ 3054034 h 4822134"/>
              <a:gd name="connsiteX69" fmla="*/ 4554122 w 4822054"/>
              <a:gd name="connsiteY69" fmla="*/ 3000454 h 4822134"/>
              <a:gd name="connsiteX70" fmla="*/ 4018338 w 4822054"/>
              <a:gd name="connsiteY70" fmla="*/ 3000454 h 4822134"/>
              <a:gd name="connsiteX71" fmla="*/ 3964758 w 4822054"/>
              <a:gd name="connsiteY71" fmla="*/ 3054034 h 4822134"/>
              <a:gd name="connsiteX72" fmla="*/ 4018338 w 4822054"/>
              <a:gd name="connsiteY72" fmla="*/ 3107615 h 4822134"/>
              <a:gd name="connsiteX73" fmla="*/ 4125498 w 4822054"/>
              <a:gd name="connsiteY73" fmla="*/ 3107615 h 4822134"/>
              <a:gd name="connsiteX74" fmla="*/ 4179078 w 4822054"/>
              <a:gd name="connsiteY74" fmla="*/ 3054034 h 4822134"/>
              <a:gd name="connsiteX75" fmla="*/ 4125498 w 4822054"/>
              <a:gd name="connsiteY75" fmla="*/ 3000454 h 4822134"/>
              <a:gd name="connsiteX76" fmla="*/ 696518 w 4822054"/>
              <a:gd name="connsiteY76" fmla="*/ 3000454 h 4822134"/>
              <a:gd name="connsiteX77" fmla="*/ 642938 w 4822054"/>
              <a:gd name="connsiteY77" fmla="*/ 3054034 h 4822134"/>
              <a:gd name="connsiteX78" fmla="*/ 696518 w 4822054"/>
              <a:gd name="connsiteY78" fmla="*/ 3107615 h 4822134"/>
              <a:gd name="connsiteX79" fmla="*/ 803678 w 4822054"/>
              <a:gd name="connsiteY79" fmla="*/ 3107615 h 4822134"/>
              <a:gd name="connsiteX80" fmla="*/ 857260 w 4822054"/>
              <a:gd name="connsiteY80" fmla="*/ 3054034 h 4822134"/>
              <a:gd name="connsiteX81" fmla="*/ 803678 w 4822054"/>
              <a:gd name="connsiteY81" fmla="*/ 3000454 h 4822134"/>
              <a:gd name="connsiteX82" fmla="*/ 267894 w 4822054"/>
              <a:gd name="connsiteY82" fmla="*/ 3000454 h 4822134"/>
              <a:gd name="connsiteX83" fmla="*/ 214314 w 4822054"/>
              <a:gd name="connsiteY83" fmla="*/ 3054034 h 4822134"/>
              <a:gd name="connsiteX84" fmla="*/ 267894 w 4822054"/>
              <a:gd name="connsiteY84" fmla="*/ 3107615 h 4822134"/>
              <a:gd name="connsiteX85" fmla="*/ 375054 w 4822054"/>
              <a:gd name="connsiteY85" fmla="*/ 3107615 h 4822134"/>
              <a:gd name="connsiteX86" fmla="*/ 428634 w 4822054"/>
              <a:gd name="connsiteY86" fmla="*/ 3054034 h 4822134"/>
              <a:gd name="connsiteX87" fmla="*/ 375054 w 4822054"/>
              <a:gd name="connsiteY87" fmla="*/ 3000454 h 4822134"/>
              <a:gd name="connsiteX88" fmla="*/ 3000374 w 4822054"/>
              <a:gd name="connsiteY88" fmla="*/ 2786092 h 4822134"/>
              <a:gd name="connsiteX89" fmla="*/ 3321838 w 4822054"/>
              <a:gd name="connsiteY89" fmla="*/ 2786092 h 4822134"/>
              <a:gd name="connsiteX90" fmla="*/ 3321838 w 4822054"/>
              <a:gd name="connsiteY90" fmla="*/ 3107556 h 4822134"/>
              <a:gd name="connsiteX91" fmla="*/ 3000374 w 4822054"/>
              <a:gd name="connsiteY91" fmla="*/ 3107556 h 4822134"/>
              <a:gd name="connsiteX92" fmla="*/ 2250206 w 4822054"/>
              <a:gd name="connsiteY92" fmla="*/ 2786092 h 4822134"/>
              <a:gd name="connsiteX93" fmla="*/ 2571670 w 4822054"/>
              <a:gd name="connsiteY93" fmla="*/ 2786092 h 4822134"/>
              <a:gd name="connsiteX94" fmla="*/ 2571670 w 4822054"/>
              <a:gd name="connsiteY94" fmla="*/ 3107556 h 4822134"/>
              <a:gd name="connsiteX95" fmla="*/ 2250206 w 4822054"/>
              <a:gd name="connsiteY95" fmla="*/ 3107556 h 4822134"/>
              <a:gd name="connsiteX96" fmla="*/ 1500138 w 4822054"/>
              <a:gd name="connsiteY96" fmla="*/ 2786092 h 4822134"/>
              <a:gd name="connsiteX97" fmla="*/ 1821602 w 4822054"/>
              <a:gd name="connsiteY97" fmla="*/ 2786092 h 4822134"/>
              <a:gd name="connsiteX98" fmla="*/ 1821602 w 4822054"/>
              <a:gd name="connsiteY98" fmla="*/ 3107556 h 4822134"/>
              <a:gd name="connsiteX99" fmla="*/ 1500138 w 4822054"/>
              <a:gd name="connsiteY99" fmla="*/ 3107556 h 4822134"/>
              <a:gd name="connsiteX100" fmla="*/ 2946746 w 4822054"/>
              <a:gd name="connsiteY100" fmla="*/ 2678922 h 4822134"/>
              <a:gd name="connsiteX101" fmla="*/ 2893166 w 4822054"/>
              <a:gd name="connsiteY101" fmla="*/ 2732502 h 4822134"/>
              <a:gd name="connsiteX102" fmla="*/ 2893166 w 4822054"/>
              <a:gd name="connsiteY102" fmla="*/ 3161127 h 4822134"/>
              <a:gd name="connsiteX103" fmla="*/ 2946746 w 4822054"/>
              <a:gd name="connsiteY103" fmla="*/ 3214708 h 4822134"/>
              <a:gd name="connsiteX104" fmla="*/ 3375370 w 4822054"/>
              <a:gd name="connsiteY104" fmla="*/ 3214708 h 4822134"/>
              <a:gd name="connsiteX105" fmla="*/ 3428950 w 4822054"/>
              <a:gd name="connsiteY105" fmla="*/ 3161127 h 4822134"/>
              <a:gd name="connsiteX106" fmla="*/ 3428950 w 4822054"/>
              <a:gd name="connsiteY106" fmla="*/ 2732502 h 4822134"/>
              <a:gd name="connsiteX107" fmla="*/ 3375370 w 4822054"/>
              <a:gd name="connsiteY107" fmla="*/ 2678922 h 4822134"/>
              <a:gd name="connsiteX108" fmla="*/ 2196656 w 4822054"/>
              <a:gd name="connsiteY108" fmla="*/ 2678922 h 4822134"/>
              <a:gd name="connsiteX109" fmla="*/ 2143076 w 4822054"/>
              <a:gd name="connsiteY109" fmla="*/ 2732502 h 4822134"/>
              <a:gd name="connsiteX110" fmla="*/ 2143076 w 4822054"/>
              <a:gd name="connsiteY110" fmla="*/ 3161127 h 4822134"/>
              <a:gd name="connsiteX111" fmla="*/ 2196656 w 4822054"/>
              <a:gd name="connsiteY111" fmla="*/ 3214708 h 4822134"/>
              <a:gd name="connsiteX112" fmla="*/ 2625282 w 4822054"/>
              <a:gd name="connsiteY112" fmla="*/ 3214708 h 4822134"/>
              <a:gd name="connsiteX113" fmla="*/ 2678862 w 4822054"/>
              <a:gd name="connsiteY113" fmla="*/ 3161127 h 4822134"/>
              <a:gd name="connsiteX114" fmla="*/ 2678862 w 4822054"/>
              <a:gd name="connsiteY114" fmla="*/ 2732502 h 4822134"/>
              <a:gd name="connsiteX115" fmla="*/ 2625282 w 4822054"/>
              <a:gd name="connsiteY115" fmla="*/ 2678922 h 4822134"/>
              <a:gd name="connsiteX116" fmla="*/ 1446566 w 4822054"/>
              <a:gd name="connsiteY116" fmla="*/ 2678922 h 4822134"/>
              <a:gd name="connsiteX117" fmla="*/ 1392986 w 4822054"/>
              <a:gd name="connsiteY117" fmla="*/ 2732502 h 4822134"/>
              <a:gd name="connsiteX118" fmla="*/ 1392986 w 4822054"/>
              <a:gd name="connsiteY118" fmla="*/ 3161127 h 4822134"/>
              <a:gd name="connsiteX119" fmla="*/ 1446566 w 4822054"/>
              <a:gd name="connsiteY119" fmla="*/ 3214708 h 4822134"/>
              <a:gd name="connsiteX120" fmla="*/ 1875192 w 4822054"/>
              <a:gd name="connsiteY120" fmla="*/ 3214708 h 4822134"/>
              <a:gd name="connsiteX121" fmla="*/ 1928774 w 4822054"/>
              <a:gd name="connsiteY121" fmla="*/ 3161127 h 4822134"/>
              <a:gd name="connsiteX122" fmla="*/ 1928774 w 4822054"/>
              <a:gd name="connsiteY122" fmla="*/ 2732502 h 4822134"/>
              <a:gd name="connsiteX123" fmla="*/ 1875192 w 4822054"/>
              <a:gd name="connsiteY123" fmla="*/ 2678922 h 4822134"/>
              <a:gd name="connsiteX124" fmla="*/ 3750444 w 4822054"/>
              <a:gd name="connsiteY124" fmla="*/ 2179845 h 4822134"/>
              <a:gd name="connsiteX125" fmla="*/ 4822054 w 4822054"/>
              <a:gd name="connsiteY125" fmla="*/ 2764343 h 4822134"/>
              <a:gd name="connsiteX126" fmla="*/ 4822054 w 4822054"/>
              <a:gd name="connsiteY126" fmla="*/ 4286329 h 4822134"/>
              <a:gd name="connsiteX127" fmla="*/ 3750444 w 4822054"/>
              <a:gd name="connsiteY127" fmla="*/ 4286329 h 4822134"/>
              <a:gd name="connsiteX128" fmla="*/ 1071610 w 4822054"/>
              <a:gd name="connsiteY128" fmla="*/ 2179845 h 4822134"/>
              <a:gd name="connsiteX129" fmla="*/ 1071610 w 4822054"/>
              <a:gd name="connsiteY129" fmla="*/ 4286329 h 4822134"/>
              <a:gd name="connsiteX130" fmla="*/ 0 w 4822054"/>
              <a:gd name="connsiteY130" fmla="*/ 4286329 h 4822134"/>
              <a:gd name="connsiteX131" fmla="*/ 0 w 4822054"/>
              <a:gd name="connsiteY131" fmla="*/ 2764343 h 4822134"/>
              <a:gd name="connsiteX132" fmla="*/ 3000374 w 4822054"/>
              <a:gd name="connsiteY132" fmla="*/ 2036023 h 4822134"/>
              <a:gd name="connsiteX133" fmla="*/ 3321838 w 4822054"/>
              <a:gd name="connsiteY133" fmla="*/ 2036023 h 4822134"/>
              <a:gd name="connsiteX134" fmla="*/ 3321838 w 4822054"/>
              <a:gd name="connsiteY134" fmla="*/ 2357487 h 4822134"/>
              <a:gd name="connsiteX135" fmla="*/ 3000374 w 4822054"/>
              <a:gd name="connsiteY135" fmla="*/ 2357487 h 4822134"/>
              <a:gd name="connsiteX136" fmla="*/ 2250206 w 4822054"/>
              <a:gd name="connsiteY136" fmla="*/ 2036023 h 4822134"/>
              <a:gd name="connsiteX137" fmla="*/ 2571670 w 4822054"/>
              <a:gd name="connsiteY137" fmla="*/ 2036023 h 4822134"/>
              <a:gd name="connsiteX138" fmla="*/ 2571670 w 4822054"/>
              <a:gd name="connsiteY138" fmla="*/ 2357487 h 4822134"/>
              <a:gd name="connsiteX139" fmla="*/ 2250206 w 4822054"/>
              <a:gd name="connsiteY139" fmla="*/ 2357487 h 4822134"/>
              <a:gd name="connsiteX140" fmla="*/ 1500138 w 4822054"/>
              <a:gd name="connsiteY140" fmla="*/ 2036023 h 4822134"/>
              <a:gd name="connsiteX141" fmla="*/ 1821602 w 4822054"/>
              <a:gd name="connsiteY141" fmla="*/ 2036023 h 4822134"/>
              <a:gd name="connsiteX142" fmla="*/ 1821602 w 4822054"/>
              <a:gd name="connsiteY142" fmla="*/ 2357487 h 4822134"/>
              <a:gd name="connsiteX143" fmla="*/ 1500138 w 4822054"/>
              <a:gd name="connsiteY143" fmla="*/ 2357487 h 4822134"/>
              <a:gd name="connsiteX144" fmla="*/ 2946746 w 4822054"/>
              <a:gd name="connsiteY144" fmla="*/ 1928852 h 4822134"/>
              <a:gd name="connsiteX145" fmla="*/ 2893166 w 4822054"/>
              <a:gd name="connsiteY145" fmla="*/ 1982433 h 4822134"/>
              <a:gd name="connsiteX146" fmla="*/ 2893166 w 4822054"/>
              <a:gd name="connsiteY146" fmla="*/ 2411058 h 4822134"/>
              <a:gd name="connsiteX147" fmla="*/ 2946746 w 4822054"/>
              <a:gd name="connsiteY147" fmla="*/ 2464638 h 4822134"/>
              <a:gd name="connsiteX148" fmla="*/ 3375370 w 4822054"/>
              <a:gd name="connsiteY148" fmla="*/ 2464638 h 4822134"/>
              <a:gd name="connsiteX149" fmla="*/ 3428950 w 4822054"/>
              <a:gd name="connsiteY149" fmla="*/ 2411058 h 4822134"/>
              <a:gd name="connsiteX150" fmla="*/ 3428950 w 4822054"/>
              <a:gd name="connsiteY150" fmla="*/ 1982433 h 4822134"/>
              <a:gd name="connsiteX151" fmla="*/ 3375370 w 4822054"/>
              <a:gd name="connsiteY151" fmla="*/ 1928852 h 4822134"/>
              <a:gd name="connsiteX152" fmla="*/ 2196656 w 4822054"/>
              <a:gd name="connsiteY152" fmla="*/ 1928833 h 4822134"/>
              <a:gd name="connsiteX153" fmla="*/ 2143076 w 4822054"/>
              <a:gd name="connsiteY153" fmla="*/ 1982413 h 4822134"/>
              <a:gd name="connsiteX154" fmla="*/ 2143076 w 4822054"/>
              <a:gd name="connsiteY154" fmla="*/ 2411038 h 4822134"/>
              <a:gd name="connsiteX155" fmla="*/ 2196656 w 4822054"/>
              <a:gd name="connsiteY155" fmla="*/ 2464619 h 4822134"/>
              <a:gd name="connsiteX156" fmla="*/ 2625282 w 4822054"/>
              <a:gd name="connsiteY156" fmla="*/ 2464619 h 4822134"/>
              <a:gd name="connsiteX157" fmla="*/ 2678862 w 4822054"/>
              <a:gd name="connsiteY157" fmla="*/ 2411038 h 4822134"/>
              <a:gd name="connsiteX158" fmla="*/ 2678862 w 4822054"/>
              <a:gd name="connsiteY158" fmla="*/ 1982413 h 4822134"/>
              <a:gd name="connsiteX159" fmla="*/ 2625282 w 4822054"/>
              <a:gd name="connsiteY159" fmla="*/ 1928833 h 4822134"/>
              <a:gd name="connsiteX160" fmla="*/ 1446566 w 4822054"/>
              <a:gd name="connsiteY160" fmla="*/ 1928833 h 4822134"/>
              <a:gd name="connsiteX161" fmla="*/ 1392986 w 4822054"/>
              <a:gd name="connsiteY161" fmla="*/ 1982413 h 4822134"/>
              <a:gd name="connsiteX162" fmla="*/ 1392986 w 4822054"/>
              <a:gd name="connsiteY162" fmla="*/ 2411038 h 4822134"/>
              <a:gd name="connsiteX163" fmla="*/ 1446566 w 4822054"/>
              <a:gd name="connsiteY163" fmla="*/ 2464619 h 4822134"/>
              <a:gd name="connsiteX164" fmla="*/ 1875192 w 4822054"/>
              <a:gd name="connsiteY164" fmla="*/ 2464619 h 4822134"/>
              <a:gd name="connsiteX165" fmla="*/ 1928774 w 4822054"/>
              <a:gd name="connsiteY165" fmla="*/ 2411038 h 4822134"/>
              <a:gd name="connsiteX166" fmla="*/ 1928774 w 4822054"/>
              <a:gd name="connsiteY166" fmla="*/ 1982413 h 4822134"/>
              <a:gd name="connsiteX167" fmla="*/ 1875192 w 4822054"/>
              <a:gd name="connsiteY167" fmla="*/ 1928833 h 4822134"/>
              <a:gd name="connsiteX168" fmla="*/ 1178684 w 4822054"/>
              <a:gd name="connsiteY168" fmla="*/ 857280 h 4822134"/>
              <a:gd name="connsiteX169" fmla="*/ 1623494 w 4822054"/>
              <a:gd name="connsiteY169" fmla="*/ 857280 h 4822134"/>
              <a:gd name="connsiteX170" fmla="*/ 2410978 w 4822054"/>
              <a:gd name="connsiteY170" fmla="*/ 1500218 h 4822134"/>
              <a:gd name="connsiteX171" fmla="*/ 3198462 w 4822054"/>
              <a:gd name="connsiteY171" fmla="*/ 857280 h 4822134"/>
              <a:gd name="connsiteX172" fmla="*/ 3643274 w 4822054"/>
              <a:gd name="connsiteY172" fmla="*/ 857280 h 4822134"/>
              <a:gd name="connsiteX173" fmla="*/ 3643274 w 4822054"/>
              <a:gd name="connsiteY173" fmla="*/ 4822086 h 4822134"/>
              <a:gd name="connsiteX174" fmla="*/ 2893184 w 4822054"/>
              <a:gd name="connsiteY174" fmla="*/ 4822086 h 4822134"/>
              <a:gd name="connsiteX175" fmla="*/ 2893184 w 4822054"/>
              <a:gd name="connsiteY175" fmla="*/ 3696982 h 4822134"/>
              <a:gd name="connsiteX176" fmla="*/ 2839604 w 4822054"/>
              <a:gd name="connsiteY176" fmla="*/ 3643402 h 4822134"/>
              <a:gd name="connsiteX177" fmla="*/ 1982354 w 4822054"/>
              <a:gd name="connsiteY177" fmla="*/ 3643402 h 4822134"/>
              <a:gd name="connsiteX178" fmla="*/ 1928774 w 4822054"/>
              <a:gd name="connsiteY178" fmla="*/ 3696982 h 4822134"/>
              <a:gd name="connsiteX179" fmla="*/ 1928774 w 4822054"/>
              <a:gd name="connsiteY179" fmla="*/ 4822086 h 4822134"/>
              <a:gd name="connsiteX180" fmla="*/ 1178684 w 4822054"/>
              <a:gd name="connsiteY180" fmla="*/ 4822086 h 4822134"/>
              <a:gd name="connsiteX181" fmla="*/ 2410988 w 4822054"/>
              <a:gd name="connsiteY181" fmla="*/ 321476 h 4822134"/>
              <a:gd name="connsiteX182" fmla="*/ 2357406 w 4822054"/>
              <a:gd name="connsiteY182" fmla="*/ 375054 h 4822134"/>
              <a:gd name="connsiteX183" fmla="*/ 2357406 w 4822054"/>
              <a:gd name="connsiteY183" fmla="*/ 642947 h 4822134"/>
              <a:gd name="connsiteX184" fmla="*/ 2089514 w 4822054"/>
              <a:gd name="connsiteY184" fmla="*/ 642947 h 4822134"/>
              <a:gd name="connsiteX185" fmla="*/ 2035934 w 4822054"/>
              <a:gd name="connsiteY185" fmla="*/ 696528 h 4822134"/>
              <a:gd name="connsiteX186" fmla="*/ 2089514 w 4822054"/>
              <a:gd name="connsiteY186" fmla="*/ 750109 h 4822134"/>
              <a:gd name="connsiteX187" fmla="*/ 2357406 w 4822054"/>
              <a:gd name="connsiteY187" fmla="*/ 750109 h 4822134"/>
              <a:gd name="connsiteX188" fmla="*/ 2357406 w 4822054"/>
              <a:gd name="connsiteY188" fmla="*/ 1018002 h 4822134"/>
              <a:gd name="connsiteX189" fmla="*/ 2410988 w 4822054"/>
              <a:gd name="connsiteY189" fmla="*/ 1071572 h 4822134"/>
              <a:gd name="connsiteX190" fmla="*/ 2464568 w 4822054"/>
              <a:gd name="connsiteY190" fmla="*/ 1018002 h 4822134"/>
              <a:gd name="connsiteX191" fmla="*/ 2464568 w 4822054"/>
              <a:gd name="connsiteY191" fmla="*/ 750109 h 4822134"/>
              <a:gd name="connsiteX192" fmla="*/ 2732462 w 4822054"/>
              <a:gd name="connsiteY192" fmla="*/ 750109 h 4822134"/>
              <a:gd name="connsiteX193" fmla="*/ 2786032 w 4822054"/>
              <a:gd name="connsiteY193" fmla="*/ 696528 h 4822134"/>
              <a:gd name="connsiteX194" fmla="*/ 2732462 w 4822054"/>
              <a:gd name="connsiteY194" fmla="*/ 642947 h 4822134"/>
              <a:gd name="connsiteX195" fmla="*/ 2464568 w 4822054"/>
              <a:gd name="connsiteY195" fmla="*/ 642947 h 4822134"/>
              <a:gd name="connsiteX196" fmla="*/ 2464568 w 4822054"/>
              <a:gd name="connsiteY196" fmla="*/ 375054 h 4822134"/>
              <a:gd name="connsiteX197" fmla="*/ 2410988 w 4822054"/>
              <a:gd name="connsiteY197" fmla="*/ 321476 h 4822134"/>
              <a:gd name="connsiteX198" fmla="*/ 2410978 w 4822054"/>
              <a:gd name="connsiteY198" fmla="*/ 0 h 4822134"/>
              <a:gd name="connsiteX199" fmla="*/ 3107496 w 4822054"/>
              <a:gd name="connsiteY199" fmla="*/ 696518 h 4822134"/>
              <a:gd name="connsiteX200" fmla="*/ 2410978 w 4822054"/>
              <a:gd name="connsiteY200" fmla="*/ 1393036 h 4822134"/>
              <a:gd name="connsiteX201" fmla="*/ 1714460 w 4822054"/>
              <a:gd name="connsiteY201" fmla="*/ 696518 h 4822134"/>
              <a:gd name="connsiteX202" fmla="*/ 2410978 w 4822054"/>
              <a:gd name="connsiteY202" fmla="*/ 0 h 482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4822054" h="4822134">
                <a:moveTo>
                  <a:pt x="3750444" y="4393411"/>
                </a:moveTo>
                <a:lnTo>
                  <a:pt x="4822054" y="4393411"/>
                </a:lnTo>
                <a:lnTo>
                  <a:pt x="4822054" y="4822036"/>
                </a:lnTo>
                <a:lnTo>
                  <a:pt x="3750444" y="4822036"/>
                </a:lnTo>
                <a:close/>
                <a:moveTo>
                  <a:pt x="0" y="4393411"/>
                </a:moveTo>
                <a:lnTo>
                  <a:pt x="1071610" y="4393411"/>
                </a:lnTo>
                <a:lnTo>
                  <a:pt x="1071610" y="4822036"/>
                </a:lnTo>
                <a:lnTo>
                  <a:pt x="0" y="4822036"/>
                </a:lnTo>
                <a:close/>
                <a:moveTo>
                  <a:pt x="4446962" y="3857704"/>
                </a:moveTo>
                <a:cubicBezTo>
                  <a:pt x="4417374" y="3857704"/>
                  <a:pt x="4393382" y="3881697"/>
                  <a:pt x="4393382" y="3911284"/>
                </a:cubicBezTo>
                <a:cubicBezTo>
                  <a:pt x="4393382" y="3940862"/>
                  <a:pt x="4417374" y="3964865"/>
                  <a:pt x="4446962" y="3964865"/>
                </a:cubicBezTo>
                <a:lnTo>
                  <a:pt x="4554122" y="3964865"/>
                </a:lnTo>
                <a:cubicBezTo>
                  <a:pt x="4583710" y="3964865"/>
                  <a:pt x="4607704" y="3940862"/>
                  <a:pt x="4607704" y="3911284"/>
                </a:cubicBezTo>
                <a:cubicBezTo>
                  <a:pt x="4607704" y="3881697"/>
                  <a:pt x="4583702" y="3857704"/>
                  <a:pt x="4554122" y="3857704"/>
                </a:cubicBezTo>
                <a:close/>
                <a:moveTo>
                  <a:pt x="4018338" y="3857704"/>
                </a:moveTo>
                <a:cubicBezTo>
                  <a:pt x="3988750" y="3857704"/>
                  <a:pt x="3964758" y="3881697"/>
                  <a:pt x="3964758" y="3911284"/>
                </a:cubicBezTo>
                <a:cubicBezTo>
                  <a:pt x="3964758" y="3940862"/>
                  <a:pt x="3988750" y="3964865"/>
                  <a:pt x="4018338" y="3964865"/>
                </a:cubicBezTo>
                <a:lnTo>
                  <a:pt x="4125498" y="3964865"/>
                </a:lnTo>
                <a:cubicBezTo>
                  <a:pt x="4155086" y="3964865"/>
                  <a:pt x="4179078" y="3940862"/>
                  <a:pt x="4179078" y="3911284"/>
                </a:cubicBezTo>
                <a:cubicBezTo>
                  <a:pt x="4179078" y="3881697"/>
                  <a:pt x="4155076" y="3857704"/>
                  <a:pt x="4125498" y="3857704"/>
                </a:cubicBezTo>
                <a:close/>
                <a:moveTo>
                  <a:pt x="696518" y="3857704"/>
                </a:moveTo>
                <a:cubicBezTo>
                  <a:pt x="666930" y="3857704"/>
                  <a:pt x="642938" y="3881697"/>
                  <a:pt x="642938" y="3911284"/>
                </a:cubicBezTo>
                <a:cubicBezTo>
                  <a:pt x="642938" y="3940862"/>
                  <a:pt x="666930" y="3964865"/>
                  <a:pt x="696518" y="3964865"/>
                </a:cubicBezTo>
                <a:lnTo>
                  <a:pt x="803678" y="3964865"/>
                </a:lnTo>
                <a:cubicBezTo>
                  <a:pt x="833266" y="3964865"/>
                  <a:pt x="857260" y="3940862"/>
                  <a:pt x="857260" y="3911284"/>
                </a:cubicBezTo>
                <a:cubicBezTo>
                  <a:pt x="857260" y="3881697"/>
                  <a:pt x="833266" y="3857704"/>
                  <a:pt x="803678" y="3857704"/>
                </a:cubicBezTo>
                <a:close/>
                <a:moveTo>
                  <a:pt x="267894" y="3857704"/>
                </a:moveTo>
                <a:cubicBezTo>
                  <a:pt x="238306" y="3857704"/>
                  <a:pt x="214314" y="3881697"/>
                  <a:pt x="214314" y="3911284"/>
                </a:cubicBezTo>
                <a:cubicBezTo>
                  <a:pt x="214314" y="3940862"/>
                  <a:pt x="238306" y="3964865"/>
                  <a:pt x="267894" y="3964865"/>
                </a:cubicBezTo>
                <a:lnTo>
                  <a:pt x="375054" y="3964865"/>
                </a:lnTo>
                <a:cubicBezTo>
                  <a:pt x="404642" y="3964865"/>
                  <a:pt x="428634" y="3940862"/>
                  <a:pt x="428634" y="3911284"/>
                </a:cubicBezTo>
                <a:cubicBezTo>
                  <a:pt x="428634" y="3881697"/>
                  <a:pt x="404642" y="3857704"/>
                  <a:pt x="375054" y="3857704"/>
                </a:cubicBezTo>
                <a:close/>
                <a:moveTo>
                  <a:pt x="2464570" y="3750523"/>
                </a:moveTo>
                <a:lnTo>
                  <a:pt x="2786034" y="3750523"/>
                </a:lnTo>
                <a:lnTo>
                  <a:pt x="2786034" y="4822134"/>
                </a:lnTo>
                <a:lnTo>
                  <a:pt x="2464570" y="4822134"/>
                </a:lnTo>
                <a:close/>
                <a:moveTo>
                  <a:pt x="2035944" y="3750523"/>
                </a:moveTo>
                <a:lnTo>
                  <a:pt x="2357408" y="3750523"/>
                </a:lnTo>
                <a:lnTo>
                  <a:pt x="2357408" y="4822134"/>
                </a:lnTo>
                <a:lnTo>
                  <a:pt x="2035944" y="4822134"/>
                </a:lnTo>
                <a:close/>
                <a:moveTo>
                  <a:pt x="4446962" y="3429079"/>
                </a:moveTo>
                <a:cubicBezTo>
                  <a:pt x="4417374" y="3429079"/>
                  <a:pt x="4393382" y="3453072"/>
                  <a:pt x="4393382" y="3482659"/>
                </a:cubicBezTo>
                <a:cubicBezTo>
                  <a:pt x="4393382" y="3512237"/>
                  <a:pt x="4417374" y="3536240"/>
                  <a:pt x="4446962" y="3536240"/>
                </a:cubicBezTo>
                <a:lnTo>
                  <a:pt x="4554122" y="3536240"/>
                </a:lnTo>
                <a:cubicBezTo>
                  <a:pt x="4583710" y="3536240"/>
                  <a:pt x="4607704" y="3512237"/>
                  <a:pt x="4607704" y="3482659"/>
                </a:cubicBezTo>
                <a:cubicBezTo>
                  <a:pt x="4607704" y="3453072"/>
                  <a:pt x="4583702" y="3429079"/>
                  <a:pt x="4554122" y="3429079"/>
                </a:cubicBezTo>
                <a:close/>
                <a:moveTo>
                  <a:pt x="4018338" y="3429079"/>
                </a:moveTo>
                <a:cubicBezTo>
                  <a:pt x="3988750" y="3429079"/>
                  <a:pt x="3964758" y="3453072"/>
                  <a:pt x="3964758" y="3482659"/>
                </a:cubicBezTo>
                <a:cubicBezTo>
                  <a:pt x="3964758" y="3512237"/>
                  <a:pt x="3988750" y="3536240"/>
                  <a:pt x="4018338" y="3536240"/>
                </a:cubicBezTo>
                <a:lnTo>
                  <a:pt x="4125498" y="3536240"/>
                </a:lnTo>
                <a:cubicBezTo>
                  <a:pt x="4155086" y="3536240"/>
                  <a:pt x="4179078" y="3512237"/>
                  <a:pt x="4179078" y="3482659"/>
                </a:cubicBezTo>
                <a:cubicBezTo>
                  <a:pt x="4179078" y="3453072"/>
                  <a:pt x="4155076" y="3429079"/>
                  <a:pt x="4125498" y="3429079"/>
                </a:cubicBezTo>
                <a:close/>
                <a:moveTo>
                  <a:pt x="696518" y="3429079"/>
                </a:moveTo>
                <a:cubicBezTo>
                  <a:pt x="666930" y="3429079"/>
                  <a:pt x="642938" y="3453072"/>
                  <a:pt x="642938" y="3482659"/>
                </a:cubicBezTo>
                <a:cubicBezTo>
                  <a:pt x="642938" y="3512237"/>
                  <a:pt x="666930" y="3536240"/>
                  <a:pt x="696518" y="3536240"/>
                </a:cubicBezTo>
                <a:lnTo>
                  <a:pt x="803678" y="3536240"/>
                </a:lnTo>
                <a:cubicBezTo>
                  <a:pt x="833266" y="3536240"/>
                  <a:pt x="857260" y="3512237"/>
                  <a:pt x="857260" y="3482659"/>
                </a:cubicBezTo>
                <a:cubicBezTo>
                  <a:pt x="857260" y="3453072"/>
                  <a:pt x="833266" y="3429079"/>
                  <a:pt x="803678" y="3429079"/>
                </a:cubicBezTo>
                <a:close/>
                <a:moveTo>
                  <a:pt x="267894" y="3429079"/>
                </a:moveTo>
                <a:cubicBezTo>
                  <a:pt x="238306" y="3429079"/>
                  <a:pt x="214314" y="3453072"/>
                  <a:pt x="214314" y="3482659"/>
                </a:cubicBezTo>
                <a:cubicBezTo>
                  <a:pt x="214314" y="3512237"/>
                  <a:pt x="238306" y="3536240"/>
                  <a:pt x="267894" y="3536240"/>
                </a:cubicBezTo>
                <a:lnTo>
                  <a:pt x="375054" y="3536240"/>
                </a:lnTo>
                <a:cubicBezTo>
                  <a:pt x="404642" y="3536240"/>
                  <a:pt x="428634" y="3512237"/>
                  <a:pt x="428634" y="3482659"/>
                </a:cubicBezTo>
                <a:cubicBezTo>
                  <a:pt x="428634" y="3453072"/>
                  <a:pt x="404642" y="3429079"/>
                  <a:pt x="375054" y="3429079"/>
                </a:cubicBezTo>
                <a:close/>
                <a:moveTo>
                  <a:pt x="4446962" y="3000454"/>
                </a:moveTo>
                <a:cubicBezTo>
                  <a:pt x="4417374" y="3000454"/>
                  <a:pt x="4393382" y="3024447"/>
                  <a:pt x="4393382" y="3054034"/>
                </a:cubicBezTo>
                <a:cubicBezTo>
                  <a:pt x="4393382" y="3083612"/>
                  <a:pt x="4417374" y="3107615"/>
                  <a:pt x="4446962" y="3107615"/>
                </a:cubicBezTo>
                <a:lnTo>
                  <a:pt x="4554122" y="3107615"/>
                </a:lnTo>
                <a:cubicBezTo>
                  <a:pt x="4583710" y="3107615"/>
                  <a:pt x="4607704" y="3083612"/>
                  <a:pt x="4607704" y="3054034"/>
                </a:cubicBezTo>
                <a:cubicBezTo>
                  <a:pt x="4607704" y="3024447"/>
                  <a:pt x="4583702" y="3000454"/>
                  <a:pt x="4554122" y="3000454"/>
                </a:cubicBezTo>
                <a:close/>
                <a:moveTo>
                  <a:pt x="4018338" y="3000454"/>
                </a:moveTo>
                <a:cubicBezTo>
                  <a:pt x="3988750" y="3000454"/>
                  <a:pt x="3964758" y="3024447"/>
                  <a:pt x="3964758" y="3054034"/>
                </a:cubicBezTo>
                <a:cubicBezTo>
                  <a:pt x="3964758" y="3083612"/>
                  <a:pt x="3988750" y="3107615"/>
                  <a:pt x="4018338" y="3107615"/>
                </a:cubicBezTo>
                <a:lnTo>
                  <a:pt x="4125498" y="3107615"/>
                </a:lnTo>
                <a:cubicBezTo>
                  <a:pt x="4155086" y="3107615"/>
                  <a:pt x="4179078" y="3083612"/>
                  <a:pt x="4179078" y="3054034"/>
                </a:cubicBezTo>
                <a:cubicBezTo>
                  <a:pt x="4179078" y="3024447"/>
                  <a:pt x="4155076" y="3000454"/>
                  <a:pt x="4125498" y="3000454"/>
                </a:cubicBezTo>
                <a:close/>
                <a:moveTo>
                  <a:pt x="696518" y="3000454"/>
                </a:moveTo>
                <a:cubicBezTo>
                  <a:pt x="666930" y="3000454"/>
                  <a:pt x="642938" y="3024447"/>
                  <a:pt x="642938" y="3054034"/>
                </a:cubicBezTo>
                <a:cubicBezTo>
                  <a:pt x="642938" y="3083612"/>
                  <a:pt x="666930" y="3107615"/>
                  <a:pt x="696518" y="3107615"/>
                </a:cubicBezTo>
                <a:lnTo>
                  <a:pt x="803678" y="3107615"/>
                </a:lnTo>
                <a:cubicBezTo>
                  <a:pt x="833266" y="3107615"/>
                  <a:pt x="857260" y="3083612"/>
                  <a:pt x="857260" y="3054034"/>
                </a:cubicBezTo>
                <a:cubicBezTo>
                  <a:pt x="857260" y="3024447"/>
                  <a:pt x="833266" y="3000454"/>
                  <a:pt x="803678" y="3000454"/>
                </a:cubicBezTo>
                <a:close/>
                <a:moveTo>
                  <a:pt x="267894" y="3000454"/>
                </a:moveTo>
                <a:cubicBezTo>
                  <a:pt x="238306" y="3000454"/>
                  <a:pt x="214314" y="3024447"/>
                  <a:pt x="214314" y="3054034"/>
                </a:cubicBezTo>
                <a:cubicBezTo>
                  <a:pt x="214314" y="3083612"/>
                  <a:pt x="238306" y="3107615"/>
                  <a:pt x="267894" y="3107615"/>
                </a:cubicBezTo>
                <a:lnTo>
                  <a:pt x="375054" y="3107615"/>
                </a:lnTo>
                <a:cubicBezTo>
                  <a:pt x="404642" y="3107615"/>
                  <a:pt x="428634" y="3083612"/>
                  <a:pt x="428634" y="3054034"/>
                </a:cubicBezTo>
                <a:cubicBezTo>
                  <a:pt x="428634" y="3024447"/>
                  <a:pt x="404642" y="3000454"/>
                  <a:pt x="375054" y="3000454"/>
                </a:cubicBezTo>
                <a:close/>
                <a:moveTo>
                  <a:pt x="3000374" y="2786092"/>
                </a:moveTo>
                <a:lnTo>
                  <a:pt x="3321838" y="2786092"/>
                </a:lnTo>
                <a:lnTo>
                  <a:pt x="3321838" y="3107556"/>
                </a:lnTo>
                <a:lnTo>
                  <a:pt x="3000374" y="3107556"/>
                </a:lnTo>
                <a:close/>
                <a:moveTo>
                  <a:pt x="2250206" y="2786092"/>
                </a:moveTo>
                <a:lnTo>
                  <a:pt x="2571670" y="2786092"/>
                </a:lnTo>
                <a:lnTo>
                  <a:pt x="2571670" y="3107556"/>
                </a:lnTo>
                <a:lnTo>
                  <a:pt x="2250206" y="3107556"/>
                </a:lnTo>
                <a:close/>
                <a:moveTo>
                  <a:pt x="1500138" y="2786092"/>
                </a:moveTo>
                <a:lnTo>
                  <a:pt x="1821602" y="2786092"/>
                </a:lnTo>
                <a:lnTo>
                  <a:pt x="1821602" y="3107556"/>
                </a:lnTo>
                <a:lnTo>
                  <a:pt x="1500138" y="3107556"/>
                </a:lnTo>
                <a:close/>
                <a:moveTo>
                  <a:pt x="2946746" y="2678922"/>
                </a:moveTo>
                <a:cubicBezTo>
                  <a:pt x="2917166" y="2678922"/>
                  <a:pt x="2893166" y="2702915"/>
                  <a:pt x="2893166" y="2732502"/>
                </a:cubicBezTo>
                <a:lnTo>
                  <a:pt x="2893166" y="3161127"/>
                </a:lnTo>
                <a:cubicBezTo>
                  <a:pt x="2893166" y="3190715"/>
                  <a:pt x="2917166" y="3214708"/>
                  <a:pt x="2946746" y="3214708"/>
                </a:cubicBezTo>
                <a:lnTo>
                  <a:pt x="3375370" y="3214708"/>
                </a:lnTo>
                <a:cubicBezTo>
                  <a:pt x="3404958" y="3214708"/>
                  <a:pt x="3428950" y="3190705"/>
                  <a:pt x="3428950" y="3161127"/>
                </a:cubicBezTo>
                <a:lnTo>
                  <a:pt x="3428950" y="2732502"/>
                </a:lnTo>
                <a:cubicBezTo>
                  <a:pt x="3428950" y="2702915"/>
                  <a:pt x="3404958" y="2678922"/>
                  <a:pt x="3375370" y="2678922"/>
                </a:cubicBezTo>
                <a:close/>
                <a:moveTo>
                  <a:pt x="2196656" y="2678922"/>
                </a:moveTo>
                <a:cubicBezTo>
                  <a:pt x="2167078" y="2678922"/>
                  <a:pt x="2143076" y="2702915"/>
                  <a:pt x="2143076" y="2732502"/>
                </a:cubicBezTo>
                <a:lnTo>
                  <a:pt x="2143076" y="3161127"/>
                </a:lnTo>
                <a:cubicBezTo>
                  <a:pt x="2143076" y="3190715"/>
                  <a:pt x="2167078" y="3214708"/>
                  <a:pt x="2196656" y="3214708"/>
                </a:cubicBezTo>
                <a:lnTo>
                  <a:pt x="2625282" y="3214708"/>
                </a:lnTo>
                <a:cubicBezTo>
                  <a:pt x="2654870" y="3214708"/>
                  <a:pt x="2678862" y="3190705"/>
                  <a:pt x="2678862" y="3161127"/>
                </a:cubicBezTo>
                <a:lnTo>
                  <a:pt x="2678862" y="2732502"/>
                </a:lnTo>
                <a:cubicBezTo>
                  <a:pt x="2678862" y="2702915"/>
                  <a:pt x="2654870" y="2678922"/>
                  <a:pt x="2625282" y="2678922"/>
                </a:cubicBezTo>
                <a:close/>
                <a:moveTo>
                  <a:pt x="1446566" y="2678922"/>
                </a:moveTo>
                <a:cubicBezTo>
                  <a:pt x="1416990" y="2678922"/>
                  <a:pt x="1392986" y="2702915"/>
                  <a:pt x="1392986" y="2732502"/>
                </a:cubicBezTo>
                <a:lnTo>
                  <a:pt x="1392986" y="3161127"/>
                </a:lnTo>
                <a:cubicBezTo>
                  <a:pt x="1392986" y="3190715"/>
                  <a:pt x="1416990" y="3214708"/>
                  <a:pt x="1446566" y="3214708"/>
                </a:cubicBezTo>
                <a:lnTo>
                  <a:pt x="1875192" y="3214708"/>
                </a:lnTo>
                <a:cubicBezTo>
                  <a:pt x="1904780" y="3214708"/>
                  <a:pt x="1928774" y="3190705"/>
                  <a:pt x="1928774" y="3161127"/>
                </a:cubicBezTo>
                <a:lnTo>
                  <a:pt x="1928774" y="2732502"/>
                </a:lnTo>
                <a:cubicBezTo>
                  <a:pt x="1928774" y="2702915"/>
                  <a:pt x="1904780" y="2678922"/>
                  <a:pt x="1875192" y="2678922"/>
                </a:cubicBezTo>
                <a:close/>
                <a:moveTo>
                  <a:pt x="3750444" y="2179845"/>
                </a:moveTo>
                <a:lnTo>
                  <a:pt x="4822054" y="2764343"/>
                </a:lnTo>
                <a:lnTo>
                  <a:pt x="4822054" y="4286329"/>
                </a:lnTo>
                <a:lnTo>
                  <a:pt x="3750444" y="4286329"/>
                </a:lnTo>
                <a:close/>
                <a:moveTo>
                  <a:pt x="1071610" y="2179845"/>
                </a:moveTo>
                <a:lnTo>
                  <a:pt x="1071610" y="4286329"/>
                </a:lnTo>
                <a:lnTo>
                  <a:pt x="0" y="4286329"/>
                </a:lnTo>
                <a:lnTo>
                  <a:pt x="0" y="2764343"/>
                </a:lnTo>
                <a:close/>
                <a:moveTo>
                  <a:pt x="3000374" y="2036023"/>
                </a:moveTo>
                <a:lnTo>
                  <a:pt x="3321838" y="2036023"/>
                </a:lnTo>
                <a:lnTo>
                  <a:pt x="3321838" y="2357487"/>
                </a:lnTo>
                <a:lnTo>
                  <a:pt x="3000374" y="2357487"/>
                </a:lnTo>
                <a:close/>
                <a:moveTo>
                  <a:pt x="2250206" y="2036023"/>
                </a:moveTo>
                <a:lnTo>
                  <a:pt x="2571670" y="2036023"/>
                </a:lnTo>
                <a:lnTo>
                  <a:pt x="2571670" y="2357487"/>
                </a:lnTo>
                <a:lnTo>
                  <a:pt x="2250206" y="2357487"/>
                </a:lnTo>
                <a:close/>
                <a:moveTo>
                  <a:pt x="1500138" y="2036023"/>
                </a:moveTo>
                <a:lnTo>
                  <a:pt x="1821602" y="2036023"/>
                </a:lnTo>
                <a:lnTo>
                  <a:pt x="1821602" y="2357487"/>
                </a:lnTo>
                <a:lnTo>
                  <a:pt x="1500138" y="2357487"/>
                </a:lnTo>
                <a:close/>
                <a:moveTo>
                  <a:pt x="2946746" y="1928852"/>
                </a:moveTo>
                <a:cubicBezTo>
                  <a:pt x="2917166" y="1928852"/>
                  <a:pt x="2893166" y="1952846"/>
                  <a:pt x="2893166" y="1982433"/>
                </a:cubicBezTo>
                <a:lnTo>
                  <a:pt x="2893166" y="2411058"/>
                </a:lnTo>
                <a:cubicBezTo>
                  <a:pt x="2893166" y="2440645"/>
                  <a:pt x="2917166" y="2464638"/>
                  <a:pt x="2946746" y="2464638"/>
                </a:cubicBezTo>
                <a:lnTo>
                  <a:pt x="3375370" y="2464638"/>
                </a:lnTo>
                <a:cubicBezTo>
                  <a:pt x="3404958" y="2464638"/>
                  <a:pt x="3428950" y="2440645"/>
                  <a:pt x="3428950" y="2411058"/>
                </a:cubicBezTo>
                <a:lnTo>
                  <a:pt x="3428950" y="1982433"/>
                </a:lnTo>
                <a:cubicBezTo>
                  <a:pt x="3428950" y="1952846"/>
                  <a:pt x="3404958" y="1928852"/>
                  <a:pt x="3375370" y="1928852"/>
                </a:cubicBezTo>
                <a:close/>
                <a:moveTo>
                  <a:pt x="2196656" y="1928833"/>
                </a:moveTo>
                <a:cubicBezTo>
                  <a:pt x="2167078" y="1928833"/>
                  <a:pt x="2143076" y="1952836"/>
                  <a:pt x="2143076" y="1982413"/>
                </a:cubicBezTo>
                <a:lnTo>
                  <a:pt x="2143076" y="2411038"/>
                </a:lnTo>
                <a:cubicBezTo>
                  <a:pt x="2143076" y="2440626"/>
                  <a:pt x="2167078" y="2464619"/>
                  <a:pt x="2196656" y="2464619"/>
                </a:cubicBezTo>
                <a:lnTo>
                  <a:pt x="2625282" y="2464619"/>
                </a:lnTo>
                <a:cubicBezTo>
                  <a:pt x="2654870" y="2464619"/>
                  <a:pt x="2678862" y="2440616"/>
                  <a:pt x="2678862" y="2411038"/>
                </a:cubicBezTo>
                <a:lnTo>
                  <a:pt x="2678862" y="1982413"/>
                </a:lnTo>
                <a:cubicBezTo>
                  <a:pt x="2678862" y="1952826"/>
                  <a:pt x="2654870" y="1928833"/>
                  <a:pt x="2625282" y="1928833"/>
                </a:cubicBezTo>
                <a:close/>
                <a:moveTo>
                  <a:pt x="1446566" y="1928833"/>
                </a:moveTo>
                <a:cubicBezTo>
                  <a:pt x="1416990" y="1928833"/>
                  <a:pt x="1392986" y="1952836"/>
                  <a:pt x="1392986" y="1982413"/>
                </a:cubicBezTo>
                <a:lnTo>
                  <a:pt x="1392986" y="2411038"/>
                </a:lnTo>
                <a:cubicBezTo>
                  <a:pt x="1392986" y="2440626"/>
                  <a:pt x="1416990" y="2464619"/>
                  <a:pt x="1446566" y="2464619"/>
                </a:cubicBezTo>
                <a:lnTo>
                  <a:pt x="1875192" y="2464619"/>
                </a:lnTo>
                <a:cubicBezTo>
                  <a:pt x="1904780" y="2464619"/>
                  <a:pt x="1928774" y="2440616"/>
                  <a:pt x="1928774" y="2411038"/>
                </a:cubicBezTo>
                <a:lnTo>
                  <a:pt x="1928774" y="1982413"/>
                </a:lnTo>
                <a:cubicBezTo>
                  <a:pt x="1928774" y="1952826"/>
                  <a:pt x="1904780" y="1928833"/>
                  <a:pt x="1875192" y="1928833"/>
                </a:cubicBezTo>
                <a:close/>
                <a:moveTo>
                  <a:pt x="1178684" y="857280"/>
                </a:moveTo>
                <a:lnTo>
                  <a:pt x="1623494" y="857280"/>
                </a:lnTo>
                <a:cubicBezTo>
                  <a:pt x="1698158" y="1223674"/>
                  <a:pt x="2022884" y="1500218"/>
                  <a:pt x="2410978" y="1500218"/>
                </a:cubicBezTo>
                <a:cubicBezTo>
                  <a:pt x="2799074" y="1500218"/>
                  <a:pt x="3123798" y="1223674"/>
                  <a:pt x="3198462" y="857280"/>
                </a:cubicBezTo>
                <a:lnTo>
                  <a:pt x="3643274" y="857280"/>
                </a:lnTo>
                <a:lnTo>
                  <a:pt x="3643274" y="4822086"/>
                </a:lnTo>
                <a:lnTo>
                  <a:pt x="2893184" y="4822086"/>
                </a:lnTo>
                <a:lnTo>
                  <a:pt x="2893184" y="3696982"/>
                </a:lnTo>
                <a:cubicBezTo>
                  <a:pt x="2893184" y="3667394"/>
                  <a:pt x="2869182" y="3643402"/>
                  <a:pt x="2839604" y="3643402"/>
                </a:cubicBezTo>
                <a:lnTo>
                  <a:pt x="1982354" y="3643402"/>
                </a:lnTo>
                <a:cubicBezTo>
                  <a:pt x="1952766" y="3643402"/>
                  <a:pt x="1928774" y="3667404"/>
                  <a:pt x="1928774" y="3696982"/>
                </a:cubicBezTo>
                <a:lnTo>
                  <a:pt x="1928774" y="4822086"/>
                </a:lnTo>
                <a:lnTo>
                  <a:pt x="1178684" y="4822086"/>
                </a:lnTo>
                <a:close/>
                <a:moveTo>
                  <a:pt x="2410988" y="321476"/>
                </a:moveTo>
                <a:cubicBezTo>
                  <a:pt x="2381400" y="321476"/>
                  <a:pt x="2357406" y="345472"/>
                  <a:pt x="2357406" y="375054"/>
                </a:cubicBezTo>
                <a:lnTo>
                  <a:pt x="2357406" y="642947"/>
                </a:lnTo>
                <a:lnTo>
                  <a:pt x="2089514" y="642947"/>
                </a:lnTo>
                <a:cubicBezTo>
                  <a:pt x="2059926" y="642947"/>
                  <a:pt x="2035934" y="666941"/>
                  <a:pt x="2035934" y="696528"/>
                </a:cubicBezTo>
                <a:cubicBezTo>
                  <a:pt x="2035934" y="726105"/>
                  <a:pt x="2059926" y="750109"/>
                  <a:pt x="2089514" y="750109"/>
                </a:cubicBezTo>
                <a:lnTo>
                  <a:pt x="2357406" y="750109"/>
                </a:lnTo>
                <a:lnTo>
                  <a:pt x="2357406" y="1018002"/>
                </a:lnTo>
                <a:cubicBezTo>
                  <a:pt x="2357406" y="1047579"/>
                  <a:pt x="2381400" y="1071572"/>
                  <a:pt x="2410988" y="1071572"/>
                </a:cubicBezTo>
                <a:cubicBezTo>
                  <a:pt x="2440566" y="1071572"/>
                  <a:pt x="2464568" y="1047579"/>
                  <a:pt x="2464568" y="1018002"/>
                </a:cubicBezTo>
                <a:lnTo>
                  <a:pt x="2464568" y="750109"/>
                </a:lnTo>
                <a:lnTo>
                  <a:pt x="2732462" y="750109"/>
                </a:lnTo>
                <a:cubicBezTo>
                  <a:pt x="2762038" y="750109"/>
                  <a:pt x="2786032" y="726105"/>
                  <a:pt x="2786032" y="696528"/>
                </a:cubicBezTo>
                <a:cubicBezTo>
                  <a:pt x="2786032" y="666941"/>
                  <a:pt x="2762038" y="642947"/>
                  <a:pt x="2732462" y="642947"/>
                </a:cubicBezTo>
                <a:lnTo>
                  <a:pt x="2464568" y="642947"/>
                </a:lnTo>
                <a:lnTo>
                  <a:pt x="2464568" y="375054"/>
                </a:lnTo>
                <a:cubicBezTo>
                  <a:pt x="2464568" y="345471"/>
                  <a:pt x="2440566" y="321476"/>
                  <a:pt x="2410988" y="321476"/>
                </a:cubicBezTo>
                <a:close/>
                <a:moveTo>
                  <a:pt x="2410978" y="0"/>
                </a:moveTo>
                <a:cubicBezTo>
                  <a:pt x="2795016" y="0"/>
                  <a:pt x="3107496" y="312480"/>
                  <a:pt x="3107496" y="696518"/>
                </a:cubicBezTo>
                <a:cubicBezTo>
                  <a:pt x="3107496" y="1080556"/>
                  <a:pt x="2795016" y="1393036"/>
                  <a:pt x="2410978" y="1393036"/>
                </a:cubicBezTo>
                <a:cubicBezTo>
                  <a:pt x="2026940" y="1393036"/>
                  <a:pt x="1714460" y="1080556"/>
                  <a:pt x="1714460" y="696518"/>
                </a:cubicBezTo>
                <a:cubicBezTo>
                  <a:pt x="1714460" y="312480"/>
                  <a:pt x="2026940" y="0"/>
                  <a:pt x="2410978" y="0"/>
                </a:cubicBezTo>
                <a:close/>
              </a:path>
            </a:pathLst>
          </a:custGeom>
          <a:solidFill>
            <a:schemeClr val="accent2">
              <a:lumMod val="75000"/>
            </a:schemeClr>
          </a:solidFill>
          <a:ln w="9797" cap="flat">
            <a:noFill/>
            <a:prstDash val="solid"/>
            <a:miter/>
          </a:ln>
        </p:spPr>
        <p:txBody>
          <a:bodyPr rtlCol="0" anchor="ctr"/>
          <a:lstStyle/>
          <a:p>
            <a:endParaRPr lang="en-IN" dirty="0"/>
          </a:p>
        </p:txBody>
      </p:sp>
      <p:sp>
        <p:nvSpPr>
          <p:cNvPr id="2" name="Title 1">
            <a:extLst>
              <a:ext uri="{FF2B5EF4-FFF2-40B4-BE49-F238E27FC236}">
                <a16:creationId xmlns:a16="http://schemas.microsoft.com/office/drawing/2014/main" id="{73FC6B07-07BE-462E-99C1-3E53E99581D1}"/>
              </a:ext>
            </a:extLst>
          </p:cNvPr>
          <p:cNvSpPr>
            <a:spLocks noGrp="1"/>
          </p:cNvSpPr>
          <p:nvPr>
            <p:ph type="ctrTitle"/>
          </p:nvPr>
        </p:nvSpPr>
        <p:spPr>
          <a:xfrm>
            <a:off x="232749" y="1633510"/>
            <a:ext cx="4406079" cy="2350008"/>
          </a:xfrm>
        </p:spPr>
        <p:txBody>
          <a:bodyPr anchor="ctr">
            <a:normAutofit/>
          </a:bodyPr>
          <a:lstStyle>
            <a:lvl1pPr algn="l">
              <a:lnSpc>
                <a:spcPct val="100000"/>
              </a:lnSpc>
              <a:defRPr sz="4400" b="0">
                <a:solidFill>
                  <a:schemeClr val="bg2"/>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a:extLst>
              <a:ext uri="{FF2B5EF4-FFF2-40B4-BE49-F238E27FC236}">
                <a16:creationId xmlns:a16="http://schemas.microsoft.com/office/drawing/2014/main" id="{BCE61C27-A522-480A-94A6-AB144DE57D94}"/>
              </a:ext>
            </a:extLst>
          </p:cNvPr>
          <p:cNvSpPr>
            <a:spLocks noGrp="1"/>
          </p:cNvSpPr>
          <p:nvPr>
            <p:ph type="subTitle" idx="1"/>
          </p:nvPr>
        </p:nvSpPr>
        <p:spPr>
          <a:xfrm>
            <a:off x="914402" y="5517923"/>
            <a:ext cx="4287612" cy="704088"/>
          </a:xfrm>
          <a:prstGeom prst="rect">
            <a:avLst/>
          </a:prstGeom>
        </p:spPr>
        <p:txBody>
          <a:bodyPr anchor="ctr">
            <a:normAutofit/>
          </a:bodyPr>
          <a:lstStyle>
            <a:lvl1pPr marL="0" indent="0" algn="l">
              <a:lnSpc>
                <a:spcPct val="100000"/>
              </a:lnSpc>
              <a:spcBef>
                <a:spcPts val="0"/>
              </a:spcBef>
              <a:buNone/>
              <a:defRPr sz="1400" spc="300">
                <a:solidFill>
                  <a:schemeClr val="tx2">
                    <a:lumMod val="75000"/>
                    <a:lumOff val="25000"/>
                  </a:schemeClr>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4430B6B-9B6B-48A1-93B3-EBD3F1ACEAA2}"/>
              </a:ext>
            </a:extLst>
          </p:cNvPr>
          <p:cNvSpPr>
            <a:spLocks noGrp="1"/>
          </p:cNvSpPr>
          <p:nvPr>
            <p:ph type="dt" sz="half" idx="10"/>
          </p:nvPr>
        </p:nvSpPr>
        <p:spPr/>
        <p:txBody>
          <a:bodyPr/>
          <a:lstStyle/>
          <a:p>
            <a:fld id="{6408BE9D-0089-41D2-9FD3-6777ECFC079B}" type="datetime1">
              <a:rPr lang="en-US" smtClean="0"/>
              <a:t>5/13/24</a:t>
            </a:fld>
            <a:endParaRPr lang="en-US"/>
          </a:p>
        </p:txBody>
      </p:sp>
      <p:sp>
        <p:nvSpPr>
          <p:cNvPr id="5" name="Footer Placeholder 4">
            <a:extLst>
              <a:ext uri="{FF2B5EF4-FFF2-40B4-BE49-F238E27FC236}">
                <a16:creationId xmlns:a16="http://schemas.microsoft.com/office/drawing/2014/main" id="{8242C47B-29B0-4FBA-BB29-77ECCEF30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27ECF-A2BE-4D46-9738-6B245990CAFA}"/>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37070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6" name="Picture Placeholder 7">
            <a:extLst>
              <a:ext uri="{FF2B5EF4-FFF2-40B4-BE49-F238E27FC236}">
                <a16:creationId xmlns:a16="http://schemas.microsoft.com/office/drawing/2014/main" id="{2377CE28-F0F0-417C-A8C6-3CBF915DDEF8}"/>
              </a:ext>
            </a:extLst>
          </p:cNvPr>
          <p:cNvSpPr>
            <a:spLocks noGrp="1"/>
          </p:cNvSpPr>
          <p:nvPr>
            <p:ph type="pic" sz="quarter" idx="13"/>
          </p:nvPr>
        </p:nvSpPr>
        <p:spPr>
          <a:xfrm>
            <a:off x="179761" y="1017214"/>
            <a:ext cx="11832479" cy="4387306"/>
          </a:xfrm>
        </p:spPr>
        <p:txBody>
          <a:bodyPr/>
          <a:lstStyle/>
          <a:p>
            <a:endParaRPr lang="en-IN"/>
          </a:p>
        </p:txBody>
      </p:sp>
    </p:spTree>
    <p:extLst>
      <p:ext uri="{BB962C8B-B14F-4D97-AF65-F5344CB8AC3E}">
        <p14:creationId xmlns:p14="http://schemas.microsoft.com/office/powerpoint/2010/main" val="171502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6" name="Picture Placeholder 8">
            <a:extLst>
              <a:ext uri="{FF2B5EF4-FFF2-40B4-BE49-F238E27FC236}">
                <a16:creationId xmlns:a16="http://schemas.microsoft.com/office/drawing/2014/main" id="{1F20E7FA-8B9A-4483-A33F-6A42F3504AF6}"/>
              </a:ext>
            </a:extLst>
          </p:cNvPr>
          <p:cNvSpPr>
            <a:spLocks noGrp="1"/>
          </p:cNvSpPr>
          <p:nvPr>
            <p:ph type="pic" sz="quarter" idx="13"/>
          </p:nvPr>
        </p:nvSpPr>
        <p:spPr>
          <a:xfrm>
            <a:off x="1524" y="813748"/>
            <a:ext cx="12188750" cy="3925225"/>
          </a:xfrm>
          <a:prstGeom prst="rect">
            <a:avLst/>
          </a:prstGeom>
        </p:spPr>
        <p:txBody>
          <a:bodyPr wrap="square">
            <a:noAutofit/>
          </a:bodyPr>
          <a:lstStyle/>
          <a:p>
            <a:endParaRPr lang="en-US"/>
          </a:p>
        </p:txBody>
      </p:sp>
    </p:spTree>
    <p:extLst>
      <p:ext uri="{BB962C8B-B14F-4D97-AF65-F5344CB8AC3E}">
        <p14:creationId xmlns:p14="http://schemas.microsoft.com/office/powerpoint/2010/main" val="32880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58E44-9E93-4AA9-AFB9-9B017494DA7A}"/>
              </a:ext>
            </a:extLst>
          </p:cNvPr>
          <p:cNvSpPr>
            <a:spLocks noGrp="1"/>
          </p:cNvSpPr>
          <p:nvPr>
            <p:ph type="dt" sz="half" idx="10"/>
          </p:nvPr>
        </p:nvSpPr>
        <p:spPr/>
        <p:txBody>
          <a:bodyPr/>
          <a:lstStyle/>
          <a:p>
            <a:fld id="{A53DEA6B-814C-4DE4-8B9F-63668B1C58B6}" type="datetime1">
              <a:rPr lang="en-US" smtClean="0"/>
              <a:t>5/13/24</a:t>
            </a:fld>
            <a:endParaRPr lang="en-US"/>
          </a:p>
        </p:txBody>
      </p:sp>
      <p:sp>
        <p:nvSpPr>
          <p:cNvPr id="3" name="Footer Placeholder 2">
            <a:extLst>
              <a:ext uri="{FF2B5EF4-FFF2-40B4-BE49-F238E27FC236}">
                <a16:creationId xmlns:a16="http://schemas.microsoft.com/office/drawing/2014/main" id="{6618B58E-65F3-47C9-9081-0A4F464E6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358D5-071E-4DB6-AD2C-EE9B0E1AC762}"/>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319859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D84-1791-4763-AE8A-31848FE0B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A2EB2-563F-4433-A58A-8A2F09459EE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BB1E01-AFC7-4EC8-BACF-D1EF4E050FC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56D3-DB25-4668-AA44-C976B8E61B1B}"/>
              </a:ext>
            </a:extLst>
          </p:cNvPr>
          <p:cNvSpPr>
            <a:spLocks noGrp="1"/>
          </p:cNvSpPr>
          <p:nvPr>
            <p:ph type="dt" sz="half" idx="10"/>
          </p:nvPr>
        </p:nvSpPr>
        <p:spPr/>
        <p:txBody>
          <a:bodyPr/>
          <a:lstStyle/>
          <a:p>
            <a:fld id="{B75495D2-9C64-4CA7-9712-43ED2F11F3DA}" type="datetime1">
              <a:rPr lang="en-US" smtClean="0"/>
              <a:t>5/13/24</a:t>
            </a:fld>
            <a:endParaRPr lang="en-US"/>
          </a:p>
        </p:txBody>
      </p:sp>
      <p:sp>
        <p:nvSpPr>
          <p:cNvPr id="6" name="Footer Placeholder 5">
            <a:extLst>
              <a:ext uri="{FF2B5EF4-FFF2-40B4-BE49-F238E27FC236}">
                <a16:creationId xmlns:a16="http://schemas.microsoft.com/office/drawing/2014/main" id="{CED79D72-1A44-4DC1-A840-59089E9E1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26629-E07A-4F19-B3B9-4909219C1A47}"/>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42959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4E5A-EA65-4BA0-9FD5-BF8B95854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2BE75-DC91-46EC-8C4E-4BDB072F9B0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10C169-6866-4814-9D9A-70B48E39AB2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51E5D-02D0-46CB-8DA1-9062C1AC3ACF}"/>
              </a:ext>
            </a:extLst>
          </p:cNvPr>
          <p:cNvSpPr>
            <a:spLocks noGrp="1"/>
          </p:cNvSpPr>
          <p:nvPr>
            <p:ph type="dt" sz="half" idx="10"/>
          </p:nvPr>
        </p:nvSpPr>
        <p:spPr/>
        <p:txBody>
          <a:bodyPr/>
          <a:lstStyle/>
          <a:p>
            <a:fld id="{78FDA5B4-B038-4136-A3E5-F7A274E3A5EE}" type="datetime1">
              <a:rPr lang="en-US" smtClean="0"/>
              <a:t>5/13/24</a:t>
            </a:fld>
            <a:endParaRPr lang="en-US"/>
          </a:p>
        </p:txBody>
      </p:sp>
      <p:sp>
        <p:nvSpPr>
          <p:cNvPr id="6" name="Footer Placeholder 5">
            <a:extLst>
              <a:ext uri="{FF2B5EF4-FFF2-40B4-BE49-F238E27FC236}">
                <a16:creationId xmlns:a16="http://schemas.microsoft.com/office/drawing/2014/main" id="{D91A57D0-E044-40EE-B487-C40CEC137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B8840-B287-451C-AFA8-C8E180DF6DB1}"/>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1690769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771-8F97-4DFC-976F-B744A5B34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84268F-43F4-43D1-BB6A-B10C28E480B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ADE4A-9EC4-47C3-95D8-2E5AB20BCF8B}"/>
              </a:ext>
            </a:extLst>
          </p:cNvPr>
          <p:cNvSpPr>
            <a:spLocks noGrp="1"/>
          </p:cNvSpPr>
          <p:nvPr>
            <p:ph type="dt" sz="half" idx="10"/>
          </p:nvPr>
        </p:nvSpPr>
        <p:spPr/>
        <p:txBody>
          <a:bodyPr/>
          <a:lstStyle/>
          <a:p>
            <a:fld id="{C3D94A72-D890-4631-829E-3684E5BA6A41}" type="datetime1">
              <a:rPr lang="en-US" smtClean="0"/>
              <a:t>5/13/24</a:t>
            </a:fld>
            <a:endParaRPr lang="en-US"/>
          </a:p>
        </p:txBody>
      </p:sp>
      <p:sp>
        <p:nvSpPr>
          <p:cNvPr id="5" name="Footer Placeholder 4">
            <a:extLst>
              <a:ext uri="{FF2B5EF4-FFF2-40B4-BE49-F238E27FC236}">
                <a16:creationId xmlns:a16="http://schemas.microsoft.com/office/drawing/2014/main" id="{5C2E7A60-E24A-4D2D-95D9-C45B03789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AA90D-573B-46E2-BCBD-EF05141A52A4}"/>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3054095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AA8B4-8D25-4CAF-912C-3220B9AB3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9DE37-4E13-467E-9EA3-733785FEFA9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5A8A0-6CB3-4348-AD8E-F807B7E11CCA}"/>
              </a:ext>
            </a:extLst>
          </p:cNvPr>
          <p:cNvSpPr>
            <a:spLocks noGrp="1"/>
          </p:cNvSpPr>
          <p:nvPr>
            <p:ph type="dt" sz="half" idx="10"/>
          </p:nvPr>
        </p:nvSpPr>
        <p:spPr/>
        <p:txBody>
          <a:bodyPr/>
          <a:lstStyle/>
          <a:p>
            <a:fld id="{A4FE9804-8023-4FF7-879D-4E83C0A872CD}" type="datetime1">
              <a:rPr lang="en-US" smtClean="0"/>
              <a:t>5/13/24</a:t>
            </a:fld>
            <a:endParaRPr lang="en-US"/>
          </a:p>
        </p:txBody>
      </p:sp>
      <p:sp>
        <p:nvSpPr>
          <p:cNvPr id="5" name="Footer Placeholder 4">
            <a:extLst>
              <a:ext uri="{FF2B5EF4-FFF2-40B4-BE49-F238E27FC236}">
                <a16:creationId xmlns:a16="http://schemas.microsoft.com/office/drawing/2014/main" id="{3C60D656-0F5D-439C-916F-3720BD309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A2A8D-41EC-4A7B-80DC-E6DCADE98EB0}"/>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786092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Onl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3EBF93-A741-4795-B7C9-3B726C3A4A13}"/>
              </a:ext>
            </a:extLst>
          </p:cNvPr>
          <p:cNvSpPr>
            <a:spLocks noGrp="1"/>
          </p:cNvSpPr>
          <p:nvPr>
            <p:ph type="pic" sz="quarter" idx="14"/>
          </p:nvPr>
        </p:nvSpPr>
        <p:spPr>
          <a:xfrm>
            <a:off x="5359943" y="1982863"/>
            <a:ext cx="979168" cy="979168"/>
          </a:xfrm>
          <a:custGeom>
            <a:avLst/>
            <a:gdLst>
              <a:gd name="connsiteX0" fmla="*/ 489584 w 979168"/>
              <a:gd name="connsiteY0" fmla="*/ 0 h 979168"/>
              <a:gd name="connsiteX1" fmla="*/ 979168 w 979168"/>
              <a:gd name="connsiteY1" fmla="*/ 489584 h 979168"/>
              <a:gd name="connsiteX2" fmla="*/ 489584 w 979168"/>
              <a:gd name="connsiteY2" fmla="*/ 979168 h 979168"/>
              <a:gd name="connsiteX3" fmla="*/ 0 w 979168"/>
              <a:gd name="connsiteY3" fmla="*/ 489584 h 979168"/>
              <a:gd name="connsiteX4" fmla="*/ 489584 w 979168"/>
              <a:gd name="connsiteY4" fmla="*/ 0 h 97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168" h="979168">
                <a:moveTo>
                  <a:pt x="489584" y="0"/>
                </a:moveTo>
                <a:cubicBezTo>
                  <a:pt x="759974" y="0"/>
                  <a:pt x="979168" y="219194"/>
                  <a:pt x="979168" y="489584"/>
                </a:cubicBezTo>
                <a:cubicBezTo>
                  <a:pt x="979168" y="759974"/>
                  <a:pt x="759974" y="979168"/>
                  <a:pt x="489584" y="979168"/>
                </a:cubicBezTo>
                <a:cubicBezTo>
                  <a:pt x="219194" y="979168"/>
                  <a:pt x="0" y="759974"/>
                  <a:pt x="0" y="489584"/>
                </a:cubicBezTo>
                <a:cubicBezTo>
                  <a:pt x="0" y="219194"/>
                  <a:pt x="219194" y="0"/>
                  <a:pt x="489584" y="0"/>
                </a:cubicBezTo>
                <a:close/>
              </a:path>
            </a:pathLst>
          </a:custGeom>
        </p:spPr>
        <p:txBody>
          <a:bodyPr wrap="square">
            <a:noAutofit/>
          </a:bodyPr>
          <a:lstStyle/>
          <a:p>
            <a:endParaRPr lang="en-US"/>
          </a:p>
        </p:txBody>
      </p:sp>
      <p:sp>
        <p:nvSpPr>
          <p:cNvPr id="3" name="Date Placeholder 2">
            <a:extLst>
              <a:ext uri="{FF2B5EF4-FFF2-40B4-BE49-F238E27FC236}">
                <a16:creationId xmlns:a16="http://schemas.microsoft.com/office/drawing/2014/main" id="{3ABBCB5E-8816-7D51-3460-C8E988AFF77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29C75C5-1922-1FBF-1FC6-3B26196DCF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43DD73-8006-009A-C457-5D9DD11F30F6}"/>
              </a:ext>
            </a:extLst>
          </p:cNvPr>
          <p:cNvSpPr>
            <a:spLocks noGrp="1"/>
          </p:cNvSpPr>
          <p:nvPr>
            <p:ph type="sldNum" sz="quarter" idx="12"/>
          </p:nvPr>
        </p:nvSpPr>
        <p:spPr/>
        <p:txBody>
          <a:bodyPr/>
          <a:lstStyle/>
          <a:p>
            <a:fld id="{E7FA189D-CB2C-4550-8547-A1E7925FC402}" type="slidenum">
              <a:rPr lang="en-US" smtClean="0"/>
              <a:t>‹#›</a:t>
            </a:fld>
            <a:endParaRPr lang="en-US"/>
          </a:p>
        </p:txBody>
      </p:sp>
      <p:sp>
        <p:nvSpPr>
          <p:cNvPr id="6" name="Text Placeholder 6">
            <a:extLst>
              <a:ext uri="{FF2B5EF4-FFF2-40B4-BE49-F238E27FC236}">
                <a16:creationId xmlns:a16="http://schemas.microsoft.com/office/drawing/2014/main" id="{27E0E675-88BF-4429-A390-CFABE176953F}"/>
              </a:ext>
            </a:extLst>
          </p:cNvPr>
          <p:cNvSpPr>
            <a:spLocks noGrp="1"/>
          </p:cNvSpPr>
          <p:nvPr>
            <p:ph type="body" sz="quarter" idx="13"/>
          </p:nvPr>
        </p:nvSpPr>
        <p:spPr>
          <a:xfrm>
            <a:off x="192088" y="682625"/>
            <a:ext cx="11807825" cy="298450"/>
          </a:xfrm>
        </p:spPr>
        <p:txBody>
          <a:bodyPr/>
          <a:lstStyle>
            <a:lvl1pPr>
              <a:spcBef>
                <a:spcPts val="0"/>
              </a:spcBef>
              <a:defRPr>
                <a:solidFill>
                  <a:schemeClr val="tx2">
                    <a:lumMod val="65000"/>
                    <a:lumOff val="35000"/>
                  </a:schemeClr>
                </a:solidFill>
              </a:defRPr>
            </a:lvl1pPr>
          </a:lstStyle>
          <a:p>
            <a:pPr lvl="0"/>
            <a:endParaRPr lang="en-US" dirty="0"/>
          </a:p>
        </p:txBody>
      </p:sp>
      <p:sp>
        <p:nvSpPr>
          <p:cNvPr id="7" name="Title 1">
            <a:extLst>
              <a:ext uri="{FF2B5EF4-FFF2-40B4-BE49-F238E27FC236}">
                <a16:creationId xmlns:a16="http://schemas.microsoft.com/office/drawing/2014/main" id="{6ED88BC0-9397-47CE-8C3A-D854F39131B4}"/>
              </a:ext>
            </a:extLst>
          </p:cNvPr>
          <p:cNvSpPr>
            <a:spLocks noGrp="1"/>
          </p:cNvSpPr>
          <p:nvPr>
            <p:ph type="title"/>
          </p:nvPr>
        </p:nvSpPr>
        <p:spPr>
          <a:xfrm>
            <a:off x="192089" y="197768"/>
            <a:ext cx="11807824" cy="484857"/>
          </a:xfrm>
        </p:spPr>
        <p:txBody>
          <a:bodyPr/>
          <a:lstStyle/>
          <a:p>
            <a:r>
              <a:rPr lang="en-US" dirty="0"/>
              <a:t>Click to edit Master title style</a:t>
            </a:r>
            <a:endParaRPr lang="en-IN" dirty="0"/>
          </a:p>
        </p:txBody>
      </p:sp>
    </p:spTree>
    <p:extLst>
      <p:ext uri="{BB962C8B-B14F-4D97-AF65-F5344CB8AC3E}">
        <p14:creationId xmlns:p14="http://schemas.microsoft.com/office/powerpoint/2010/main" val="1307618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D56F45C-EA2E-4CC0-BF0D-37480FF32C08}"/>
              </a:ext>
            </a:extLst>
          </p:cNvPr>
          <p:cNvSpPr>
            <a:spLocks noGrp="1"/>
          </p:cNvSpPr>
          <p:nvPr>
            <p:ph type="pic" sz="quarter" idx="10"/>
          </p:nvPr>
        </p:nvSpPr>
        <p:spPr>
          <a:xfrm>
            <a:off x="6451065" y="1727204"/>
            <a:ext cx="5759986" cy="5130799"/>
          </a:xfrm>
          <a:custGeom>
            <a:avLst/>
            <a:gdLst>
              <a:gd name="connsiteX0" fmla="*/ 3100596 w 5759986"/>
              <a:gd name="connsiteY0" fmla="*/ 0 h 5130799"/>
              <a:gd name="connsiteX1" fmla="*/ 5671659 w 5759986"/>
              <a:gd name="connsiteY1" fmla="*/ 1367022 h 5130799"/>
              <a:gd name="connsiteX2" fmla="*/ 5740936 w 5759986"/>
              <a:gd name="connsiteY2" fmla="*/ 1481056 h 5130799"/>
              <a:gd name="connsiteX3" fmla="*/ 5759986 w 5759986"/>
              <a:gd name="connsiteY3" fmla="*/ 5110658 h 5130799"/>
              <a:gd name="connsiteX4" fmla="*/ 5440508 w 5759986"/>
              <a:gd name="connsiteY4" fmla="*/ 5130799 h 5130799"/>
              <a:gd name="connsiteX5" fmla="*/ 760684 w 5759986"/>
              <a:gd name="connsiteY5" fmla="*/ 5130799 h 5130799"/>
              <a:gd name="connsiteX6" fmla="*/ 708025 w 5759986"/>
              <a:gd name="connsiteY6" fmla="*/ 5072860 h 5130799"/>
              <a:gd name="connsiteX7" fmla="*/ 0 w 5759986"/>
              <a:gd name="connsiteY7" fmla="*/ 3100594 h 5130799"/>
              <a:gd name="connsiteX8" fmla="*/ 3100596 w 5759986"/>
              <a:gd name="connsiteY8" fmla="*/ 0 h 51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9986" h="5130799">
                <a:moveTo>
                  <a:pt x="3100596" y="0"/>
                </a:moveTo>
                <a:cubicBezTo>
                  <a:pt x="4170854" y="0"/>
                  <a:pt x="5114459" y="542259"/>
                  <a:pt x="5671659" y="1367022"/>
                </a:cubicBezTo>
                <a:lnTo>
                  <a:pt x="5740936" y="1481056"/>
                </a:lnTo>
                <a:lnTo>
                  <a:pt x="5759986" y="5110658"/>
                </a:lnTo>
                <a:lnTo>
                  <a:pt x="5440508" y="5130799"/>
                </a:lnTo>
                <a:lnTo>
                  <a:pt x="760684" y="5130799"/>
                </a:lnTo>
                <a:lnTo>
                  <a:pt x="708025" y="5072860"/>
                </a:lnTo>
                <a:cubicBezTo>
                  <a:pt x="265707" y="4536895"/>
                  <a:pt x="0" y="3849774"/>
                  <a:pt x="0" y="3100594"/>
                </a:cubicBezTo>
                <a:cubicBezTo>
                  <a:pt x="0" y="1388183"/>
                  <a:pt x="1388184" y="0"/>
                  <a:pt x="3100596"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1039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B7BC-0CBB-4378-B041-D9519E28D519}"/>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EFFB7010-ED48-4A2A-80F0-85CD3F695310}"/>
              </a:ext>
            </a:extLst>
          </p:cNvPr>
          <p:cNvSpPr>
            <a:spLocks noGrp="1"/>
          </p:cNvSpPr>
          <p:nvPr>
            <p:ph type="dt" sz="half" idx="10"/>
          </p:nvPr>
        </p:nvSpPr>
        <p:spPr/>
        <p:txBody>
          <a:bodyPr/>
          <a:lstStyle/>
          <a:p>
            <a:fld id="{7EB32BA9-9052-45C0-95A3-90C44118DEF3}" type="datetime1">
              <a:rPr lang="en-US" smtClean="0"/>
              <a:t>5/13/24</a:t>
            </a:fld>
            <a:endParaRPr lang="en-US"/>
          </a:p>
        </p:txBody>
      </p:sp>
      <p:sp>
        <p:nvSpPr>
          <p:cNvPr id="5" name="Footer Placeholder 4">
            <a:extLst>
              <a:ext uri="{FF2B5EF4-FFF2-40B4-BE49-F238E27FC236}">
                <a16:creationId xmlns:a16="http://schemas.microsoft.com/office/drawing/2014/main" id="{6B14A4EA-E59D-41D3-80D9-59430105E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32D73-44D2-48F6-87FA-B4A3DDCF50B1}"/>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8" name="Text Placeholder 2">
            <a:extLst>
              <a:ext uri="{FF2B5EF4-FFF2-40B4-BE49-F238E27FC236}">
                <a16:creationId xmlns:a16="http://schemas.microsoft.com/office/drawing/2014/main" id="{8DE7ED83-44B6-4E4A-B655-E0AAD36A623C}"/>
              </a:ext>
            </a:extLst>
          </p:cNvPr>
          <p:cNvSpPr>
            <a:spLocks noGrp="1"/>
          </p:cNvSpPr>
          <p:nvPr>
            <p:ph idx="1"/>
          </p:nvPr>
        </p:nvSpPr>
        <p:spPr>
          <a:xfrm>
            <a:off x="114300" y="800100"/>
            <a:ext cx="11963400" cy="5753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59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9240-9CB2-4991-B8C7-62B36A1F5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EA8DD6-7AA1-4F0D-8603-802CCE0D88A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AB4D6-27EE-4CF6-9E62-62E5B1D2F550}"/>
              </a:ext>
            </a:extLst>
          </p:cNvPr>
          <p:cNvSpPr>
            <a:spLocks noGrp="1"/>
          </p:cNvSpPr>
          <p:nvPr>
            <p:ph type="dt" sz="half" idx="10"/>
          </p:nvPr>
        </p:nvSpPr>
        <p:spPr/>
        <p:txBody>
          <a:bodyPr/>
          <a:lstStyle/>
          <a:p>
            <a:fld id="{0CC2D7A6-2339-4217-94B2-56A050D6F709}" type="datetime1">
              <a:rPr lang="en-US" smtClean="0"/>
              <a:t>5/13/24</a:t>
            </a:fld>
            <a:endParaRPr lang="en-US"/>
          </a:p>
        </p:txBody>
      </p:sp>
      <p:sp>
        <p:nvSpPr>
          <p:cNvPr id="5" name="Footer Placeholder 4">
            <a:extLst>
              <a:ext uri="{FF2B5EF4-FFF2-40B4-BE49-F238E27FC236}">
                <a16:creationId xmlns:a16="http://schemas.microsoft.com/office/drawing/2014/main" id="{3B0E9BD3-6493-4E61-A717-14B7B2089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9E57F-CF35-4309-8A51-3E3404734AB8}"/>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426591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6F75-38D7-4371-8B81-43228028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64A2F-79A4-4AE6-96FC-E9AB3D850C9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8870C7-6CC1-4A49-9FB5-DEE980B202B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C512D4-8B06-42D0-8F11-3303E370A16C}"/>
              </a:ext>
            </a:extLst>
          </p:cNvPr>
          <p:cNvSpPr>
            <a:spLocks noGrp="1"/>
          </p:cNvSpPr>
          <p:nvPr>
            <p:ph type="dt" sz="half" idx="10"/>
          </p:nvPr>
        </p:nvSpPr>
        <p:spPr/>
        <p:txBody>
          <a:bodyPr/>
          <a:lstStyle/>
          <a:p>
            <a:fld id="{46B06A4D-0A1F-4572-9B8A-B6A5AE492F2D}" type="datetime1">
              <a:rPr lang="en-US" smtClean="0"/>
              <a:t>5/13/24</a:t>
            </a:fld>
            <a:endParaRPr lang="en-US"/>
          </a:p>
        </p:txBody>
      </p:sp>
      <p:sp>
        <p:nvSpPr>
          <p:cNvPr id="6" name="Footer Placeholder 5">
            <a:extLst>
              <a:ext uri="{FF2B5EF4-FFF2-40B4-BE49-F238E27FC236}">
                <a16:creationId xmlns:a16="http://schemas.microsoft.com/office/drawing/2014/main" id="{0D78B3D7-60BD-422A-9E02-4D681992A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C1C81-8095-4AAD-A6F0-0683301E1D1A}"/>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8470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14D9-4B46-46D7-A3C4-7DB2430971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164D4-02CD-46B5-ABC8-E41A4C2BC20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968F1-7F67-403B-BD14-EEC7F00763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1CECD-20E7-43D1-8FBD-6B3ACD19924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2EB87-AE51-4107-90F6-10B22F2EAE9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4D209-5BCB-4045-8BAD-F0B2F023506A}"/>
              </a:ext>
            </a:extLst>
          </p:cNvPr>
          <p:cNvSpPr>
            <a:spLocks noGrp="1"/>
          </p:cNvSpPr>
          <p:nvPr>
            <p:ph type="dt" sz="half" idx="10"/>
          </p:nvPr>
        </p:nvSpPr>
        <p:spPr/>
        <p:txBody>
          <a:bodyPr/>
          <a:lstStyle/>
          <a:p>
            <a:fld id="{798747DF-8EA6-4C7E-9296-964CBA3DC2FF}" type="datetime1">
              <a:rPr lang="en-US" smtClean="0"/>
              <a:t>5/13/24</a:t>
            </a:fld>
            <a:endParaRPr lang="en-US"/>
          </a:p>
        </p:txBody>
      </p:sp>
      <p:sp>
        <p:nvSpPr>
          <p:cNvPr id="8" name="Footer Placeholder 7">
            <a:extLst>
              <a:ext uri="{FF2B5EF4-FFF2-40B4-BE49-F238E27FC236}">
                <a16:creationId xmlns:a16="http://schemas.microsoft.com/office/drawing/2014/main" id="{C9A5AE97-A2F9-4BA3-BAD9-F4E3596CE9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EACD88-2725-4EA0-BD8F-5502A204E158}"/>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143504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Tree>
    <p:extLst>
      <p:ext uri="{BB962C8B-B14F-4D97-AF65-F5344CB8AC3E}">
        <p14:creationId xmlns:p14="http://schemas.microsoft.com/office/powerpoint/2010/main" val="1156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9" name="Picture Placeholder 8">
            <a:extLst>
              <a:ext uri="{FF2B5EF4-FFF2-40B4-BE49-F238E27FC236}">
                <a16:creationId xmlns:a16="http://schemas.microsoft.com/office/drawing/2014/main" id="{0818FC1B-D742-4CE1-AD0B-231C7B018A3F}"/>
              </a:ext>
            </a:extLst>
          </p:cNvPr>
          <p:cNvSpPr>
            <a:spLocks noGrp="1"/>
          </p:cNvSpPr>
          <p:nvPr>
            <p:ph type="pic" sz="quarter" idx="13"/>
          </p:nvPr>
        </p:nvSpPr>
        <p:spPr>
          <a:xfrm>
            <a:off x="6411522" y="0"/>
            <a:ext cx="5780478" cy="5875078"/>
          </a:xfrm>
          <a:custGeom>
            <a:avLst/>
            <a:gdLst>
              <a:gd name="connsiteX0" fmla="*/ 450251 w 6449096"/>
              <a:gd name="connsiteY0" fmla="*/ 0 h 6554639"/>
              <a:gd name="connsiteX1" fmla="*/ 6449096 w 6449096"/>
              <a:gd name="connsiteY1" fmla="*/ 0 h 6554639"/>
              <a:gd name="connsiteX2" fmla="*/ 6449096 w 6449096"/>
              <a:gd name="connsiteY2" fmla="*/ 6152104 h 6554639"/>
              <a:gd name="connsiteX3" fmla="*/ 6353699 w 6449096"/>
              <a:gd name="connsiteY3" fmla="*/ 6195232 h 6554639"/>
              <a:gd name="connsiteX4" fmla="*/ 4573490 w 6449096"/>
              <a:gd name="connsiteY4" fmla="*/ 6554639 h 6554639"/>
              <a:gd name="connsiteX5" fmla="*/ 0 w 6449096"/>
              <a:gd name="connsiteY5" fmla="*/ 1981149 h 6554639"/>
              <a:gd name="connsiteX6" fmla="*/ 359407 w 6449096"/>
              <a:gd name="connsiteY6" fmla="*/ 200940 h 655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9096" h="6554639">
                <a:moveTo>
                  <a:pt x="450251" y="0"/>
                </a:moveTo>
                <a:lnTo>
                  <a:pt x="6449096" y="0"/>
                </a:lnTo>
                <a:lnTo>
                  <a:pt x="6449096" y="6152104"/>
                </a:lnTo>
                <a:lnTo>
                  <a:pt x="6353699" y="6195232"/>
                </a:lnTo>
                <a:cubicBezTo>
                  <a:pt x="5806534" y="6426663"/>
                  <a:pt x="5204957" y="6554639"/>
                  <a:pt x="4573490" y="6554639"/>
                </a:cubicBezTo>
                <a:cubicBezTo>
                  <a:pt x="2047621" y="6554639"/>
                  <a:pt x="0" y="4507018"/>
                  <a:pt x="0" y="1981149"/>
                </a:cubicBezTo>
                <a:cubicBezTo>
                  <a:pt x="0" y="1349682"/>
                  <a:pt x="127977" y="748105"/>
                  <a:pt x="359407" y="200940"/>
                </a:cubicBezTo>
                <a:close/>
              </a:path>
            </a:pathLst>
          </a:custGeom>
        </p:spPr>
        <p:txBody>
          <a:bodyPr wrap="square">
            <a:noAutofit/>
          </a:bodyPr>
          <a:lstStyle/>
          <a:p>
            <a:endParaRPr lang="en-US"/>
          </a:p>
        </p:txBody>
      </p:sp>
    </p:spTree>
    <p:extLst>
      <p:ext uri="{BB962C8B-B14F-4D97-AF65-F5344CB8AC3E}">
        <p14:creationId xmlns:p14="http://schemas.microsoft.com/office/powerpoint/2010/main" val="341165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6" name="Picture Placeholder 8">
            <a:extLst>
              <a:ext uri="{FF2B5EF4-FFF2-40B4-BE49-F238E27FC236}">
                <a16:creationId xmlns:a16="http://schemas.microsoft.com/office/drawing/2014/main" id="{1C7F89FA-EB15-4DDC-AD27-F81A8FEED863}"/>
              </a:ext>
            </a:extLst>
          </p:cNvPr>
          <p:cNvSpPr>
            <a:spLocks noGrp="1"/>
          </p:cNvSpPr>
          <p:nvPr>
            <p:ph type="pic" sz="quarter" idx="13"/>
          </p:nvPr>
        </p:nvSpPr>
        <p:spPr>
          <a:xfrm>
            <a:off x="1524" y="0"/>
            <a:ext cx="12188952" cy="4254865"/>
          </a:xfrm>
          <a:prstGeom prst="rect">
            <a:avLst/>
          </a:prstGeom>
        </p:spPr>
        <p:txBody>
          <a:bodyPr wrap="square">
            <a:noAutofit/>
          </a:bodyPr>
          <a:lstStyle/>
          <a:p>
            <a:endParaRPr lang="en-IN"/>
          </a:p>
        </p:txBody>
      </p:sp>
    </p:spTree>
    <p:extLst>
      <p:ext uri="{BB962C8B-B14F-4D97-AF65-F5344CB8AC3E}">
        <p14:creationId xmlns:p14="http://schemas.microsoft.com/office/powerpoint/2010/main" val="31740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204-4B78-4F43-9707-18A70AA06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6C581-0B9B-405F-B29B-D8DFAF385226}"/>
              </a:ext>
            </a:extLst>
          </p:cNvPr>
          <p:cNvSpPr>
            <a:spLocks noGrp="1"/>
          </p:cNvSpPr>
          <p:nvPr>
            <p:ph type="dt" sz="half" idx="10"/>
          </p:nvPr>
        </p:nvSpPr>
        <p:spPr/>
        <p:txBody>
          <a:bodyPr/>
          <a:lstStyle/>
          <a:p>
            <a:fld id="{BC2E7579-BC53-43A0-B3AA-69F131E0840F}" type="datetime1">
              <a:rPr lang="en-US" smtClean="0"/>
              <a:t>5/13/24</a:t>
            </a:fld>
            <a:endParaRPr lang="en-US"/>
          </a:p>
        </p:txBody>
      </p:sp>
      <p:sp>
        <p:nvSpPr>
          <p:cNvPr id="4" name="Footer Placeholder 3">
            <a:extLst>
              <a:ext uri="{FF2B5EF4-FFF2-40B4-BE49-F238E27FC236}">
                <a16:creationId xmlns:a16="http://schemas.microsoft.com/office/drawing/2014/main" id="{6831B706-A119-4321-B93D-38D8D18BB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219EB7-7FA7-49FF-941F-A6C990F2617A}"/>
              </a:ext>
            </a:extLst>
          </p:cNvPr>
          <p:cNvSpPr>
            <a:spLocks noGrp="1"/>
          </p:cNvSpPr>
          <p:nvPr>
            <p:ph type="sldNum" sz="quarter" idx="12"/>
          </p:nvPr>
        </p:nvSpPr>
        <p:spPr/>
        <p:txBody>
          <a:bodyPr/>
          <a:lstStyle/>
          <a:p>
            <a:fld id="{77C98F36-631C-4AED-8FAB-078CC15BE08B}" type="slidenum">
              <a:rPr lang="en-US" smtClean="0"/>
              <a:t>‹#›</a:t>
            </a:fld>
            <a:endParaRPr lang="en-US"/>
          </a:p>
        </p:txBody>
      </p:sp>
      <p:sp>
        <p:nvSpPr>
          <p:cNvPr id="6" name="Picture Placeholder 8">
            <a:extLst>
              <a:ext uri="{FF2B5EF4-FFF2-40B4-BE49-F238E27FC236}">
                <a16:creationId xmlns:a16="http://schemas.microsoft.com/office/drawing/2014/main" id="{ED614A7A-5C5B-419E-BE15-1AFAF99F04B1}"/>
              </a:ext>
            </a:extLst>
          </p:cNvPr>
          <p:cNvSpPr>
            <a:spLocks noGrp="1"/>
          </p:cNvSpPr>
          <p:nvPr>
            <p:ph type="pic" sz="quarter" idx="13"/>
          </p:nvPr>
        </p:nvSpPr>
        <p:spPr>
          <a:xfrm>
            <a:off x="4075612" y="1463463"/>
            <a:ext cx="8116389" cy="4493203"/>
          </a:xfrm>
          <a:custGeom>
            <a:avLst/>
            <a:gdLst>
              <a:gd name="connsiteX0" fmla="*/ 0 w 5108191"/>
              <a:gd name="connsiteY0" fmla="*/ 0 h 3766776"/>
              <a:gd name="connsiteX1" fmla="*/ 5108191 w 5108191"/>
              <a:gd name="connsiteY1" fmla="*/ 0 h 3766776"/>
              <a:gd name="connsiteX2" fmla="*/ 5108191 w 5108191"/>
              <a:gd name="connsiteY2" fmla="*/ 3766776 h 3766776"/>
              <a:gd name="connsiteX3" fmla="*/ 0 w 5108191"/>
              <a:gd name="connsiteY3" fmla="*/ 3766776 h 3766776"/>
            </a:gdLst>
            <a:ahLst/>
            <a:cxnLst>
              <a:cxn ang="0">
                <a:pos x="connsiteX0" y="connsiteY0"/>
              </a:cxn>
              <a:cxn ang="0">
                <a:pos x="connsiteX1" y="connsiteY1"/>
              </a:cxn>
              <a:cxn ang="0">
                <a:pos x="connsiteX2" y="connsiteY2"/>
              </a:cxn>
              <a:cxn ang="0">
                <a:pos x="connsiteX3" y="connsiteY3"/>
              </a:cxn>
            </a:cxnLst>
            <a:rect l="l" t="t" r="r" b="b"/>
            <a:pathLst>
              <a:path w="5108191" h="3766776">
                <a:moveTo>
                  <a:pt x="0" y="0"/>
                </a:moveTo>
                <a:lnTo>
                  <a:pt x="5108191" y="0"/>
                </a:lnTo>
                <a:lnTo>
                  <a:pt x="5108191" y="3766776"/>
                </a:lnTo>
                <a:lnTo>
                  <a:pt x="0" y="3766776"/>
                </a:lnTo>
                <a:close/>
              </a:path>
            </a:pathLst>
          </a:custGeom>
        </p:spPr>
        <p:txBody>
          <a:bodyPr wrap="square">
            <a:noAutofit/>
          </a:bodyPr>
          <a:lstStyle/>
          <a:p>
            <a:endParaRPr lang="en-US"/>
          </a:p>
        </p:txBody>
      </p:sp>
    </p:spTree>
    <p:extLst>
      <p:ext uri="{BB962C8B-B14F-4D97-AF65-F5344CB8AC3E}">
        <p14:creationId xmlns:p14="http://schemas.microsoft.com/office/powerpoint/2010/main" val="285158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99424D8-C75D-433D-ADEF-786C10D4E4B2}"/>
              </a:ext>
            </a:extLst>
          </p:cNvPr>
          <p:cNvSpPr/>
          <p:nvPr userDrawn="1"/>
        </p:nvSpPr>
        <p:spPr>
          <a:xfrm flipH="1">
            <a:off x="11885274" y="6556767"/>
            <a:ext cx="258423" cy="2546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070B636-E739-46ED-9F9C-7DE728D2533F}"/>
              </a:ext>
            </a:extLst>
          </p:cNvPr>
          <p:cNvSpPr>
            <a:spLocks noGrp="1"/>
          </p:cNvSpPr>
          <p:nvPr userDrawn="1">
            <p:ph type="sldNum" sz="quarter" idx="4"/>
          </p:nvPr>
        </p:nvSpPr>
        <p:spPr>
          <a:xfrm>
            <a:off x="11822482" y="6580843"/>
            <a:ext cx="384006" cy="206525"/>
          </a:xfrm>
          <a:prstGeom prst="rect">
            <a:avLst/>
          </a:prstGeom>
        </p:spPr>
        <p:txBody>
          <a:bodyPr vert="horz" lIns="91440" tIns="45720" rIns="91440" bIns="45720" rtlCol="0" anchor="ctr"/>
          <a:lstStyle>
            <a:lvl1pPr algn="ctr">
              <a:defRPr sz="1000">
                <a:solidFill>
                  <a:schemeClr val="bg2"/>
                </a:solidFill>
                <a:latin typeface="Arial" panose="020B0604020202020204" pitchFamily="34" charset="0"/>
                <a:cs typeface="Arial" panose="020B0604020202020204" pitchFamily="34" charset="0"/>
              </a:defRPr>
            </a:lvl1pPr>
          </a:lstStyle>
          <a:p>
            <a:fld id="{77C98F36-631C-4AED-8FAB-078CC15BE08B}" type="slidenum">
              <a:rPr lang="en-US" smtClean="0"/>
              <a:pPr/>
              <a:t>‹#›</a:t>
            </a:fld>
            <a:endParaRPr lang="en-US" dirty="0"/>
          </a:p>
        </p:txBody>
      </p:sp>
      <p:sp>
        <p:nvSpPr>
          <p:cNvPr id="5" name="Footer Placeholder 4">
            <a:extLst>
              <a:ext uri="{FF2B5EF4-FFF2-40B4-BE49-F238E27FC236}">
                <a16:creationId xmlns:a16="http://schemas.microsoft.com/office/drawing/2014/main" id="{9046DC84-E306-4775-8C98-7DC9BF9219A1}"/>
              </a:ext>
            </a:extLst>
          </p:cNvPr>
          <p:cNvSpPr>
            <a:spLocks noGrp="1"/>
          </p:cNvSpPr>
          <p:nvPr>
            <p:ph type="ftr" sz="quarter" idx="3"/>
          </p:nvPr>
        </p:nvSpPr>
        <p:spPr>
          <a:xfrm>
            <a:off x="4038600" y="6631286"/>
            <a:ext cx="4114800" cy="22671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 name="Title Placeholder 1">
            <a:extLst>
              <a:ext uri="{FF2B5EF4-FFF2-40B4-BE49-F238E27FC236}">
                <a16:creationId xmlns:a16="http://schemas.microsoft.com/office/drawing/2014/main" id="{A82B5A68-CEB6-4425-AF5B-0F35254B21D3}"/>
              </a:ext>
            </a:extLst>
          </p:cNvPr>
          <p:cNvSpPr>
            <a:spLocks noGrp="1"/>
          </p:cNvSpPr>
          <p:nvPr>
            <p:ph type="title"/>
          </p:nvPr>
        </p:nvSpPr>
        <p:spPr>
          <a:xfrm>
            <a:off x="114300" y="114301"/>
            <a:ext cx="11963400" cy="571499"/>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a:extLst>
              <a:ext uri="{FF2B5EF4-FFF2-40B4-BE49-F238E27FC236}">
                <a16:creationId xmlns:a16="http://schemas.microsoft.com/office/drawing/2014/main" id="{B1D9CB14-84A5-452F-8E60-07A67B813034}"/>
              </a:ext>
            </a:extLst>
          </p:cNvPr>
          <p:cNvSpPr>
            <a:spLocks noGrp="1"/>
          </p:cNvSpPr>
          <p:nvPr>
            <p:ph type="dt" sz="half" idx="2"/>
          </p:nvPr>
        </p:nvSpPr>
        <p:spPr>
          <a:xfrm>
            <a:off x="838200" y="6631286"/>
            <a:ext cx="2743200" cy="226714"/>
          </a:xfrm>
          <a:prstGeom prst="rect">
            <a:avLst/>
          </a:prstGeom>
        </p:spPr>
        <p:txBody>
          <a:bodyPr vert="horz" lIns="91440" tIns="45720" rIns="91440" bIns="45720" rtlCol="0" anchor="ctr"/>
          <a:lstStyle>
            <a:lvl1pPr algn="l">
              <a:defRPr sz="1200">
                <a:solidFill>
                  <a:schemeClr val="tx1">
                    <a:tint val="75000"/>
                  </a:schemeClr>
                </a:solidFill>
              </a:defRPr>
            </a:lvl1pPr>
          </a:lstStyle>
          <a:p>
            <a:fld id="{78050B95-8F71-4B6E-852A-0734113B3E7D}" type="datetime1">
              <a:rPr lang="en-US" smtClean="0"/>
              <a:t>5/13/24</a:t>
            </a:fld>
            <a:endParaRPr lang="en-US"/>
          </a:p>
        </p:txBody>
      </p:sp>
      <p:sp>
        <p:nvSpPr>
          <p:cNvPr id="15" name="Text Placeholder 2">
            <a:extLst>
              <a:ext uri="{FF2B5EF4-FFF2-40B4-BE49-F238E27FC236}">
                <a16:creationId xmlns:a16="http://schemas.microsoft.com/office/drawing/2014/main" id="{C20923D6-FD20-4B24-8031-1227ACD1EBA6}"/>
              </a:ext>
            </a:extLst>
          </p:cNvPr>
          <p:cNvSpPr>
            <a:spLocks noGrp="1"/>
          </p:cNvSpPr>
          <p:nvPr>
            <p:ph type="body" idx="1"/>
          </p:nvPr>
        </p:nvSpPr>
        <p:spPr>
          <a:xfrm>
            <a:off x="114300" y="800100"/>
            <a:ext cx="11963400" cy="5753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469E565-3BFC-4FC6-8628-AEE0D85E8664}"/>
              </a:ext>
            </a:extLst>
          </p:cNvPr>
          <p:cNvSpPr/>
          <p:nvPr userDrawn="1"/>
        </p:nvSpPr>
        <p:spPr>
          <a:xfrm>
            <a:off x="1524" y="0"/>
            <a:ext cx="12188952" cy="274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49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4" r:id="rId7"/>
    <p:sldLayoutId id="2147483663" r:id="rId8"/>
    <p:sldLayoutId id="2147483662" r:id="rId9"/>
    <p:sldLayoutId id="2147483661" r:id="rId10"/>
    <p:sldLayoutId id="2147483660" r:id="rId11"/>
    <p:sldLayoutId id="2147483655" r:id="rId12"/>
    <p:sldLayoutId id="2147483656" r:id="rId13"/>
    <p:sldLayoutId id="2147483657" r:id="rId14"/>
    <p:sldLayoutId id="2147483658" r:id="rId15"/>
    <p:sldLayoutId id="2147483659" r:id="rId16"/>
    <p:sldLayoutId id="2147483665" r:id="rId17"/>
    <p:sldLayoutId id="2147483666" r:id="rId18"/>
  </p:sldLayoutIdLst>
  <p:hf hdr="0" ftr="0" dt="0"/>
  <p:txStyles>
    <p:titleStyle>
      <a:lvl1pPr algn="ctr" defTabSz="914400" rtl="0" eaLnBrk="1" latinLnBrk="0" hangingPunct="1">
        <a:lnSpc>
          <a:spcPct val="90000"/>
        </a:lnSpc>
        <a:spcBef>
          <a:spcPct val="0"/>
        </a:spcBef>
        <a:buNone/>
        <a:defRPr sz="3200" b="0" kern="1200">
          <a:solidFill>
            <a:schemeClr val="tx2">
              <a:lumMod val="85000"/>
              <a:lumOff val="15000"/>
            </a:schemeClr>
          </a:solidFill>
          <a:latin typeface="Arial" panose="020B0604020202020204" pitchFamily="34" charset="0"/>
          <a:ea typeface="Verdana" panose="020B0604030504040204" pitchFamily="34"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608" userDrawn="1">
          <p15:clr>
            <a:srgbClr val="F26B43"/>
          </p15:clr>
        </p15:guide>
        <p15:guide id="4" pos="72" userDrawn="1">
          <p15:clr>
            <a:srgbClr val="F26B43"/>
          </p15:clr>
        </p15:guide>
        <p15:guide id="5" orient="horz" pos="4128" userDrawn="1">
          <p15:clr>
            <a:srgbClr val="F26B43"/>
          </p15:clr>
        </p15:guide>
        <p15:guide id="6" orient="horz" userDrawn="1">
          <p15:clr>
            <a:srgbClr val="F26B43"/>
          </p15:clr>
        </p15:guide>
        <p15:guide id="7" orient="horz" pos="72" userDrawn="1">
          <p15:clr>
            <a:srgbClr val="F26B43"/>
          </p15:clr>
        </p15:guide>
        <p15:guide id="8" orient="horz" pos="432" userDrawn="1">
          <p15:clr>
            <a:srgbClr val="F26B43"/>
          </p15:clr>
        </p15:guide>
        <p15:guide id="9" orient="horz" pos="504" userDrawn="1">
          <p15:clr>
            <a:srgbClr val="F26B43"/>
          </p15:clr>
        </p15:guide>
        <p15:guide id="10" orient="horz" pos="4248" userDrawn="1">
          <p15:clr>
            <a:srgbClr val="F26B43"/>
          </p15:clr>
        </p15:guide>
        <p15:guide id="11" orient="horz" pos="43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0032-2688-4844-959F-35CB0EFC4BD3}"/>
              </a:ext>
            </a:extLst>
          </p:cNvPr>
          <p:cNvSpPr>
            <a:spLocks noGrp="1"/>
          </p:cNvSpPr>
          <p:nvPr>
            <p:ph type="ctrTitle"/>
          </p:nvPr>
        </p:nvSpPr>
        <p:spPr>
          <a:xfrm>
            <a:off x="232749" y="1633510"/>
            <a:ext cx="4593251" cy="2350008"/>
          </a:xfrm>
        </p:spPr>
        <p:txBody>
          <a:bodyPr>
            <a:noAutofit/>
          </a:bodyPr>
          <a:lstStyle/>
          <a:p>
            <a:r>
              <a:rPr lang="en-IN" sz="5400" dirty="0">
                <a:solidFill>
                  <a:schemeClr val="bg2"/>
                </a:solidFill>
                <a:effectLst>
                  <a:outerShdw blurRad="38100" dist="38100" dir="2700000" algn="tl">
                    <a:srgbClr val="000000">
                      <a:alpha val="43137"/>
                    </a:srgbClr>
                  </a:outerShdw>
                </a:effectLst>
              </a:rPr>
              <a:t>Hospital </a:t>
            </a:r>
            <a:br>
              <a:rPr lang="en-IN" sz="5400" dirty="0">
                <a:solidFill>
                  <a:schemeClr val="bg2"/>
                </a:solidFill>
                <a:effectLst>
                  <a:outerShdw blurRad="38100" dist="38100" dir="2700000" algn="tl">
                    <a:srgbClr val="000000">
                      <a:alpha val="43137"/>
                    </a:srgbClr>
                  </a:outerShdw>
                </a:effectLst>
              </a:rPr>
            </a:br>
            <a:r>
              <a:rPr lang="en-IN" sz="5400" dirty="0">
                <a:solidFill>
                  <a:schemeClr val="bg2"/>
                </a:solidFill>
                <a:effectLst>
                  <a:outerShdw blurRad="38100" dist="38100" dir="2700000" algn="tl">
                    <a:srgbClr val="000000">
                      <a:alpha val="43137"/>
                    </a:srgbClr>
                  </a:outerShdw>
                </a:effectLst>
              </a:rPr>
              <a:t>Readmissions</a:t>
            </a:r>
            <a:endParaRPr lang="en-US" sz="5400" dirty="0"/>
          </a:p>
        </p:txBody>
      </p:sp>
      <p:sp>
        <p:nvSpPr>
          <p:cNvPr id="3" name="Subtitle 2">
            <a:extLst>
              <a:ext uri="{FF2B5EF4-FFF2-40B4-BE49-F238E27FC236}">
                <a16:creationId xmlns:a16="http://schemas.microsoft.com/office/drawing/2014/main" id="{11A003F5-6EE7-47FD-B43B-4787603576E3}"/>
              </a:ext>
            </a:extLst>
          </p:cNvPr>
          <p:cNvSpPr>
            <a:spLocks noGrp="1"/>
          </p:cNvSpPr>
          <p:nvPr>
            <p:ph type="subTitle" idx="1"/>
          </p:nvPr>
        </p:nvSpPr>
        <p:spPr/>
        <p:txBody>
          <a:bodyPr>
            <a:normAutofit/>
          </a:bodyPr>
          <a:lstStyle/>
          <a:p>
            <a:r>
              <a:rPr lang="en-US" sz="1600" spc="300" dirty="0">
                <a:solidFill>
                  <a:schemeClr val="tx2">
                    <a:lumMod val="75000"/>
                    <a:lumOff val="25000"/>
                  </a:schemeClr>
                </a:solidFill>
                <a:latin typeface="Arial" panose="020B0604020202020204" pitchFamily="34" charset="0"/>
                <a:cs typeface="Arial" panose="020B0604020202020204" pitchFamily="34" charset="0"/>
              </a:rPr>
              <a:t>Your Company Name</a:t>
            </a:r>
            <a:endParaRPr lang="en-IN" sz="1600" spc="3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34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2CFE-AC56-1154-BCAD-BC3D841D7A42}"/>
              </a:ext>
            </a:extLst>
          </p:cNvPr>
          <p:cNvSpPr>
            <a:spLocks noGrp="1"/>
          </p:cNvSpPr>
          <p:nvPr>
            <p:ph type="title"/>
          </p:nvPr>
        </p:nvSpPr>
        <p:spPr/>
        <p:txBody>
          <a:bodyPr/>
          <a:lstStyle/>
          <a:p>
            <a:r>
              <a:rPr lang="en-US" dirty="0"/>
              <a:t>Diabetes-Related Admissions</a:t>
            </a:r>
          </a:p>
        </p:txBody>
      </p:sp>
      <p:sp>
        <p:nvSpPr>
          <p:cNvPr id="3" name="Content Placeholder 2">
            <a:extLst>
              <a:ext uri="{FF2B5EF4-FFF2-40B4-BE49-F238E27FC236}">
                <a16:creationId xmlns:a16="http://schemas.microsoft.com/office/drawing/2014/main" id="{5F0B92D8-307A-15E6-DD86-B0FF556BB1E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Number of admissions with a diabetes diagnosis (primary, secondary, or tertiary).</a:t>
            </a:r>
          </a:p>
          <a:p>
            <a:pPr algn="l">
              <a:buFont typeface="Arial" panose="020B0604020202020204" pitchFamily="34" charset="0"/>
              <a:buChar char="•"/>
            </a:pPr>
            <a:r>
              <a:rPr lang="en-US" b="0" i="0" u="none" strike="noStrike" dirty="0">
                <a:solidFill>
                  <a:srgbClr val="0D0D0D"/>
                </a:solidFill>
                <a:effectLst/>
                <a:latin typeface="Söhne"/>
              </a:rPr>
              <a:t>Visual: Pie chart or bar graph showing the proportion of diabetes-related admissions within total admissions.</a:t>
            </a:r>
          </a:p>
          <a:p>
            <a:endParaRPr lang="en-US" dirty="0"/>
          </a:p>
        </p:txBody>
      </p:sp>
    </p:spTree>
    <p:extLst>
      <p:ext uri="{BB962C8B-B14F-4D97-AF65-F5344CB8AC3E}">
        <p14:creationId xmlns:p14="http://schemas.microsoft.com/office/powerpoint/2010/main" val="4969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00D0-B3A2-95D6-F8C4-E3A0F22C6BEC}"/>
              </a:ext>
            </a:extLst>
          </p:cNvPr>
          <p:cNvSpPr>
            <a:spLocks noGrp="1"/>
          </p:cNvSpPr>
          <p:nvPr>
            <p:ph type="title"/>
          </p:nvPr>
        </p:nvSpPr>
        <p:spPr/>
        <p:txBody>
          <a:bodyPr/>
          <a:lstStyle/>
          <a:p>
            <a:r>
              <a:rPr lang="en-US" b="1" i="0" u="none" strike="noStrike" dirty="0">
                <a:solidFill>
                  <a:srgbClr val="0D0D0D"/>
                </a:solidFill>
                <a:effectLst/>
                <a:latin typeface="Söhne"/>
              </a:rPr>
              <a:t>Diabetes-Related Readmissions</a:t>
            </a:r>
            <a:endParaRPr lang="en-US" dirty="0"/>
          </a:p>
        </p:txBody>
      </p:sp>
      <p:sp>
        <p:nvSpPr>
          <p:cNvPr id="3" name="Content Placeholder 2">
            <a:extLst>
              <a:ext uri="{FF2B5EF4-FFF2-40B4-BE49-F238E27FC236}">
                <a16:creationId xmlns:a16="http://schemas.microsoft.com/office/drawing/2014/main" id="{477E6135-C565-868E-F93F-108559447858}"/>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Number of readmissions that involve diabetes patients.</a:t>
            </a:r>
          </a:p>
          <a:p>
            <a:pPr algn="l">
              <a:buFont typeface="Arial" panose="020B0604020202020204" pitchFamily="34" charset="0"/>
              <a:buChar char="•"/>
            </a:pPr>
            <a:r>
              <a:rPr lang="en-US" b="0" i="0" u="none" strike="noStrike" dirty="0">
                <a:solidFill>
                  <a:srgbClr val="0D0D0D"/>
                </a:solidFill>
                <a:effectLst/>
                <a:latin typeface="Söhne"/>
              </a:rPr>
              <a:t>Analysis of readmission rates specifically for patients diagnosed with diabetes.</a:t>
            </a:r>
          </a:p>
          <a:p>
            <a:pPr algn="l">
              <a:buFont typeface="Arial" panose="020B0604020202020204" pitchFamily="34" charset="0"/>
              <a:buChar char="•"/>
            </a:pPr>
            <a:r>
              <a:rPr lang="en-US" b="0" i="0" u="none" strike="noStrike" dirty="0">
                <a:solidFill>
                  <a:srgbClr val="0D0D0D"/>
                </a:solidFill>
                <a:effectLst/>
                <a:latin typeface="Söhne"/>
              </a:rPr>
              <a:t>Visual: Bar chart comparing diabetes readmissions to overall readmissions.</a:t>
            </a:r>
          </a:p>
          <a:p>
            <a:pPr algn="l">
              <a:buFont typeface="Arial" panose="020B0604020202020204" pitchFamily="34" charset="0"/>
              <a:buChar char="•"/>
            </a:pPr>
            <a:endParaRPr lang="en-US" dirty="0">
              <a:solidFill>
                <a:srgbClr val="0D0D0D"/>
              </a:solidFill>
              <a:latin typeface="Söhne"/>
            </a:endParaRPr>
          </a:p>
          <a:p>
            <a:pPr algn="l">
              <a:buFont typeface="Arial" panose="020B0604020202020204" pitchFamily="34" charset="0"/>
              <a:buChar char="•"/>
            </a:pPr>
            <a:endParaRPr lang="en-US" b="0" i="0" u="none" strike="noStrike" dirty="0">
              <a:solidFill>
                <a:srgbClr val="0D0D0D"/>
              </a:solidFill>
              <a:effectLst/>
              <a:latin typeface="Söhne"/>
            </a:endParaRPr>
          </a:p>
          <a:p>
            <a:pPr algn="l"/>
            <a:r>
              <a:rPr lang="en-US" dirty="0"/>
              <a:t>Total Admissions: 25000 </a:t>
            </a:r>
          </a:p>
          <a:p>
            <a:pPr algn="l"/>
            <a:r>
              <a:rPr lang="en-US" dirty="0"/>
              <a:t>Total Admissions with a Diagnosis of Diabetes: 8788 </a:t>
            </a:r>
          </a:p>
          <a:p>
            <a:pPr algn="l"/>
            <a:r>
              <a:rPr lang="en-US" dirty="0"/>
              <a:t>Total Readmissions with a Diagnosis of Diabetes: </a:t>
            </a:r>
            <a:r>
              <a:rPr lang="en-US" dirty="0">
                <a:solidFill>
                  <a:srgbClr val="0D0D0D"/>
                </a:solidFill>
                <a:latin typeface="Söhne"/>
              </a:rPr>
              <a:t>4089</a:t>
            </a:r>
            <a:endParaRPr lang="en-US" b="0" i="0" u="none" strike="noStrike" dirty="0">
              <a:solidFill>
                <a:srgbClr val="0D0D0D"/>
              </a:solidFill>
              <a:effectLst/>
              <a:latin typeface="Söhne"/>
            </a:endParaRPr>
          </a:p>
          <a:p>
            <a:pPr algn="l">
              <a:buFont typeface="Arial" panose="020B0604020202020204" pitchFamily="34" charset="0"/>
              <a:buChar char="•"/>
            </a:pPr>
            <a:endParaRPr lang="en-US" b="0" i="0" u="none" strike="noStrike" dirty="0">
              <a:solidFill>
                <a:srgbClr val="0D0D0D"/>
              </a:solidFill>
              <a:effectLst/>
              <a:latin typeface="Söhne"/>
            </a:endParaRPr>
          </a:p>
          <a:p>
            <a:pPr marL="0" indent="0">
              <a:buNone/>
            </a:pPr>
            <a:br>
              <a:rPr lang="en-US" dirty="0"/>
            </a:br>
            <a:endParaRPr lang="en-US" dirty="0"/>
          </a:p>
        </p:txBody>
      </p:sp>
    </p:spTree>
    <p:extLst>
      <p:ext uri="{BB962C8B-B14F-4D97-AF65-F5344CB8AC3E}">
        <p14:creationId xmlns:p14="http://schemas.microsoft.com/office/powerpoint/2010/main" val="373875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37A3-C8F4-48F1-82A1-2A35962F9D2B}"/>
              </a:ext>
            </a:extLst>
          </p:cNvPr>
          <p:cNvSpPr>
            <a:spLocks noGrp="1"/>
          </p:cNvSpPr>
          <p:nvPr>
            <p:ph type="title"/>
          </p:nvPr>
        </p:nvSpPr>
        <p:spPr/>
        <p:txBody>
          <a:bodyPr>
            <a:normAutofit/>
          </a:bodyPr>
          <a:lstStyle/>
          <a:p>
            <a:r>
              <a:rPr lang="en-US" sz="3200" dirty="0"/>
              <a:t>Key Medical Causes of Hospital Readmissions based on Age</a:t>
            </a:r>
            <a:endParaRPr lang="en-US" dirty="0"/>
          </a:p>
        </p:txBody>
      </p:sp>
      <p:sp>
        <p:nvSpPr>
          <p:cNvPr id="3" name="Slide Number Placeholder 2">
            <a:extLst>
              <a:ext uri="{FF2B5EF4-FFF2-40B4-BE49-F238E27FC236}">
                <a16:creationId xmlns:a16="http://schemas.microsoft.com/office/drawing/2014/main" id="{4FAE5C7A-00E6-4A66-8BB7-FC78E40E8177}"/>
              </a:ext>
            </a:extLst>
          </p:cNvPr>
          <p:cNvSpPr>
            <a:spLocks noGrp="1"/>
          </p:cNvSpPr>
          <p:nvPr>
            <p:ph type="sldNum" sz="quarter" idx="12"/>
          </p:nvPr>
        </p:nvSpPr>
        <p:spPr/>
        <p:txBody>
          <a:bodyPr/>
          <a:lstStyle/>
          <a:p>
            <a:fld id="{77C98F36-631C-4AED-8FAB-078CC15BE08B}" type="slidenum">
              <a:rPr lang="en-US" smtClean="0"/>
              <a:t>12</a:t>
            </a:fld>
            <a:endParaRPr lang="en-US"/>
          </a:p>
        </p:txBody>
      </p:sp>
      <p:graphicFrame>
        <p:nvGraphicFramePr>
          <p:cNvPr id="4" name="Chart 3">
            <a:extLst>
              <a:ext uri="{FF2B5EF4-FFF2-40B4-BE49-F238E27FC236}">
                <a16:creationId xmlns:a16="http://schemas.microsoft.com/office/drawing/2014/main" id="{D43B9E86-1A19-4317-BDBA-5125BC74C19C}"/>
              </a:ext>
            </a:extLst>
          </p:cNvPr>
          <p:cNvGraphicFramePr/>
          <p:nvPr>
            <p:extLst>
              <p:ext uri="{D42A27DB-BD31-4B8C-83A1-F6EECF244321}">
                <p14:modId xmlns:p14="http://schemas.microsoft.com/office/powerpoint/2010/main" val="1896929310"/>
              </p:ext>
            </p:extLst>
          </p:nvPr>
        </p:nvGraphicFramePr>
        <p:xfrm>
          <a:off x="339513" y="894346"/>
          <a:ext cx="11511242" cy="33388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A2B36E3A-39B3-4E90-A281-FF850ABF5C74}"/>
              </a:ext>
            </a:extLst>
          </p:cNvPr>
          <p:cNvGraphicFramePr>
            <a:graphicFrameLocks noGrp="1"/>
          </p:cNvGraphicFramePr>
          <p:nvPr>
            <p:extLst>
              <p:ext uri="{D42A27DB-BD31-4B8C-83A1-F6EECF244321}">
                <p14:modId xmlns:p14="http://schemas.microsoft.com/office/powerpoint/2010/main" val="906415621"/>
              </p:ext>
            </p:extLst>
          </p:nvPr>
        </p:nvGraphicFramePr>
        <p:xfrm>
          <a:off x="339513" y="4259775"/>
          <a:ext cx="11511242" cy="2098518"/>
        </p:xfrm>
        <a:graphic>
          <a:graphicData uri="http://schemas.openxmlformats.org/drawingml/2006/table">
            <a:tbl>
              <a:tblPr firstRow="1" bandRow="1">
                <a:tableStyleId>{5C22544A-7EE6-4342-B048-85BDC9FD1C3A}</a:tableStyleId>
              </a:tblPr>
              <a:tblGrid>
                <a:gridCol w="1978772">
                  <a:extLst>
                    <a:ext uri="{9D8B030D-6E8A-4147-A177-3AD203B41FA5}">
                      <a16:colId xmlns:a16="http://schemas.microsoft.com/office/drawing/2014/main" val="4137490041"/>
                    </a:ext>
                  </a:extLst>
                </a:gridCol>
                <a:gridCol w="1588745">
                  <a:extLst>
                    <a:ext uri="{9D8B030D-6E8A-4147-A177-3AD203B41FA5}">
                      <a16:colId xmlns:a16="http://schemas.microsoft.com/office/drawing/2014/main" val="3642001342"/>
                    </a:ext>
                  </a:extLst>
                </a:gridCol>
                <a:gridCol w="1588745">
                  <a:extLst>
                    <a:ext uri="{9D8B030D-6E8A-4147-A177-3AD203B41FA5}">
                      <a16:colId xmlns:a16="http://schemas.microsoft.com/office/drawing/2014/main" val="3846227092"/>
                    </a:ext>
                  </a:extLst>
                </a:gridCol>
                <a:gridCol w="1588745">
                  <a:extLst>
                    <a:ext uri="{9D8B030D-6E8A-4147-A177-3AD203B41FA5}">
                      <a16:colId xmlns:a16="http://schemas.microsoft.com/office/drawing/2014/main" val="3692059472"/>
                    </a:ext>
                  </a:extLst>
                </a:gridCol>
                <a:gridCol w="1588745">
                  <a:extLst>
                    <a:ext uri="{9D8B030D-6E8A-4147-A177-3AD203B41FA5}">
                      <a16:colId xmlns:a16="http://schemas.microsoft.com/office/drawing/2014/main" val="3955331891"/>
                    </a:ext>
                  </a:extLst>
                </a:gridCol>
                <a:gridCol w="1588745">
                  <a:extLst>
                    <a:ext uri="{9D8B030D-6E8A-4147-A177-3AD203B41FA5}">
                      <a16:colId xmlns:a16="http://schemas.microsoft.com/office/drawing/2014/main" val="983983209"/>
                    </a:ext>
                  </a:extLst>
                </a:gridCol>
                <a:gridCol w="1588745">
                  <a:extLst>
                    <a:ext uri="{9D8B030D-6E8A-4147-A177-3AD203B41FA5}">
                      <a16:colId xmlns:a16="http://schemas.microsoft.com/office/drawing/2014/main" val="3153945733"/>
                    </a:ext>
                  </a:extLst>
                </a:gridCol>
              </a:tblGrid>
              <a:tr h="452828">
                <a:tc>
                  <a:txBody>
                    <a:bodyPr/>
                    <a:lstStyle/>
                    <a:p>
                      <a:endParaRPr lang="en-US" sz="1200" dirty="0">
                        <a:solidFill>
                          <a:schemeClr val="bg1"/>
                        </a:solidFill>
                        <a:latin typeface="Arial" panose="020B0604020202020204" pitchFamily="34" charset="0"/>
                        <a:cs typeface="Arial" panose="020B0604020202020204" pitchFamily="34" charset="0"/>
                      </a:endParaRPr>
                    </a:p>
                  </a:txBody>
                  <a:tcPr marL="85288" marR="85288" anchor="ctr">
                    <a:lnL w="12700" cap="flat" cmpd="sng" algn="ctr">
                      <a:no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100" dirty="0">
                          <a:solidFill>
                            <a:schemeClr val="tx2">
                              <a:lumMod val="75000"/>
                              <a:lumOff val="25000"/>
                            </a:schemeClr>
                          </a:solidFill>
                          <a:latin typeface="Arial" panose="020B0604020202020204" pitchFamily="34" charset="0"/>
                          <a:cs typeface="Arial" panose="020B0604020202020204" pitchFamily="34" charset="0"/>
                        </a:rPr>
                        <a:t>Other</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tc>
                  <a:txBody>
                    <a:bodyPr/>
                    <a:lstStyle/>
                    <a:p>
                      <a:pPr algn="ctr"/>
                      <a:r>
                        <a:rPr lang="en-US" sz="1100" dirty="0">
                          <a:solidFill>
                            <a:schemeClr val="tx2">
                              <a:lumMod val="75000"/>
                              <a:lumOff val="25000"/>
                            </a:schemeClr>
                          </a:solidFill>
                          <a:latin typeface="Arial" panose="020B0604020202020204" pitchFamily="34" charset="0"/>
                          <a:cs typeface="Arial" panose="020B0604020202020204" pitchFamily="34" charset="0"/>
                        </a:rPr>
                        <a:t>Circulatory</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tc>
                  <a:txBody>
                    <a:bodyPr/>
                    <a:lstStyle/>
                    <a:p>
                      <a:pPr algn="ctr"/>
                      <a:r>
                        <a:rPr lang="en-US" sz="1100" dirty="0">
                          <a:solidFill>
                            <a:schemeClr val="tx2">
                              <a:lumMod val="75000"/>
                              <a:lumOff val="25000"/>
                            </a:schemeClr>
                          </a:solidFill>
                          <a:latin typeface="Arial" panose="020B0604020202020204" pitchFamily="34" charset="0"/>
                          <a:cs typeface="Arial" panose="020B0604020202020204" pitchFamily="34" charset="0"/>
                        </a:rPr>
                        <a:t>Diabetes</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tc>
                  <a:txBody>
                    <a:bodyPr/>
                    <a:lstStyle/>
                    <a:p>
                      <a:pPr algn="ctr"/>
                      <a:r>
                        <a:rPr lang="en-US" sz="1100" dirty="0">
                          <a:solidFill>
                            <a:schemeClr val="tx2">
                              <a:lumMod val="75000"/>
                              <a:lumOff val="25000"/>
                            </a:schemeClr>
                          </a:solidFill>
                          <a:latin typeface="Arial" panose="020B0604020202020204" pitchFamily="34" charset="0"/>
                          <a:cs typeface="Arial" panose="020B0604020202020204" pitchFamily="34" charset="0"/>
                        </a:rPr>
                        <a:t>Respiratory</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tc>
                  <a:txBody>
                    <a:bodyPr/>
                    <a:lstStyle/>
                    <a:p>
                      <a:pPr algn="ctr"/>
                      <a:r>
                        <a:rPr lang="en-US" sz="1100" dirty="0">
                          <a:solidFill>
                            <a:schemeClr val="tx2">
                              <a:lumMod val="75000"/>
                              <a:lumOff val="25000"/>
                            </a:schemeClr>
                          </a:solidFill>
                          <a:latin typeface="Arial" panose="020B0604020202020204" pitchFamily="34" charset="0"/>
                          <a:cs typeface="Arial" panose="020B0604020202020204" pitchFamily="34" charset="0"/>
                        </a:rPr>
                        <a:t>Digestive</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lumMod val="75000"/>
                              <a:lumOff val="25000"/>
                            </a:schemeClr>
                          </a:solidFill>
                          <a:latin typeface="Arial" panose="020B0604020202020204" pitchFamily="34" charset="0"/>
                          <a:cs typeface="Arial" panose="020B0604020202020204" pitchFamily="34" charset="0"/>
                        </a:rPr>
                        <a:t>Injury</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mpd="sng">
                      <a:noFill/>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alpha val="44000"/>
                      </a:schemeClr>
                    </a:solidFill>
                  </a:tcPr>
                </a:tc>
                <a:extLst>
                  <a:ext uri="{0D108BD9-81ED-4DB2-BD59-A6C34878D82A}">
                    <a16:rowId xmlns:a16="http://schemas.microsoft.com/office/drawing/2014/main" val="3764693265"/>
                  </a:ext>
                </a:extLst>
              </a:tr>
              <a:tr h="329138">
                <a:tc>
                  <a:txBody>
                    <a:bodyPr/>
                    <a:lstStyle/>
                    <a:p>
                      <a:pPr algn="l"/>
                      <a:r>
                        <a:rPr lang="en-US" sz="1200" b="1" dirty="0">
                          <a:solidFill>
                            <a:schemeClr val="tx2">
                              <a:lumMod val="75000"/>
                              <a:lumOff val="25000"/>
                            </a:schemeClr>
                          </a:solidFill>
                          <a:latin typeface="Arial" panose="020B0604020202020204" pitchFamily="34" charset="0"/>
                          <a:cs typeface="Arial" panose="020B0604020202020204" pitchFamily="34" charset="0"/>
                        </a:rPr>
                        <a:t>40-50</a:t>
                      </a:r>
                    </a:p>
                  </a:txBody>
                  <a:tcPr marL="85288" marR="85288"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16%</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10%</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9%</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8%</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78487955"/>
                  </a:ext>
                </a:extLst>
              </a:tr>
              <a:tr h="329138">
                <a:tc>
                  <a:txBody>
                    <a:bodyPr/>
                    <a:lstStyle/>
                    <a:p>
                      <a:pPr algn="l"/>
                      <a:r>
                        <a:rPr lang="en-US" sz="1200" b="1" dirty="0">
                          <a:solidFill>
                            <a:schemeClr val="tx2">
                              <a:lumMod val="75000"/>
                              <a:lumOff val="25000"/>
                            </a:schemeClr>
                          </a:solidFill>
                          <a:latin typeface="Arial" panose="020B0604020202020204" pitchFamily="34" charset="0"/>
                          <a:cs typeface="Arial" panose="020B0604020202020204" pitchFamily="34" charset="0"/>
                        </a:rPr>
                        <a:t>50-60</a:t>
                      </a:r>
                    </a:p>
                  </a:txBody>
                  <a:tcPr marL="85288" marR="85288"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25%</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36%</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24% </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51%</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71%</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42%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824045459"/>
                  </a:ext>
                </a:extLst>
              </a:tr>
              <a:tr h="329138">
                <a:tc>
                  <a:txBody>
                    <a:bodyPr/>
                    <a:lstStyle/>
                    <a:p>
                      <a:pPr algn="l"/>
                      <a:r>
                        <a:rPr lang="en-US" sz="1200" b="1" dirty="0">
                          <a:solidFill>
                            <a:schemeClr val="tx2">
                              <a:lumMod val="75000"/>
                              <a:lumOff val="25000"/>
                            </a:schemeClr>
                          </a:solidFill>
                          <a:latin typeface="Arial" panose="020B0604020202020204" pitchFamily="34" charset="0"/>
                          <a:cs typeface="Arial" panose="020B0604020202020204" pitchFamily="34" charset="0"/>
                        </a:rPr>
                        <a:t>60-70</a:t>
                      </a:r>
                    </a:p>
                  </a:txBody>
                  <a:tcPr marL="85288" marR="85288"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16%</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10%</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14%</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5%</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63153291"/>
                  </a:ext>
                </a:extLst>
              </a:tr>
              <a:tr h="329138">
                <a:tc>
                  <a:txBody>
                    <a:bodyPr/>
                    <a:lstStyle/>
                    <a:p>
                      <a:pPr algn="l"/>
                      <a:r>
                        <a:rPr lang="en-US" sz="1200" b="1" dirty="0">
                          <a:solidFill>
                            <a:schemeClr val="tx2">
                              <a:lumMod val="75000"/>
                              <a:lumOff val="25000"/>
                            </a:schemeClr>
                          </a:solidFill>
                          <a:latin typeface="Arial" panose="020B0604020202020204" pitchFamily="34" charset="0"/>
                          <a:cs typeface="Arial" panose="020B0604020202020204" pitchFamily="34" charset="0"/>
                        </a:rPr>
                        <a:t>70-80</a:t>
                      </a:r>
                    </a:p>
                  </a:txBody>
                  <a:tcPr marL="85288" marR="85288"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24%</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17%</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22%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11%</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528162155"/>
                  </a:ext>
                </a:extLst>
              </a:tr>
              <a:tr h="329138">
                <a:tc>
                  <a:txBody>
                    <a:bodyPr/>
                    <a:lstStyle/>
                    <a:p>
                      <a:pPr algn="l"/>
                      <a:r>
                        <a:rPr lang="en-US" sz="1200" b="1" dirty="0">
                          <a:solidFill>
                            <a:schemeClr val="tx2">
                              <a:lumMod val="75000"/>
                              <a:lumOff val="25000"/>
                            </a:schemeClr>
                          </a:solidFill>
                          <a:latin typeface="Arial" panose="020B0604020202020204" pitchFamily="34" charset="0"/>
                          <a:cs typeface="Arial" panose="020B0604020202020204" pitchFamily="34" charset="0"/>
                        </a:rPr>
                        <a:t>80-90</a:t>
                      </a:r>
                    </a:p>
                  </a:txBody>
                  <a:tcPr marL="85288" marR="85288"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10%</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12%</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11%</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9%</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1000" dirty="0">
                          <a:solidFill>
                            <a:schemeClr val="tx2">
                              <a:lumMod val="65000"/>
                              <a:lumOff val="35000"/>
                            </a:schemeClr>
                          </a:solidFill>
                          <a:latin typeface="Arial" panose="020B0604020202020204" pitchFamily="34" charset="0"/>
                          <a:cs typeface="Arial" panose="020B0604020202020204" pitchFamily="34" charset="0"/>
                        </a:rPr>
                        <a:t>10%</a:t>
                      </a:r>
                    </a:p>
                  </a:txBody>
                  <a:tcPr marL="85288" marR="85288"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96545170"/>
                  </a:ext>
                </a:extLst>
              </a:tr>
            </a:tbl>
          </a:graphicData>
        </a:graphic>
      </p:graphicFrame>
      <p:sp>
        <p:nvSpPr>
          <p:cNvPr id="8" name="Rectangle 7">
            <a:extLst>
              <a:ext uri="{FF2B5EF4-FFF2-40B4-BE49-F238E27FC236}">
                <a16:creationId xmlns:a16="http://schemas.microsoft.com/office/drawing/2014/main" id="{33EADA02-B15E-4B27-A645-9F9B426B671C}"/>
              </a:ext>
            </a:extLst>
          </p:cNvPr>
          <p:cNvSpPr/>
          <p:nvPr/>
        </p:nvSpPr>
        <p:spPr>
          <a:xfrm flipH="1">
            <a:off x="115824" y="6673068"/>
            <a:ext cx="11960352" cy="150479"/>
          </a:xfrm>
          <a:prstGeom prst="rect">
            <a:avLst/>
          </a:prstGeom>
        </p:spPr>
        <p:txBody>
          <a:bodyPr wrap="square" anchor="ctr">
            <a:spAutoFit/>
          </a:bodyPr>
          <a:lstStyle/>
          <a:p>
            <a:pPr algn="ctr" defTabSz="914400">
              <a:defRPr/>
            </a:pPr>
            <a:r>
              <a:rPr lang="en-US" sz="900" dirty="0">
                <a:solidFill>
                  <a:schemeClr val="bg2">
                    <a:lumMod val="65000"/>
                  </a:schemeClr>
                </a:solidFill>
                <a:latin typeface="Arial" panose="020B0604020202020204" pitchFamily="34" charset="0"/>
                <a:cs typeface="Arial" panose="020B0604020202020204" pitchFamily="34" charset="0"/>
              </a:rPr>
              <a:t>This graph/chart is linked to excel, and changes automatically based on data. Just left click on it and select “edit data”.</a:t>
            </a:r>
            <a:endParaRPr lang="en-US" sz="900" kern="0" dirty="0">
              <a:solidFill>
                <a:schemeClr val="bg2">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918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37A3-C8F4-48F1-82A1-2A35962F9D2B}"/>
              </a:ext>
            </a:extLst>
          </p:cNvPr>
          <p:cNvSpPr>
            <a:spLocks noGrp="1"/>
          </p:cNvSpPr>
          <p:nvPr>
            <p:ph type="title"/>
          </p:nvPr>
        </p:nvSpPr>
        <p:spPr/>
        <p:txBody>
          <a:bodyPr>
            <a:normAutofit/>
          </a:bodyPr>
          <a:lstStyle/>
          <a:p>
            <a:r>
              <a:rPr lang="en-US" sz="3200" dirty="0"/>
              <a:t>Line Chart showing Days Admitted</a:t>
            </a:r>
            <a:endParaRPr lang="en-US" dirty="0"/>
          </a:p>
        </p:txBody>
      </p:sp>
      <p:sp>
        <p:nvSpPr>
          <p:cNvPr id="3" name="Slide Number Placeholder 2">
            <a:extLst>
              <a:ext uri="{FF2B5EF4-FFF2-40B4-BE49-F238E27FC236}">
                <a16:creationId xmlns:a16="http://schemas.microsoft.com/office/drawing/2014/main" id="{4FAE5C7A-00E6-4A66-8BB7-FC78E40E8177}"/>
              </a:ext>
            </a:extLst>
          </p:cNvPr>
          <p:cNvSpPr>
            <a:spLocks noGrp="1"/>
          </p:cNvSpPr>
          <p:nvPr>
            <p:ph type="sldNum" sz="quarter" idx="12"/>
          </p:nvPr>
        </p:nvSpPr>
        <p:spPr/>
        <p:txBody>
          <a:bodyPr/>
          <a:lstStyle/>
          <a:p>
            <a:fld id="{77C98F36-631C-4AED-8FAB-078CC15BE08B}" type="slidenum">
              <a:rPr lang="en-US" smtClean="0"/>
              <a:t>13</a:t>
            </a:fld>
            <a:endParaRPr lang="en-US"/>
          </a:p>
        </p:txBody>
      </p:sp>
      <p:grpSp>
        <p:nvGrpSpPr>
          <p:cNvPr id="111" name="Group 110">
            <a:extLst>
              <a:ext uri="{FF2B5EF4-FFF2-40B4-BE49-F238E27FC236}">
                <a16:creationId xmlns:a16="http://schemas.microsoft.com/office/drawing/2014/main" id="{BE680431-45FB-4B8D-818C-C0AF5C92FCF1}"/>
              </a:ext>
            </a:extLst>
          </p:cNvPr>
          <p:cNvGrpSpPr/>
          <p:nvPr/>
        </p:nvGrpSpPr>
        <p:grpSpPr>
          <a:xfrm>
            <a:off x="773547" y="1141064"/>
            <a:ext cx="10644906" cy="4872981"/>
            <a:chOff x="773547" y="1411613"/>
            <a:chExt cx="10644906" cy="4872981"/>
          </a:xfrm>
        </p:grpSpPr>
        <p:sp>
          <p:nvSpPr>
            <p:cNvPr id="13" name="Rectangle 5">
              <a:extLst>
                <a:ext uri="{FF2B5EF4-FFF2-40B4-BE49-F238E27FC236}">
                  <a16:creationId xmlns:a16="http://schemas.microsoft.com/office/drawing/2014/main" id="{B871339D-1CC2-4BCC-A01C-48299047CD0C}"/>
                </a:ext>
              </a:extLst>
            </p:cNvPr>
            <p:cNvSpPr/>
            <p:nvPr/>
          </p:nvSpPr>
          <p:spPr>
            <a:xfrm rot="360000">
              <a:off x="2784865" y="3960983"/>
              <a:ext cx="7094691" cy="492373"/>
            </a:xfrm>
            <a:custGeom>
              <a:avLst/>
              <a:gdLst>
                <a:gd name="connsiteX0" fmla="*/ 0 w 3647058"/>
                <a:gd name="connsiteY0" fmla="*/ 0 h 955040"/>
                <a:gd name="connsiteX1" fmla="*/ 3647058 w 3647058"/>
                <a:gd name="connsiteY1" fmla="*/ 0 h 955040"/>
                <a:gd name="connsiteX2" fmla="*/ 3647058 w 3647058"/>
                <a:gd name="connsiteY2" fmla="*/ 955040 h 955040"/>
                <a:gd name="connsiteX3" fmla="*/ 0 w 3647058"/>
                <a:gd name="connsiteY3" fmla="*/ 955040 h 955040"/>
                <a:gd name="connsiteX4" fmla="*/ 0 w 3647058"/>
                <a:gd name="connsiteY4" fmla="*/ 0 h 955040"/>
                <a:gd name="connsiteX0" fmla="*/ 0 w 3647058"/>
                <a:gd name="connsiteY0" fmla="*/ 0 h 955040"/>
                <a:gd name="connsiteX1" fmla="*/ 3647058 w 3647058"/>
                <a:gd name="connsiteY1" fmla="*/ 0 h 955040"/>
                <a:gd name="connsiteX2" fmla="*/ 3645965 w 3647058"/>
                <a:gd name="connsiteY2" fmla="*/ 505953 h 955040"/>
                <a:gd name="connsiteX3" fmla="*/ 3647058 w 3647058"/>
                <a:gd name="connsiteY3" fmla="*/ 955040 h 955040"/>
                <a:gd name="connsiteX4" fmla="*/ 0 w 3647058"/>
                <a:gd name="connsiteY4" fmla="*/ 955040 h 955040"/>
                <a:gd name="connsiteX5" fmla="*/ 0 w 3647058"/>
                <a:gd name="connsiteY5" fmla="*/ 0 h 955040"/>
                <a:gd name="connsiteX0" fmla="*/ 16198 w 3663256"/>
                <a:gd name="connsiteY0" fmla="*/ 0 h 955040"/>
                <a:gd name="connsiteX1" fmla="*/ 3663256 w 3663256"/>
                <a:gd name="connsiteY1" fmla="*/ 0 h 955040"/>
                <a:gd name="connsiteX2" fmla="*/ 3662163 w 3663256"/>
                <a:gd name="connsiteY2" fmla="*/ 505953 h 955040"/>
                <a:gd name="connsiteX3" fmla="*/ 3663256 w 3663256"/>
                <a:gd name="connsiteY3" fmla="*/ 955040 h 955040"/>
                <a:gd name="connsiteX4" fmla="*/ 16198 w 3663256"/>
                <a:gd name="connsiteY4" fmla="*/ 955040 h 955040"/>
                <a:gd name="connsiteX5" fmla="*/ 0 w 3663256"/>
                <a:gd name="connsiteY5" fmla="*/ 452362 h 955040"/>
                <a:gd name="connsiteX6" fmla="*/ 16198 w 3663256"/>
                <a:gd name="connsiteY6" fmla="*/ 0 h 955040"/>
                <a:gd name="connsiteX0" fmla="*/ 16198 w 3663256"/>
                <a:gd name="connsiteY0" fmla="*/ 0 h 955040"/>
                <a:gd name="connsiteX1" fmla="*/ 3663256 w 3663256"/>
                <a:gd name="connsiteY1" fmla="*/ 0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3662163 w 3663256"/>
                <a:gd name="connsiteY1" fmla="*/ 505953 h 955040"/>
                <a:gd name="connsiteX2" fmla="*/ 3663256 w 3663256"/>
                <a:gd name="connsiteY2" fmla="*/ 955040 h 955040"/>
                <a:gd name="connsiteX3" fmla="*/ 0 w 3663256"/>
                <a:gd name="connsiteY3" fmla="*/ 452362 h 955040"/>
                <a:gd name="connsiteX4" fmla="*/ 16198 w 3663256"/>
                <a:gd name="connsiteY4" fmla="*/ 0 h 955040"/>
                <a:gd name="connsiteX0" fmla="*/ 16198 w 3663256"/>
                <a:gd name="connsiteY0" fmla="*/ 0 h 955040"/>
                <a:gd name="connsiteX1" fmla="*/ 1437003 w 3663256"/>
                <a:gd name="connsiteY1" fmla="*/ 195238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84793 w 3663256"/>
                <a:gd name="connsiteY4" fmla="*/ 649934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40973 w 3663256"/>
                <a:gd name="connsiteY4" fmla="*/ 704048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7701 h 962741"/>
                <a:gd name="connsiteX1" fmla="*/ 712221 w 3663256"/>
                <a:gd name="connsiteY1" fmla="*/ 188320 h 962741"/>
                <a:gd name="connsiteX2" fmla="*/ 1397215 w 3663256"/>
                <a:gd name="connsiteY2" fmla="*/ 362718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846555 w 3663256"/>
                <a:gd name="connsiteY2" fmla="*/ 490777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846555 w 3663256"/>
                <a:gd name="connsiteY2" fmla="*/ 490777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11954 h 966994"/>
                <a:gd name="connsiteX1" fmla="*/ 527252 w 3663256"/>
                <a:gd name="connsiteY1" fmla="*/ 119637 h 966994"/>
                <a:gd name="connsiteX2" fmla="*/ 2681881 w 3663256"/>
                <a:gd name="connsiteY2" fmla="*/ 546538 h 966994"/>
                <a:gd name="connsiteX3" fmla="*/ 3662163 w 3663256"/>
                <a:gd name="connsiteY3" fmla="*/ 517907 h 966994"/>
                <a:gd name="connsiteX4" fmla="*/ 3663256 w 3663256"/>
                <a:gd name="connsiteY4" fmla="*/ 966994 h 966994"/>
                <a:gd name="connsiteX5" fmla="*/ 1417625 w 3663256"/>
                <a:gd name="connsiteY5" fmla="*/ 889037 h 966994"/>
                <a:gd name="connsiteX6" fmla="*/ 0 w 3663256"/>
                <a:gd name="connsiteY6" fmla="*/ 464316 h 966994"/>
                <a:gd name="connsiteX7" fmla="*/ 16198 w 3663256"/>
                <a:gd name="connsiteY7" fmla="*/ 11954 h 966994"/>
                <a:gd name="connsiteX0" fmla="*/ 16198 w 3663256"/>
                <a:gd name="connsiteY0" fmla="*/ 11954 h 966994"/>
                <a:gd name="connsiteX1" fmla="*/ 527252 w 3663256"/>
                <a:gd name="connsiteY1" fmla="*/ 119637 h 966994"/>
                <a:gd name="connsiteX2" fmla="*/ 2681881 w 3663256"/>
                <a:gd name="connsiteY2" fmla="*/ 546538 h 966994"/>
                <a:gd name="connsiteX3" fmla="*/ 3662163 w 3663256"/>
                <a:gd name="connsiteY3" fmla="*/ 517907 h 966994"/>
                <a:gd name="connsiteX4" fmla="*/ 3663256 w 3663256"/>
                <a:gd name="connsiteY4" fmla="*/ 966994 h 966994"/>
                <a:gd name="connsiteX5" fmla="*/ 1417625 w 3663256"/>
                <a:gd name="connsiteY5" fmla="*/ 889037 h 966994"/>
                <a:gd name="connsiteX6" fmla="*/ 0 w 3663256"/>
                <a:gd name="connsiteY6" fmla="*/ 464316 h 966994"/>
                <a:gd name="connsiteX7" fmla="*/ 16198 w 3663256"/>
                <a:gd name="connsiteY7" fmla="*/ 11954 h 966994"/>
                <a:gd name="connsiteX0" fmla="*/ 16198 w 3663256"/>
                <a:gd name="connsiteY0" fmla="*/ 42301 h 997341"/>
                <a:gd name="connsiteX1" fmla="*/ 527252 w 3663256"/>
                <a:gd name="connsiteY1" fmla="*/ 149984 h 997341"/>
                <a:gd name="connsiteX2" fmla="*/ 2681881 w 3663256"/>
                <a:gd name="connsiteY2" fmla="*/ 576885 h 997341"/>
                <a:gd name="connsiteX3" fmla="*/ 3662163 w 3663256"/>
                <a:gd name="connsiteY3" fmla="*/ 548254 h 997341"/>
                <a:gd name="connsiteX4" fmla="*/ 3663256 w 3663256"/>
                <a:gd name="connsiteY4" fmla="*/ 997341 h 997341"/>
                <a:gd name="connsiteX5" fmla="*/ 1417625 w 3663256"/>
                <a:gd name="connsiteY5" fmla="*/ 919384 h 997341"/>
                <a:gd name="connsiteX6" fmla="*/ 0 w 3663256"/>
                <a:gd name="connsiteY6" fmla="*/ 494663 h 997341"/>
                <a:gd name="connsiteX7" fmla="*/ 16198 w 3663256"/>
                <a:gd name="connsiteY7" fmla="*/ 42301 h 997341"/>
                <a:gd name="connsiteX0" fmla="*/ 16198 w 3663256"/>
                <a:gd name="connsiteY0" fmla="*/ 42301 h 997341"/>
                <a:gd name="connsiteX1" fmla="*/ 527252 w 3663256"/>
                <a:gd name="connsiteY1" fmla="*/ 149984 h 997341"/>
                <a:gd name="connsiteX2" fmla="*/ 2681881 w 3663256"/>
                <a:gd name="connsiteY2" fmla="*/ 576885 h 997341"/>
                <a:gd name="connsiteX3" fmla="*/ 3662163 w 3663256"/>
                <a:gd name="connsiteY3" fmla="*/ 548254 h 997341"/>
                <a:gd name="connsiteX4" fmla="*/ 3663256 w 3663256"/>
                <a:gd name="connsiteY4" fmla="*/ 997341 h 997341"/>
                <a:gd name="connsiteX5" fmla="*/ 1417625 w 3663256"/>
                <a:gd name="connsiteY5" fmla="*/ 919384 h 997341"/>
                <a:gd name="connsiteX6" fmla="*/ 0 w 3663256"/>
                <a:gd name="connsiteY6" fmla="*/ 494663 h 997341"/>
                <a:gd name="connsiteX7" fmla="*/ 16198 w 3663256"/>
                <a:gd name="connsiteY7" fmla="*/ 42301 h 997341"/>
                <a:gd name="connsiteX0" fmla="*/ 16198 w 3663256"/>
                <a:gd name="connsiteY0" fmla="*/ 0 h 955040"/>
                <a:gd name="connsiteX1" fmla="*/ 2681881 w 3663256"/>
                <a:gd name="connsiteY1" fmla="*/ 534584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2681881 w 3663256"/>
                <a:gd name="connsiteY1" fmla="*/ 534584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84361 w 3663256"/>
                <a:gd name="connsiteY6" fmla="*/ 91440 h 955040"/>
                <a:gd name="connsiteX0" fmla="*/ 2681881 w 3663256"/>
                <a:gd name="connsiteY0" fmla="*/ 443144 h 863600"/>
                <a:gd name="connsiteX1" fmla="*/ 3662163 w 3663256"/>
                <a:gd name="connsiteY1" fmla="*/ 414513 h 863600"/>
                <a:gd name="connsiteX2" fmla="*/ 3663256 w 3663256"/>
                <a:gd name="connsiteY2" fmla="*/ 863600 h 863600"/>
                <a:gd name="connsiteX3" fmla="*/ 1417625 w 3663256"/>
                <a:gd name="connsiteY3" fmla="*/ 785643 h 863600"/>
                <a:gd name="connsiteX4" fmla="*/ 0 w 3663256"/>
                <a:gd name="connsiteY4" fmla="*/ 360922 h 863600"/>
                <a:gd name="connsiteX5" fmla="*/ 84361 w 3663256"/>
                <a:gd name="connsiteY5" fmla="*/ 0 h 863600"/>
                <a:gd name="connsiteX0" fmla="*/ 2681881 w 3663256"/>
                <a:gd name="connsiteY0" fmla="*/ 82222 h 502678"/>
                <a:gd name="connsiteX1" fmla="*/ 3662163 w 3663256"/>
                <a:gd name="connsiteY1" fmla="*/ 53591 h 502678"/>
                <a:gd name="connsiteX2" fmla="*/ 3663256 w 3663256"/>
                <a:gd name="connsiteY2" fmla="*/ 502678 h 502678"/>
                <a:gd name="connsiteX3" fmla="*/ 1417625 w 3663256"/>
                <a:gd name="connsiteY3" fmla="*/ 424721 h 502678"/>
                <a:gd name="connsiteX4" fmla="*/ 0 w 3663256"/>
                <a:gd name="connsiteY4" fmla="*/ 0 h 502678"/>
                <a:gd name="connsiteX0" fmla="*/ 3662163 w 3663256"/>
                <a:gd name="connsiteY0" fmla="*/ 53591 h 502678"/>
                <a:gd name="connsiteX1" fmla="*/ 3663256 w 3663256"/>
                <a:gd name="connsiteY1" fmla="*/ 502678 h 502678"/>
                <a:gd name="connsiteX2" fmla="*/ 1417625 w 3663256"/>
                <a:gd name="connsiteY2" fmla="*/ 424721 h 502678"/>
                <a:gd name="connsiteX3" fmla="*/ 0 w 3663256"/>
                <a:gd name="connsiteY3" fmla="*/ 0 h 502678"/>
                <a:gd name="connsiteX0" fmla="*/ 3663256 w 3663256"/>
                <a:gd name="connsiteY0" fmla="*/ 502678 h 502678"/>
                <a:gd name="connsiteX1" fmla="*/ 1417625 w 3663256"/>
                <a:gd name="connsiteY1" fmla="*/ 424721 h 502678"/>
                <a:gd name="connsiteX2" fmla="*/ 0 w 3663256"/>
                <a:gd name="connsiteY2" fmla="*/ 0 h 502678"/>
                <a:gd name="connsiteX0" fmla="*/ 3648176 w 3648176"/>
                <a:gd name="connsiteY0" fmla="*/ 377499 h 377499"/>
                <a:gd name="connsiteX1" fmla="*/ 1402545 w 3648176"/>
                <a:gd name="connsiteY1" fmla="*/ 299542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2938 w 3648176"/>
                <a:gd name="connsiteY1" fmla="*/ 288093 h 377499"/>
                <a:gd name="connsiteX2" fmla="*/ 0 w 3648176"/>
                <a:gd name="connsiteY2" fmla="*/ 0 h 377499"/>
                <a:gd name="connsiteX0" fmla="*/ 3606538 w 3606538"/>
                <a:gd name="connsiteY0" fmla="*/ 97055 h 407265"/>
                <a:gd name="connsiteX1" fmla="*/ 1191300 w 3606538"/>
                <a:gd name="connsiteY1" fmla="*/ 7649 h 407265"/>
                <a:gd name="connsiteX2" fmla="*/ 0 w 3606538"/>
                <a:gd name="connsiteY2" fmla="*/ 385581 h 407265"/>
                <a:gd name="connsiteX0" fmla="*/ 3606538 w 3606538"/>
                <a:gd name="connsiteY0" fmla="*/ 2795 h 319725"/>
                <a:gd name="connsiteX1" fmla="*/ 1588955 w 3606538"/>
                <a:gd name="connsiteY1" fmla="*/ 76571 h 319725"/>
                <a:gd name="connsiteX2" fmla="*/ 0 w 3606538"/>
                <a:gd name="connsiteY2" fmla="*/ 291321 h 319725"/>
                <a:gd name="connsiteX0" fmla="*/ 3589798 w 3589798"/>
                <a:gd name="connsiteY0" fmla="*/ 2795 h 330887"/>
                <a:gd name="connsiteX1" fmla="*/ 1572215 w 3589798"/>
                <a:gd name="connsiteY1" fmla="*/ 76571 h 330887"/>
                <a:gd name="connsiteX2" fmla="*/ 0 w 3589798"/>
                <a:gd name="connsiteY2" fmla="*/ 303106 h 330887"/>
                <a:gd name="connsiteX0" fmla="*/ 3589798 w 3589798"/>
                <a:gd name="connsiteY0" fmla="*/ 2859 h 330740"/>
                <a:gd name="connsiteX1" fmla="*/ 1250290 w 3589798"/>
                <a:gd name="connsiteY1" fmla="*/ 72518 h 330740"/>
                <a:gd name="connsiteX2" fmla="*/ 0 w 3589798"/>
                <a:gd name="connsiteY2" fmla="*/ 303170 h 330740"/>
                <a:gd name="connsiteX0" fmla="*/ 3589798 w 3589798"/>
                <a:gd name="connsiteY0" fmla="*/ 2859 h 303172"/>
                <a:gd name="connsiteX1" fmla="*/ 1250290 w 3589798"/>
                <a:gd name="connsiteY1" fmla="*/ 72518 h 303172"/>
                <a:gd name="connsiteX2" fmla="*/ 0 w 3589798"/>
                <a:gd name="connsiteY2" fmla="*/ 303170 h 303172"/>
                <a:gd name="connsiteX0" fmla="*/ 3589798 w 3589798"/>
                <a:gd name="connsiteY0" fmla="*/ 0 h 300313"/>
                <a:gd name="connsiteX1" fmla="*/ 2466163 w 3589798"/>
                <a:gd name="connsiteY1" fmla="*/ 40723 h 300313"/>
                <a:gd name="connsiteX2" fmla="*/ 1250290 w 3589798"/>
                <a:gd name="connsiteY2" fmla="*/ 69659 h 300313"/>
                <a:gd name="connsiteX3" fmla="*/ 0 w 3589798"/>
                <a:gd name="connsiteY3" fmla="*/ 300311 h 300313"/>
                <a:gd name="connsiteX0" fmla="*/ 3589798 w 3589798"/>
                <a:gd name="connsiteY0" fmla="*/ 0 h 300313"/>
                <a:gd name="connsiteX1" fmla="*/ 2393144 w 3589798"/>
                <a:gd name="connsiteY1" fmla="*/ 185398 h 300313"/>
                <a:gd name="connsiteX2" fmla="*/ 1250290 w 3589798"/>
                <a:gd name="connsiteY2" fmla="*/ 69659 h 300313"/>
                <a:gd name="connsiteX3" fmla="*/ 0 w 3589798"/>
                <a:gd name="connsiteY3" fmla="*/ 300311 h 300313"/>
                <a:gd name="connsiteX0" fmla="*/ 3589798 w 3589798"/>
                <a:gd name="connsiteY0" fmla="*/ 0 h 300313"/>
                <a:gd name="connsiteX1" fmla="*/ 2393144 w 3589798"/>
                <a:gd name="connsiteY1" fmla="*/ 185398 h 300313"/>
                <a:gd name="connsiteX2" fmla="*/ 1250290 w 3589798"/>
                <a:gd name="connsiteY2" fmla="*/ 69659 h 300313"/>
                <a:gd name="connsiteX3" fmla="*/ 0 w 3589798"/>
                <a:gd name="connsiteY3" fmla="*/ 300311 h 300313"/>
                <a:gd name="connsiteX0" fmla="*/ 3589798 w 3589798"/>
                <a:gd name="connsiteY0" fmla="*/ 0 h 300312"/>
                <a:gd name="connsiteX1" fmla="*/ 2393144 w 3589798"/>
                <a:gd name="connsiteY1" fmla="*/ 185398 h 300312"/>
                <a:gd name="connsiteX2" fmla="*/ 1243432 w 3589798"/>
                <a:gd name="connsiteY2" fmla="*/ 49409 h 300312"/>
                <a:gd name="connsiteX3" fmla="*/ 0 w 3589798"/>
                <a:gd name="connsiteY3" fmla="*/ 300311 h 300312"/>
                <a:gd name="connsiteX0" fmla="*/ 3551385 w 3551385"/>
                <a:gd name="connsiteY0" fmla="*/ 0 h 386840"/>
                <a:gd name="connsiteX1" fmla="*/ 2393144 w 3551385"/>
                <a:gd name="connsiteY1" fmla="*/ 271926 h 386840"/>
                <a:gd name="connsiteX2" fmla="*/ 1243432 w 3551385"/>
                <a:gd name="connsiteY2" fmla="*/ 135937 h 386840"/>
                <a:gd name="connsiteX3" fmla="*/ 0 w 3551385"/>
                <a:gd name="connsiteY3" fmla="*/ 386839 h 386840"/>
                <a:gd name="connsiteX0" fmla="*/ 3551385 w 3551385"/>
                <a:gd name="connsiteY0" fmla="*/ 0 h 386840"/>
                <a:gd name="connsiteX1" fmla="*/ 2393144 w 3551385"/>
                <a:gd name="connsiteY1" fmla="*/ 271926 h 386840"/>
                <a:gd name="connsiteX2" fmla="*/ 1243432 w 3551385"/>
                <a:gd name="connsiteY2" fmla="*/ 135937 h 386840"/>
                <a:gd name="connsiteX3" fmla="*/ 0 w 3551385"/>
                <a:gd name="connsiteY3" fmla="*/ 386839 h 386840"/>
                <a:gd name="connsiteX0" fmla="*/ 3551385 w 3551385"/>
                <a:gd name="connsiteY0" fmla="*/ 0 h 386840"/>
                <a:gd name="connsiteX1" fmla="*/ 2393144 w 3551385"/>
                <a:gd name="connsiteY1" fmla="*/ 271926 h 386840"/>
                <a:gd name="connsiteX2" fmla="*/ 1243432 w 3551385"/>
                <a:gd name="connsiteY2" fmla="*/ 135937 h 386840"/>
                <a:gd name="connsiteX3" fmla="*/ 0 w 3551385"/>
                <a:gd name="connsiteY3" fmla="*/ 386839 h 386840"/>
                <a:gd name="connsiteX0" fmla="*/ 3551385 w 3551385"/>
                <a:gd name="connsiteY0" fmla="*/ 0 h 386840"/>
                <a:gd name="connsiteX1" fmla="*/ 2393144 w 3551385"/>
                <a:gd name="connsiteY1" fmla="*/ 271926 h 386840"/>
                <a:gd name="connsiteX2" fmla="*/ 1243432 w 3551385"/>
                <a:gd name="connsiteY2" fmla="*/ 135937 h 386840"/>
                <a:gd name="connsiteX3" fmla="*/ 0 w 3551385"/>
                <a:gd name="connsiteY3" fmla="*/ 386839 h 386840"/>
                <a:gd name="connsiteX0" fmla="*/ 3551385 w 3551385"/>
                <a:gd name="connsiteY0" fmla="*/ 0 h 386840"/>
                <a:gd name="connsiteX1" fmla="*/ 2393144 w 3551385"/>
                <a:gd name="connsiteY1" fmla="*/ 271926 h 386840"/>
                <a:gd name="connsiteX2" fmla="*/ 1243432 w 3551385"/>
                <a:gd name="connsiteY2" fmla="*/ 135937 h 386840"/>
                <a:gd name="connsiteX3" fmla="*/ 0 w 3551385"/>
                <a:gd name="connsiteY3" fmla="*/ 386839 h 386840"/>
                <a:gd name="connsiteX0" fmla="*/ 3568407 w 3568407"/>
                <a:gd name="connsiteY0" fmla="*/ 0 h 438746"/>
                <a:gd name="connsiteX1" fmla="*/ 2393144 w 3568407"/>
                <a:gd name="connsiteY1" fmla="*/ 323832 h 438746"/>
                <a:gd name="connsiteX2" fmla="*/ 1243432 w 3568407"/>
                <a:gd name="connsiteY2" fmla="*/ 187843 h 438746"/>
                <a:gd name="connsiteX3" fmla="*/ 0 w 3568407"/>
                <a:gd name="connsiteY3" fmla="*/ 438745 h 438746"/>
                <a:gd name="connsiteX0" fmla="*/ 3568407 w 3568407"/>
                <a:gd name="connsiteY0" fmla="*/ 0 h 438746"/>
                <a:gd name="connsiteX1" fmla="*/ 2609134 w 3568407"/>
                <a:gd name="connsiteY1" fmla="*/ 321669 h 438746"/>
                <a:gd name="connsiteX2" fmla="*/ 1243432 w 3568407"/>
                <a:gd name="connsiteY2" fmla="*/ 187843 h 438746"/>
                <a:gd name="connsiteX3" fmla="*/ 0 w 3568407"/>
                <a:gd name="connsiteY3" fmla="*/ 438745 h 438746"/>
                <a:gd name="connsiteX0" fmla="*/ 3561814 w 3561814"/>
                <a:gd name="connsiteY0" fmla="*/ 0 h 388308"/>
                <a:gd name="connsiteX1" fmla="*/ 2609134 w 3561814"/>
                <a:gd name="connsiteY1" fmla="*/ 271231 h 388308"/>
                <a:gd name="connsiteX2" fmla="*/ 1243432 w 3561814"/>
                <a:gd name="connsiteY2" fmla="*/ 137405 h 388308"/>
                <a:gd name="connsiteX3" fmla="*/ 0 w 3561814"/>
                <a:gd name="connsiteY3" fmla="*/ 388307 h 388308"/>
                <a:gd name="connsiteX0" fmla="*/ 3561814 w 3561814"/>
                <a:gd name="connsiteY0" fmla="*/ 0 h 388308"/>
                <a:gd name="connsiteX1" fmla="*/ 2609134 w 3561814"/>
                <a:gd name="connsiteY1" fmla="*/ 271231 h 388308"/>
                <a:gd name="connsiteX2" fmla="*/ 1243432 w 3561814"/>
                <a:gd name="connsiteY2" fmla="*/ 137405 h 388308"/>
                <a:gd name="connsiteX3" fmla="*/ 0 w 3561814"/>
                <a:gd name="connsiteY3" fmla="*/ 388307 h 388308"/>
                <a:gd name="connsiteX0" fmla="*/ 3561814 w 3561814"/>
                <a:gd name="connsiteY0" fmla="*/ 0 h 388308"/>
                <a:gd name="connsiteX1" fmla="*/ 2609134 w 3561814"/>
                <a:gd name="connsiteY1" fmla="*/ 271231 h 388308"/>
                <a:gd name="connsiteX2" fmla="*/ 1243432 w 3561814"/>
                <a:gd name="connsiteY2" fmla="*/ 137405 h 388308"/>
                <a:gd name="connsiteX3" fmla="*/ 0 w 3561814"/>
                <a:gd name="connsiteY3" fmla="*/ 388307 h 388308"/>
                <a:gd name="connsiteX0" fmla="*/ 3552369 w 3552369"/>
                <a:gd name="connsiteY0" fmla="*/ 0 h 380216"/>
                <a:gd name="connsiteX1" fmla="*/ 2609134 w 3552369"/>
                <a:gd name="connsiteY1" fmla="*/ 263139 h 380216"/>
                <a:gd name="connsiteX2" fmla="*/ 1243432 w 3552369"/>
                <a:gd name="connsiteY2" fmla="*/ 129313 h 380216"/>
                <a:gd name="connsiteX3" fmla="*/ 0 w 3552369"/>
                <a:gd name="connsiteY3" fmla="*/ 380215 h 380216"/>
                <a:gd name="connsiteX0" fmla="*/ 3598323 w 3598323"/>
                <a:gd name="connsiteY0" fmla="*/ 0 h 390745"/>
                <a:gd name="connsiteX1" fmla="*/ 2655088 w 3598323"/>
                <a:gd name="connsiteY1" fmla="*/ 263139 h 390745"/>
                <a:gd name="connsiteX2" fmla="*/ 1289386 w 3598323"/>
                <a:gd name="connsiteY2" fmla="*/ 129313 h 390745"/>
                <a:gd name="connsiteX3" fmla="*/ 0 w 3598323"/>
                <a:gd name="connsiteY3" fmla="*/ 390744 h 390745"/>
              </a:gdLst>
              <a:ahLst/>
              <a:cxnLst>
                <a:cxn ang="0">
                  <a:pos x="connsiteX0" y="connsiteY0"/>
                </a:cxn>
                <a:cxn ang="0">
                  <a:pos x="connsiteX1" y="connsiteY1"/>
                </a:cxn>
                <a:cxn ang="0">
                  <a:pos x="connsiteX2" y="connsiteY2"/>
                </a:cxn>
                <a:cxn ang="0">
                  <a:pos x="connsiteX3" y="connsiteY3"/>
                </a:cxn>
              </a:cxnLst>
              <a:rect l="l" t="t" r="r" b="b"/>
              <a:pathLst>
                <a:path w="3598323" h="390745">
                  <a:moveTo>
                    <a:pt x="3598323" y="0"/>
                  </a:moveTo>
                  <a:cubicBezTo>
                    <a:pt x="3220746" y="131878"/>
                    <a:pt x="3090573" y="130168"/>
                    <a:pt x="2655088" y="263139"/>
                  </a:cubicBezTo>
                  <a:cubicBezTo>
                    <a:pt x="2267716" y="366916"/>
                    <a:pt x="1672623" y="174643"/>
                    <a:pt x="1289386" y="129313"/>
                  </a:cubicBezTo>
                  <a:cubicBezTo>
                    <a:pt x="742462" y="47734"/>
                    <a:pt x="466796" y="391676"/>
                    <a:pt x="0" y="390744"/>
                  </a:cubicBezTo>
                </a:path>
              </a:pathLst>
            </a:custGeom>
            <a:noFill/>
            <a:ln w="206375">
              <a:solidFill>
                <a:schemeClr val="accent2">
                  <a:alpha val="14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4" name="Rectangle 5">
              <a:extLst>
                <a:ext uri="{FF2B5EF4-FFF2-40B4-BE49-F238E27FC236}">
                  <a16:creationId xmlns:a16="http://schemas.microsoft.com/office/drawing/2014/main" id="{9EFF4914-B57A-4332-A553-DB1D2CAE7724}"/>
                </a:ext>
              </a:extLst>
            </p:cNvPr>
            <p:cNvSpPr/>
            <p:nvPr/>
          </p:nvSpPr>
          <p:spPr>
            <a:xfrm rot="360000">
              <a:off x="2716019" y="3048281"/>
              <a:ext cx="7238703" cy="484106"/>
            </a:xfrm>
            <a:custGeom>
              <a:avLst/>
              <a:gdLst>
                <a:gd name="connsiteX0" fmla="*/ 0 w 3647058"/>
                <a:gd name="connsiteY0" fmla="*/ 0 h 955040"/>
                <a:gd name="connsiteX1" fmla="*/ 3647058 w 3647058"/>
                <a:gd name="connsiteY1" fmla="*/ 0 h 955040"/>
                <a:gd name="connsiteX2" fmla="*/ 3647058 w 3647058"/>
                <a:gd name="connsiteY2" fmla="*/ 955040 h 955040"/>
                <a:gd name="connsiteX3" fmla="*/ 0 w 3647058"/>
                <a:gd name="connsiteY3" fmla="*/ 955040 h 955040"/>
                <a:gd name="connsiteX4" fmla="*/ 0 w 3647058"/>
                <a:gd name="connsiteY4" fmla="*/ 0 h 955040"/>
                <a:gd name="connsiteX0" fmla="*/ 0 w 3647058"/>
                <a:gd name="connsiteY0" fmla="*/ 0 h 955040"/>
                <a:gd name="connsiteX1" fmla="*/ 3647058 w 3647058"/>
                <a:gd name="connsiteY1" fmla="*/ 0 h 955040"/>
                <a:gd name="connsiteX2" fmla="*/ 3645965 w 3647058"/>
                <a:gd name="connsiteY2" fmla="*/ 505953 h 955040"/>
                <a:gd name="connsiteX3" fmla="*/ 3647058 w 3647058"/>
                <a:gd name="connsiteY3" fmla="*/ 955040 h 955040"/>
                <a:gd name="connsiteX4" fmla="*/ 0 w 3647058"/>
                <a:gd name="connsiteY4" fmla="*/ 955040 h 955040"/>
                <a:gd name="connsiteX5" fmla="*/ 0 w 3647058"/>
                <a:gd name="connsiteY5" fmla="*/ 0 h 955040"/>
                <a:gd name="connsiteX0" fmla="*/ 16198 w 3663256"/>
                <a:gd name="connsiteY0" fmla="*/ 0 h 955040"/>
                <a:gd name="connsiteX1" fmla="*/ 3663256 w 3663256"/>
                <a:gd name="connsiteY1" fmla="*/ 0 h 955040"/>
                <a:gd name="connsiteX2" fmla="*/ 3662163 w 3663256"/>
                <a:gd name="connsiteY2" fmla="*/ 505953 h 955040"/>
                <a:gd name="connsiteX3" fmla="*/ 3663256 w 3663256"/>
                <a:gd name="connsiteY3" fmla="*/ 955040 h 955040"/>
                <a:gd name="connsiteX4" fmla="*/ 16198 w 3663256"/>
                <a:gd name="connsiteY4" fmla="*/ 955040 h 955040"/>
                <a:gd name="connsiteX5" fmla="*/ 0 w 3663256"/>
                <a:gd name="connsiteY5" fmla="*/ 452362 h 955040"/>
                <a:gd name="connsiteX6" fmla="*/ 16198 w 3663256"/>
                <a:gd name="connsiteY6" fmla="*/ 0 h 955040"/>
                <a:gd name="connsiteX0" fmla="*/ 16198 w 3663256"/>
                <a:gd name="connsiteY0" fmla="*/ 0 h 955040"/>
                <a:gd name="connsiteX1" fmla="*/ 3663256 w 3663256"/>
                <a:gd name="connsiteY1" fmla="*/ 0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3662163 w 3663256"/>
                <a:gd name="connsiteY1" fmla="*/ 505953 h 955040"/>
                <a:gd name="connsiteX2" fmla="*/ 3663256 w 3663256"/>
                <a:gd name="connsiteY2" fmla="*/ 955040 h 955040"/>
                <a:gd name="connsiteX3" fmla="*/ 0 w 3663256"/>
                <a:gd name="connsiteY3" fmla="*/ 452362 h 955040"/>
                <a:gd name="connsiteX4" fmla="*/ 16198 w 3663256"/>
                <a:gd name="connsiteY4" fmla="*/ 0 h 955040"/>
                <a:gd name="connsiteX0" fmla="*/ 16198 w 3663256"/>
                <a:gd name="connsiteY0" fmla="*/ 0 h 955040"/>
                <a:gd name="connsiteX1" fmla="*/ 1437003 w 3663256"/>
                <a:gd name="connsiteY1" fmla="*/ 195238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0 w 3663256"/>
                <a:gd name="connsiteY4" fmla="*/ 452362 h 955040"/>
                <a:gd name="connsiteX5" fmla="*/ 16198 w 3663256"/>
                <a:gd name="connsiteY5"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84793 w 3663256"/>
                <a:gd name="connsiteY4" fmla="*/ 649934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40973 w 3663256"/>
                <a:gd name="connsiteY4" fmla="*/ 704048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1397215 w 3663256"/>
                <a:gd name="connsiteY1" fmla="*/ 355017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7701 h 962741"/>
                <a:gd name="connsiteX1" fmla="*/ 712221 w 3663256"/>
                <a:gd name="connsiteY1" fmla="*/ 188320 h 962741"/>
                <a:gd name="connsiteX2" fmla="*/ 1397215 w 3663256"/>
                <a:gd name="connsiteY2" fmla="*/ 362718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846555 w 3663256"/>
                <a:gd name="connsiteY2" fmla="*/ 490777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846555 w 3663256"/>
                <a:gd name="connsiteY2" fmla="*/ 490777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7701 h 962741"/>
                <a:gd name="connsiteX1" fmla="*/ 712221 w 3663256"/>
                <a:gd name="connsiteY1" fmla="*/ 188320 h 962741"/>
                <a:gd name="connsiteX2" fmla="*/ 2681881 w 3663256"/>
                <a:gd name="connsiteY2" fmla="*/ 542285 h 962741"/>
                <a:gd name="connsiteX3" fmla="*/ 3662163 w 3663256"/>
                <a:gd name="connsiteY3" fmla="*/ 513654 h 962741"/>
                <a:gd name="connsiteX4" fmla="*/ 3663256 w 3663256"/>
                <a:gd name="connsiteY4" fmla="*/ 962741 h 962741"/>
                <a:gd name="connsiteX5" fmla="*/ 1417625 w 3663256"/>
                <a:gd name="connsiteY5" fmla="*/ 884784 h 962741"/>
                <a:gd name="connsiteX6" fmla="*/ 0 w 3663256"/>
                <a:gd name="connsiteY6" fmla="*/ 460063 h 962741"/>
                <a:gd name="connsiteX7" fmla="*/ 16198 w 3663256"/>
                <a:gd name="connsiteY7" fmla="*/ 7701 h 962741"/>
                <a:gd name="connsiteX0" fmla="*/ 16198 w 3663256"/>
                <a:gd name="connsiteY0" fmla="*/ 11954 h 966994"/>
                <a:gd name="connsiteX1" fmla="*/ 527252 w 3663256"/>
                <a:gd name="connsiteY1" fmla="*/ 119637 h 966994"/>
                <a:gd name="connsiteX2" fmla="*/ 2681881 w 3663256"/>
                <a:gd name="connsiteY2" fmla="*/ 546538 h 966994"/>
                <a:gd name="connsiteX3" fmla="*/ 3662163 w 3663256"/>
                <a:gd name="connsiteY3" fmla="*/ 517907 h 966994"/>
                <a:gd name="connsiteX4" fmla="*/ 3663256 w 3663256"/>
                <a:gd name="connsiteY4" fmla="*/ 966994 h 966994"/>
                <a:gd name="connsiteX5" fmla="*/ 1417625 w 3663256"/>
                <a:gd name="connsiteY5" fmla="*/ 889037 h 966994"/>
                <a:gd name="connsiteX6" fmla="*/ 0 w 3663256"/>
                <a:gd name="connsiteY6" fmla="*/ 464316 h 966994"/>
                <a:gd name="connsiteX7" fmla="*/ 16198 w 3663256"/>
                <a:gd name="connsiteY7" fmla="*/ 11954 h 966994"/>
                <a:gd name="connsiteX0" fmla="*/ 16198 w 3663256"/>
                <a:gd name="connsiteY0" fmla="*/ 11954 h 966994"/>
                <a:gd name="connsiteX1" fmla="*/ 527252 w 3663256"/>
                <a:gd name="connsiteY1" fmla="*/ 119637 h 966994"/>
                <a:gd name="connsiteX2" fmla="*/ 2681881 w 3663256"/>
                <a:gd name="connsiteY2" fmla="*/ 546538 h 966994"/>
                <a:gd name="connsiteX3" fmla="*/ 3662163 w 3663256"/>
                <a:gd name="connsiteY3" fmla="*/ 517907 h 966994"/>
                <a:gd name="connsiteX4" fmla="*/ 3663256 w 3663256"/>
                <a:gd name="connsiteY4" fmla="*/ 966994 h 966994"/>
                <a:gd name="connsiteX5" fmla="*/ 1417625 w 3663256"/>
                <a:gd name="connsiteY5" fmla="*/ 889037 h 966994"/>
                <a:gd name="connsiteX6" fmla="*/ 0 w 3663256"/>
                <a:gd name="connsiteY6" fmla="*/ 464316 h 966994"/>
                <a:gd name="connsiteX7" fmla="*/ 16198 w 3663256"/>
                <a:gd name="connsiteY7" fmla="*/ 11954 h 966994"/>
                <a:gd name="connsiteX0" fmla="*/ 16198 w 3663256"/>
                <a:gd name="connsiteY0" fmla="*/ 42301 h 997341"/>
                <a:gd name="connsiteX1" fmla="*/ 527252 w 3663256"/>
                <a:gd name="connsiteY1" fmla="*/ 149984 h 997341"/>
                <a:gd name="connsiteX2" fmla="*/ 2681881 w 3663256"/>
                <a:gd name="connsiteY2" fmla="*/ 576885 h 997341"/>
                <a:gd name="connsiteX3" fmla="*/ 3662163 w 3663256"/>
                <a:gd name="connsiteY3" fmla="*/ 548254 h 997341"/>
                <a:gd name="connsiteX4" fmla="*/ 3663256 w 3663256"/>
                <a:gd name="connsiteY4" fmla="*/ 997341 h 997341"/>
                <a:gd name="connsiteX5" fmla="*/ 1417625 w 3663256"/>
                <a:gd name="connsiteY5" fmla="*/ 919384 h 997341"/>
                <a:gd name="connsiteX6" fmla="*/ 0 w 3663256"/>
                <a:gd name="connsiteY6" fmla="*/ 494663 h 997341"/>
                <a:gd name="connsiteX7" fmla="*/ 16198 w 3663256"/>
                <a:gd name="connsiteY7" fmla="*/ 42301 h 997341"/>
                <a:gd name="connsiteX0" fmla="*/ 16198 w 3663256"/>
                <a:gd name="connsiteY0" fmla="*/ 42301 h 997341"/>
                <a:gd name="connsiteX1" fmla="*/ 527252 w 3663256"/>
                <a:gd name="connsiteY1" fmla="*/ 149984 h 997341"/>
                <a:gd name="connsiteX2" fmla="*/ 2681881 w 3663256"/>
                <a:gd name="connsiteY2" fmla="*/ 576885 h 997341"/>
                <a:gd name="connsiteX3" fmla="*/ 3662163 w 3663256"/>
                <a:gd name="connsiteY3" fmla="*/ 548254 h 997341"/>
                <a:gd name="connsiteX4" fmla="*/ 3663256 w 3663256"/>
                <a:gd name="connsiteY4" fmla="*/ 997341 h 997341"/>
                <a:gd name="connsiteX5" fmla="*/ 1417625 w 3663256"/>
                <a:gd name="connsiteY5" fmla="*/ 919384 h 997341"/>
                <a:gd name="connsiteX6" fmla="*/ 0 w 3663256"/>
                <a:gd name="connsiteY6" fmla="*/ 494663 h 997341"/>
                <a:gd name="connsiteX7" fmla="*/ 16198 w 3663256"/>
                <a:gd name="connsiteY7" fmla="*/ 42301 h 997341"/>
                <a:gd name="connsiteX0" fmla="*/ 16198 w 3663256"/>
                <a:gd name="connsiteY0" fmla="*/ 0 h 955040"/>
                <a:gd name="connsiteX1" fmla="*/ 2681881 w 3663256"/>
                <a:gd name="connsiteY1" fmla="*/ 534584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16198 w 3663256"/>
                <a:gd name="connsiteY6" fmla="*/ 0 h 955040"/>
                <a:gd name="connsiteX0" fmla="*/ 16198 w 3663256"/>
                <a:gd name="connsiteY0" fmla="*/ 0 h 955040"/>
                <a:gd name="connsiteX1" fmla="*/ 2681881 w 3663256"/>
                <a:gd name="connsiteY1" fmla="*/ 534584 h 955040"/>
                <a:gd name="connsiteX2" fmla="*/ 3662163 w 3663256"/>
                <a:gd name="connsiteY2" fmla="*/ 505953 h 955040"/>
                <a:gd name="connsiteX3" fmla="*/ 3663256 w 3663256"/>
                <a:gd name="connsiteY3" fmla="*/ 955040 h 955040"/>
                <a:gd name="connsiteX4" fmla="*/ 1417625 w 3663256"/>
                <a:gd name="connsiteY4" fmla="*/ 877083 h 955040"/>
                <a:gd name="connsiteX5" fmla="*/ 0 w 3663256"/>
                <a:gd name="connsiteY5" fmla="*/ 452362 h 955040"/>
                <a:gd name="connsiteX6" fmla="*/ 84361 w 3663256"/>
                <a:gd name="connsiteY6" fmla="*/ 91440 h 955040"/>
                <a:gd name="connsiteX0" fmla="*/ 2681881 w 3663256"/>
                <a:gd name="connsiteY0" fmla="*/ 443144 h 863600"/>
                <a:gd name="connsiteX1" fmla="*/ 3662163 w 3663256"/>
                <a:gd name="connsiteY1" fmla="*/ 414513 h 863600"/>
                <a:gd name="connsiteX2" fmla="*/ 3663256 w 3663256"/>
                <a:gd name="connsiteY2" fmla="*/ 863600 h 863600"/>
                <a:gd name="connsiteX3" fmla="*/ 1417625 w 3663256"/>
                <a:gd name="connsiteY3" fmla="*/ 785643 h 863600"/>
                <a:gd name="connsiteX4" fmla="*/ 0 w 3663256"/>
                <a:gd name="connsiteY4" fmla="*/ 360922 h 863600"/>
                <a:gd name="connsiteX5" fmla="*/ 84361 w 3663256"/>
                <a:gd name="connsiteY5" fmla="*/ 0 h 863600"/>
                <a:gd name="connsiteX0" fmla="*/ 2681881 w 3663256"/>
                <a:gd name="connsiteY0" fmla="*/ 82222 h 502678"/>
                <a:gd name="connsiteX1" fmla="*/ 3662163 w 3663256"/>
                <a:gd name="connsiteY1" fmla="*/ 53591 h 502678"/>
                <a:gd name="connsiteX2" fmla="*/ 3663256 w 3663256"/>
                <a:gd name="connsiteY2" fmla="*/ 502678 h 502678"/>
                <a:gd name="connsiteX3" fmla="*/ 1417625 w 3663256"/>
                <a:gd name="connsiteY3" fmla="*/ 424721 h 502678"/>
                <a:gd name="connsiteX4" fmla="*/ 0 w 3663256"/>
                <a:gd name="connsiteY4" fmla="*/ 0 h 502678"/>
                <a:gd name="connsiteX0" fmla="*/ 3662163 w 3663256"/>
                <a:gd name="connsiteY0" fmla="*/ 53591 h 502678"/>
                <a:gd name="connsiteX1" fmla="*/ 3663256 w 3663256"/>
                <a:gd name="connsiteY1" fmla="*/ 502678 h 502678"/>
                <a:gd name="connsiteX2" fmla="*/ 1417625 w 3663256"/>
                <a:gd name="connsiteY2" fmla="*/ 424721 h 502678"/>
                <a:gd name="connsiteX3" fmla="*/ 0 w 3663256"/>
                <a:gd name="connsiteY3" fmla="*/ 0 h 502678"/>
                <a:gd name="connsiteX0" fmla="*/ 3663256 w 3663256"/>
                <a:gd name="connsiteY0" fmla="*/ 502678 h 502678"/>
                <a:gd name="connsiteX1" fmla="*/ 1417625 w 3663256"/>
                <a:gd name="connsiteY1" fmla="*/ 424721 h 502678"/>
                <a:gd name="connsiteX2" fmla="*/ 0 w 3663256"/>
                <a:gd name="connsiteY2" fmla="*/ 0 h 502678"/>
                <a:gd name="connsiteX0" fmla="*/ 3648176 w 3648176"/>
                <a:gd name="connsiteY0" fmla="*/ 377499 h 377499"/>
                <a:gd name="connsiteX1" fmla="*/ 1402545 w 3648176"/>
                <a:gd name="connsiteY1" fmla="*/ 299542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7604 w 3648176"/>
                <a:gd name="connsiteY1" fmla="*/ 280363 h 377499"/>
                <a:gd name="connsiteX2" fmla="*/ 0 w 3648176"/>
                <a:gd name="connsiteY2" fmla="*/ 0 h 377499"/>
                <a:gd name="connsiteX0" fmla="*/ 3648176 w 3648176"/>
                <a:gd name="connsiteY0" fmla="*/ 377499 h 377499"/>
                <a:gd name="connsiteX1" fmla="*/ 1232938 w 3648176"/>
                <a:gd name="connsiteY1" fmla="*/ 288093 h 377499"/>
                <a:gd name="connsiteX2" fmla="*/ 0 w 3648176"/>
                <a:gd name="connsiteY2" fmla="*/ 0 h 377499"/>
                <a:gd name="connsiteX0" fmla="*/ 3609617 w 3609617"/>
                <a:gd name="connsiteY0" fmla="*/ 335612 h 335612"/>
                <a:gd name="connsiteX1" fmla="*/ 1194379 w 3609617"/>
                <a:gd name="connsiteY1" fmla="*/ 246206 h 335612"/>
                <a:gd name="connsiteX2" fmla="*/ 0 w 3609617"/>
                <a:gd name="connsiteY2" fmla="*/ 0 h 335612"/>
                <a:gd name="connsiteX0" fmla="*/ 3609617 w 3609617"/>
                <a:gd name="connsiteY0" fmla="*/ 335612 h 335612"/>
                <a:gd name="connsiteX1" fmla="*/ 1194379 w 3609617"/>
                <a:gd name="connsiteY1" fmla="*/ 246206 h 335612"/>
                <a:gd name="connsiteX2" fmla="*/ 0 w 3609617"/>
                <a:gd name="connsiteY2" fmla="*/ 0 h 335612"/>
                <a:gd name="connsiteX0" fmla="*/ 3609617 w 3609617"/>
                <a:gd name="connsiteY0" fmla="*/ 335612 h 375988"/>
                <a:gd name="connsiteX1" fmla="*/ 1194379 w 3609617"/>
                <a:gd name="connsiteY1" fmla="*/ 246206 h 375988"/>
                <a:gd name="connsiteX2" fmla="*/ 0 w 3609617"/>
                <a:gd name="connsiteY2" fmla="*/ 0 h 375988"/>
                <a:gd name="connsiteX0" fmla="*/ 3609617 w 3609617"/>
                <a:gd name="connsiteY0" fmla="*/ 335612 h 352211"/>
                <a:gd name="connsiteX1" fmla="*/ 1194379 w 3609617"/>
                <a:gd name="connsiteY1" fmla="*/ 246206 h 352211"/>
                <a:gd name="connsiteX2" fmla="*/ 0 w 3609617"/>
                <a:gd name="connsiteY2" fmla="*/ 0 h 352211"/>
                <a:gd name="connsiteX0" fmla="*/ 3608334 w 3608334"/>
                <a:gd name="connsiteY0" fmla="*/ 362315 h 375912"/>
                <a:gd name="connsiteX1" fmla="*/ 1194379 w 3608334"/>
                <a:gd name="connsiteY1" fmla="*/ 246206 h 375912"/>
                <a:gd name="connsiteX2" fmla="*/ 0 w 3608334"/>
                <a:gd name="connsiteY2" fmla="*/ 0 h 375912"/>
                <a:gd name="connsiteX0" fmla="*/ 3608334 w 3608334"/>
                <a:gd name="connsiteY0" fmla="*/ 362315 h 362315"/>
                <a:gd name="connsiteX1" fmla="*/ 1194379 w 3608334"/>
                <a:gd name="connsiteY1" fmla="*/ 246206 h 362315"/>
                <a:gd name="connsiteX2" fmla="*/ 0 w 3608334"/>
                <a:gd name="connsiteY2" fmla="*/ 0 h 362315"/>
                <a:gd name="connsiteX0" fmla="*/ 3610160 w 3610160"/>
                <a:gd name="connsiteY0" fmla="*/ 384184 h 384184"/>
                <a:gd name="connsiteX1" fmla="*/ 1196205 w 3610160"/>
                <a:gd name="connsiteY1" fmla="*/ 268075 h 384184"/>
                <a:gd name="connsiteX2" fmla="*/ 0 w 3610160"/>
                <a:gd name="connsiteY2" fmla="*/ 0 h 384184"/>
              </a:gdLst>
              <a:ahLst/>
              <a:cxnLst>
                <a:cxn ang="0">
                  <a:pos x="connsiteX0" y="connsiteY0"/>
                </a:cxn>
                <a:cxn ang="0">
                  <a:pos x="connsiteX1" y="connsiteY1"/>
                </a:cxn>
                <a:cxn ang="0">
                  <a:pos x="connsiteX2" y="connsiteY2"/>
                </a:cxn>
              </a:cxnLst>
              <a:rect l="l" t="t" r="r" b="b"/>
              <a:pathLst>
                <a:path w="3610160" h="384184">
                  <a:moveTo>
                    <a:pt x="3610160" y="384184"/>
                  </a:moveTo>
                  <a:cubicBezTo>
                    <a:pt x="2812302" y="380382"/>
                    <a:pt x="1963682" y="333828"/>
                    <a:pt x="1196205" y="268075"/>
                  </a:cubicBezTo>
                  <a:cubicBezTo>
                    <a:pt x="649281" y="186496"/>
                    <a:pt x="468351" y="88081"/>
                    <a:pt x="0" y="0"/>
                  </a:cubicBezTo>
                </a:path>
              </a:pathLst>
            </a:custGeom>
            <a:noFill/>
            <a:ln w="206375">
              <a:solidFill>
                <a:schemeClr val="accent1">
                  <a:alpha val="11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aphicFrame>
          <p:nvGraphicFramePr>
            <p:cNvPr id="15" name="Chart 14">
              <a:extLst>
                <a:ext uri="{FF2B5EF4-FFF2-40B4-BE49-F238E27FC236}">
                  <a16:creationId xmlns:a16="http://schemas.microsoft.com/office/drawing/2014/main" id="{357F7236-933E-46E1-842D-41624EB53698}"/>
                </a:ext>
              </a:extLst>
            </p:cNvPr>
            <p:cNvGraphicFramePr/>
            <p:nvPr>
              <p:extLst>
                <p:ext uri="{D42A27DB-BD31-4B8C-83A1-F6EECF244321}">
                  <p14:modId xmlns:p14="http://schemas.microsoft.com/office/powerpoint/2010/main" val="3218397273"/>
                </p:ext>
              </p:extLst>
            </p:nvPr>
          </p:nvGraphicFramePr>
          <p:xfrm>
            <a:off x="773547" y="1685449"/>
            <a:ext cx="10474007" cy="4599145"/>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0768DBC3-9D8B-482E-B556-6ECDCE2EAF17}"/>
                </a:ext>
              </a:extLst>
            </p:cNvPr>
            <p:cNvSpPr txBox="1"/>
            <p:nvPr/>
          </p:nvSpPr>
          <p:spPr>
            <a:xfrm>
              <a:off x="855695" y="1609804"/>
              <a:ext cx="1398140" cy="307777"/>
            </a:xfrm>
            <a:prstGeom prst="rect">
              <a:avLst/>
            </a:prstGeom>
            <a:noFill/>
          </p:spPr>
          <p:txBody>
            <a:bodyPr wrap="none" rtlCol="0" anchor="ctr">
              <a:spAutoFit/>
            </a:bodyPr>
            <a:lstStyle/>
            <a:p>
              <a:pPr algn="ctr">
                <a:defRPr/>
              </a:pPr>
              <a:r>
                <a:rPr lang="en-US" sz="1400" b="1" dirty="0">
                  <a:solidFill>
                    <a:schemeClr val="tx2">
                      <a:lumMod val="75000"/>
                      <a:lumOff val="25000"/>
                    </a:schemeClr>
                  </a:solidFill>
                  <a:latin typeface="Arial" panose="020B0604020202020204" pitchFamily="34" charset="0"/>
                  <a:cs typeface="Arial" panose="020B0604020202020204" pitchFamily="34" charset="0"/>
                </a:rPr>
                <a:t>Readmissions</a:t>
              </a:r>
              <a:endParaRPr lang="en-US" sz="1200" b="1" dirty="0">
                <a:solidFill>
                  <a:schemeClr val="tx2">
                    <a:lumMod val="75000"/>
                    <a:lumOff val="25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13AF2B6-87BD-468E-AAEC-F0B09B322DCB}"/>
                </a:ext>
              </a:extLst>
            </p:cNvPr>
            <p:cNvSpPr/>
            <p:nvPr/>
          </p:nvSpPr>
          <p:spPr>
            <a:xfrm>
              <a:off x="9785578" y="1411613"/>
              <a:ext cx="1632875" cy="34624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b="1" dirty="0">
                  <a:solidFill>
                    <a:schemeClr val="tx2">
                      <a:lumMod val="75000"/>
                      <a:lumOff val="25000"/>
                    </a:schemeClr>
                  </a:solidFill>
                  <a:latin typeface="Arial" panose="020B0604020202020204" pitchFamily="34" charset="0"/>
                  <a:cs typeface="Arial" panose="020B0604020202020204" pitchFamily="34" charset="0"/>
                </a:rPr>
                <a:t>Year: 2021</a:t>
              </a:r>
            </a:p>
          </p:txBody>
        </p:sp>
        <p:grpSp>
          <p:nvGrpSpPr>
            <p:cNvPr id="110" name="Group 109">
              <a:extLst>
                <a:ext uri="{FF2B5EF4-FFF2-40B4-BE49-F238E27FC236}">
                  <a16:creationId xmlns:a16="http://schemas.microsoft.com/office/drawing/2014/main" id="{498BB8CF-9912-4D0F-9937-9396DB06025A}"/>
                </a:ext>
              </a:extLst>
            </p:cNvPr>
            <p:cNvGrpSpPr/>
            <p:nvPr/>
          </p:nvGrpSpPr>
          <p:grpSpPr>
            <a:xfrm>
              <a:off x="2508150" y="3794764"/>
              <a:ext cx="7203201" cy="1232769"/>
              <a:chOff x="2508150" y="3794764"/>
              <a:chExt cx="7203201" cy="1232769"/>
            </a:xfrm>
          </p:grpSpPr>
          <p:sp>
            <p:nvSpPr>
              <p:cNvPr id="65" name="Oval 64">
                <a:extLst>
                  <a:ext uri="{FF2B5EF4-FFF2-40B4-BE49-F238E27FC236}">
                    <a16:creationId xmlns:a16="http://schemas.microsoft.com/office/drawing/2014/main" id="{98A70449-D5E3-4941-8BE3-5D7CB284A2F0}"/>
                  </a:ext>
                </a:extLst>
              </p:cNvPr>
              <p:cNvSpPr/>
              <p:nvPr/>
            </p:nvSpPr>
            <p:spPr>
              <a:xfrm>
                <a:off x="2508150" y="409169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0051F0F2-12F4-49A5-BCFA-4705D265ACA8}"/>
                  </a:ext>
                </a:extLst>
              </p:cNvPr>
              <p:cNvSpPr/>
              <p:nvPr/>
            </p:nvSpPr>
            <p:spPr>
              <a:xfrm>
                <a:off x="2668533" y="3958186"/>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7" name="Oval 66">
                <a:extLst>
                  <a:ext uri="{FF2B5EF4-FFF2-40B4-BE49-F238E27FC236}">
                    <a16:creationId xmlns:a16="http://schemas.microsoft.com/office/drawing/2014/main" id="{E0FE2CF7-E45E-4C0B-AC32-06E7FC025215}"/>
                  </a:ext>
                </a:extLst>
              </p:cNvPr>
              <p:cNvSpPr/>
              <p:nvPr/>
            </p:nvSpPr>
            <p:spPr>
              <a:xfrm>
                <a:off x="2818677" y="4317307"/>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8" name="Oval 67">
                <a:extLst>
                  <a:ext uri="{FF2B5EF4-FFF2-40B4-BE49-F238E27FC236}">
                    <a16:creationId xmlns:a16="http://schemas.microsoft.com/office/drawing/2014/main" id="{0BD27ED8-76EC-4960-A5A1-636149BA1AA1}"/>
                  </a:ext>
                </a:extLst>
              </p:cNvPr>
              <p:cNvSpPr/>
              <p:nvPr/>
            </p:nvSpPr>
            <p:spPr>
              <a:xfrm>
                <a:off x="2985884" y="4428016"/>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9" name="Oval 68">
                <a:extLst>
                  <a:ext uri="{FF2B5EF4-FFF2-40B4-BE49-F238E27FC236}">
                    <a16:creationId xmlns:a16="http://schemas.microsoft.com/office/drawing/2014/main" id="{C76C2F35-497F-4AAE-ADFC-BB69628CDDE7}"/>
                  </a:ext>
                </a:extLst>
              </p:cNvPr>
              <p:cNvSpPr/>
              <p:nvPr/>
            </p:nvSpPr>
            <p:spPr>
              <a:xfrm>
                <a:off x="3146268" y="4584628"/>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0" name="Oval 69">
                <a:extLst>
                  <a:ext uri="{FF2B5EF4-FFF2-40B4-BE49-F238E27FC236}">
                    <a16:creationId xmlns:a16="http://schemas.microsoft.com/office/drawing/2014/main" id="{CD4889EA-AD76-4988-A31F-5D04F6A5C388}"/>
                  </a:ext>
                </a:extLst>
              </p:cNvPr>
              <p:cNvSpPr/>
              <p:nvPr/>
            </p:nvSpPr>
            <p:spPr>
              <a:xfrm>
                <a:off x="3337361" y="4558706"/>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654B4DA8-366D-4B3B-8B14-79761D13FC80}"/>
                  </a:ext>
                </a:extLst>
              </p:cNvPr>
              <p:cNvSpPr/>
              <p:nvPr/>
            </p:nvSpPr>
            <p:spPr>
              <a:xfrm>
                <a:off x="3487507" y="4231981"/>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1D5B0091-D08C-41BE-92D9-4676958C6326}"/>
                  </a:ext>
                </a:extLst>
              </p:cNvPr>
              <p:cNvSpPr/>
              <p:nvPr/>
            </p:nvSpPr>
            <p:spPr>
              <a:xfrm>
                <a:off x="3654714" y="414353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F72DA845-8CE6-49E2-A7A2-4E3B0836F559}"/>
                  </a:ext>
                </a:extLst>
              </p:cNvPr>
              <p:cNvSpPr/>
              <p:nvPr/>
            </p:nvSpPr>
            <p:spPr>
              <a:xfrm>
                <a:off x="3801447" y="4169461"/>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14BF6D46-05CF-403C-AE77-1FF91D01F479}"/>
                  </a:ext>
                </a:extLst>
              </p:cNvPr>
              <p:cNvSpPr/>
              <p:nvPr/>
            </p:nvSpPr>
            <p:spPr>
              <a:xfrm>
                <a:off x="3953431" y="4558706"/>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5AC9580B-73C0-4C86-8399-D7D67AD81CB3}"/>
                  </a:ext>
                </a:extLst>
              </p:cNvPr>
              <p:cNvSpPr/>
              <p:nvPr/>
            </p:nvSpPr>
            <p:spPr>
              <a:xfrm>
                <a:off x="4112636" y="4351446"/>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B6A021AF-532F-446A-8EA7-7134BD2A7C04}"/>
                  </a:ext>
                </a:extLst>
              </p:cNvPr>
              <p:cNvSpPr/>
              <p:nvPr/>
            </p:nvSpPr>
            <p:spPr>
              <a:xfrm>
                <a:off x="4307142" y="3794764"/>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1FFBFB9A-9A6F-4140-889A-77CB1CA85289}"/>
                  </a:ext>
                </a:extLst>
              </p:cNvPr>
              <p:cNvSpPr/>
              <p:nvPr/>
            </p:nvSpPr>
            <p:spPr>
              <a:xfrm>
                <a:off x="4447171" y="409169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3B953961-597E-49FB-9751-6FC769F606B5}"/>
                  </a:ext>
                </a:extLst>
              </p:cNvPr>
              <p:cNvSpPr/>
              <p:nvPr/>
            </p:nvSpPr>
            <p:spPr>
              <a:xfrm>
                <a:off x="4612122" y="439955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79" name="Oval 78">
                <a:extLst>
                  <a:ext uri="{FF2B5EF4-FFF2-40B4-BE49-F238E27FC236}">
                    <a16:creationId xmlns:a16="http://schemas.microsoft.com/office/drawing/2014/main" id="{7A647A7C-F63A-4818-B36A-8289D55121B4}"/>
                  </a:ext>
                </a:extLst>
              </p:cNvPr>
              <p:cNvSpPr/>
              <p:nvPr/>
            </p:nvSpPr>
            <p:spPr>
              <a:xfrm>
                <a:off x="4765680" y="4478568"/>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9AC9131B-3281-463B-BD42-EF25C063E3CA}"/>
                  </a:ext>
                </a:extLst>
              </p:cNvPr>
              <p:cNvSpPr/>
              <p:nvPr/>
            </p:nvSpPr>
            <p:spPr>
              <a:xfrm>
                <a:off x="4937306" y="464101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6B6573FA-402B-4CB0-AEDF-AA63814D52BD}"/>
                  </a:ext>
                </a:extLst>
              </p:cNvPr>
              <p:cNvSpPr/>
              <p:nvPr/>
            </p:nvSpPr>
            <p:spPr>
              <a:xfrm>
                <a:off x="5107927" y="4810007"/>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AABA91DA-3B35-4510-8781-4E0DD48CC9B0}"/>
                  </a:ext>
                </a:extLst>
              </p:cNvPr>
              <p:cNvSpPr/>
              <p:nvPr/>
            </p:nvSpPr>
            <p:spPr>
              <a:xfrm>
                <a:off x="5264896" y="478408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8A9ECBFA-B210-4BA5-9812-6403E7397D34}"/>
                  </a:ext>
                </a:extLst>
              </p:cNvPr>
              <p:cNvSpPr/>
              <p:nvPr/>
            </p:nvSpPr>
            <p:spPr>
              <a:xfrm>
                <a:off x="5442340" y="469993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E7A39655-7099-4C80-BB86-287BD2B9520B}"/>
                  </a:ext>
                </a:extLst>
              </p:cNvPr>
              <p:cNvSpPr/>
              <p:nvPr/>
            </p:nvSpPr>
            <p:spPr>
              <a:xfrm>
                <a:off x="5749457" y="4889282"/>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2D2A82DD-4C85-4E24-ACB1-DF9003A1747B}"/>
                  </a:ext>
                </a:extLst>
              </p:cNvPr>
              <p:cNvSpPr/>
              <p:nvPr/>
            </p:nvSpPr>
            <p:spPr>
              <a:xfrm>
                <a:off x="5919885" y="497568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4CE6E552-5C18-483C-8F0D-669AA99895D7}"/>
                  </a:ext>
                </a:extLst>
              </p:cNvPr>
              <p:cNvSpPr/>
              <p:nvPr/>
            </p:nvSpPr>
            <p:spPr>
              <a:xfrm>
                <a:off x="6094158" y="4915204"/>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7" name="Oval 86">
                <a:extLst>
                  <a:ext uri="{FF2B5EF4-FFF2-40B4-BE49-F238E27FC236}">
                    <a16:creationId xmlns:a16="http://schemas.microsoft.com/office/drawing/2014/main" id="{067A1A94-56E0-44BC-ACDF-C64761BCED33}"/>
                  </a:ext>
                </a:extLst>
              </p:cNvPr>
              <p:cNvSpPr/>
              <p:nvPr/>
            </p:nvSpPr>
            <p:spPr>
              <a:xfrm>
                <a:off x="6247717" y="4542740"/>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8" name="Oval 87">
                <a:extLst>
                  <a:ext uri="{FF2B5EF4-FFF2-40B4-BE49-F238E27FC236}">
                    <a16:creationId xmlns:a16="http://schemas.microsoft.com/office/drawing/2014/main" id="{98D85113-533A-43EB-8571-6E1F83B529A5}"/>
                  </a:ext>
                </a:extLst>
              </p:cNvPr>
              <p:cNvSpPr/>
              <p:nvPr/>
            </p:nvSpPr>
            <p:spPr>
              <a:xfrm>
                <a:off x="6394449" y="4238578"/>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9" name="Oval 88">
                <a:extLst>
                  <a:ext uri="{FF2B5EF4-FFF2-40B4-BE49-F238E27FC236}">
                    <a16:creationId xmlns:a16="http://schemas.microsoft.com/office/drawing/2014/main" id="{FFA87B74-9E9D-486C-9B0C-9C7989F5DB7C}"/>
                  </a:ext>
                </a:extLst>
              </p:cNvPr>
              <p:cNvSpPr/>
              <p:nvPr/>
            </p:nvSpPr>
            <p:spPr>
              <a:xfrm>
                <a:off x="6562208" y="4487397"/>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0" name="Oval 89">
                <a:extLst>
                  <a:ext uri="{FF2B5EF4-FFF2-40B4-BE49-F238E27FC236}">
                    <a16:creationId xmlns:a16="http://schemas.microsoft.com/office/drawing/2014/main" id="{552F5A1B-D839-4756-8159-D1137D0A9AC7}"/>
                  </a:ext>
                </a:extLst>
              </p:cNvPr>
              <p:cNvSpPr/>
              <p:nvPr/>
            </p:nvSpPr>
            <p:spPr>
              <a:xfrm>
                <a:off x="6728346" y="458917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1" name="Oval 90">
                <a:extLst>
                  <a:ext uri="{FF2B5EF4-FFF2-40B4-BE49-F238E27FC236}">
                    <a16:creationId xmlns:a16="http://schemas.microsoft.com/office/drawing/2014/main" id="{F5A252D8-8A12-4DFA-B1F4-623023C38780}"/>
                  </a:ext>
                </a:extLst>
              </p:cNvPr>
              <p:cNvSpPr/>
              <p:nvPr/>
            </p:nvSpPr>
            <p:spPr>
              <a:xfrm>
                <a:off x="6901319" y="469993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2" name="Oval 91">
                <a:extLst>
                  <a:ext uri="{FF2B5EF4-FFF2-40B4-BE49-F238E27FC236}">
                    <a16:creationId xmlns:a16="http://schemas.microsoft.com/office/drawing/2014/main" id="{7D5BAA2F-A408-4768-92DC-879071ABC048}"/>
                  </a:ext>
                </a:extLst>
              </p:cNvPr>
              <p:cNvSpPr/>
              <p:nvPr/>
            </p:nvSpPr>
            <p:spPr>
              <a:xfrm>
                <a:off x="7065114" y="469993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3" name="Oval 92">
                <a:extLst>
                  <a:ext uri="{FF2B5EF4-FFF2-40B4-BE49-F238E27FC236}">
                    <a16:creationId xmlns:a16="http://schemas.microsoft.com/office/drawing/2014/main" id="{01FABAE0-E256-4DC1-926C-51295BB56FEA}"/>
                  </a:ext>
                </a:extLst>
              </p:cNvPr>
              <p:cNvSpPr/>
              <p:nvPr/>
            </p:nvSpPr>
            <p:spPr>
              <a:xfrm>
                <a:off x="7218671" y="4810007"/>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4" name="Oval 93">
                <a:extLst>
                  <a:ext uri="{FF2B5EF4-FFF2-40B4-BE49-F238E27FC236}">
                    <a16:creationId xmlns:a16="http://schemas.microsoft.com/office/drawing/2014/main" id="{CFC37BE9-B7EC-4300-B8E4-3FE06733C611}"/>
                  </a:ext>
                </a:extLst>
              </p:cNvPr>
              <p:cNvSpPr/>
              <p:nvPr/>
            </p:nvSpPr>
            <p:spPr>
              <a:xfrm>
                <a:off x="7379053" y="4556852"/>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BAE98212-838D-494C-9CF3-AA2DFE4FD279}"/>
                  </a:ext>
                </a:extLst>
              </p:cNvPr>
              <p:cNvSpPr/>
              <p:nvPr/>
            </p:nvSpPr>
            <p:spPr>
              <a:xfrm>
                <a:off x="7563323" y="4620181"/>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6" name="Oval 95">
                <a:extLst>
                  <a:ext uri="{FF2B5EF4-FFF2-40B4-BE49-F238E27FC236}">
                    <a16:creationId xmlns:a16="http://schemas.microsoft.com/office/drawing/2014/main" id="{59E097A9-FFF5-407C-B21E-FF17CA90252C}"/>
                  </a:ext>
                </a:extLst>
              </p:cNvPr>
              <p:cNvSpPr/>
              <p:nvPr/>
            </p:nvSpPr>
            <p:spPr>
              <a:xfrm>
                <a:off x="7693777" y="4654860"/>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7" name="Oval 96">
                <a:extLst>
                  <a:ext uri="{FF2B5EF4-FFF2-40B4-BE49-F238E27FC236}">
                    <a16:creationId xmlns:a16="http://schemas.microsoft.com/office/drawing/2014/main" id="{860E0FBE-30AF-450A-9F64-34D9DA2B3BC9}"/>
                  </a:ext>
                </a:extLst>
              </p:cNvPr>
              <p:cNvSpPr/>
              <p:nvPr/>
            </p:nvSpPr>
            <p:spPr>
              <a:xfrm>
                <a:off x="7857571" y="474487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900FD05E-C897-4899-8FE7-C01C046EA4E2}"/>
                  </a:ext>
                </a:extLst>
              </p:cNvPr>
              <p:cNvSpPr/>
              <p:nvPr/>
            </p:nvSpPr>
            <p:spPr>
              <a:xfrm>
                <a:off x="8035598" y="4666941"/>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99" name="Oval 98">
                <a:extLst>
                  <a:ext uri="{FF2B5EF4-FFF2-40B4-BE49-F238E27FC236}">
                    <a16:creationId xmlns:a16="http://schemas.microsoft.com/office/drawing/2014/main" id="{AB0E43EC-5014-408A-9AFC-EEC6EAC9C847}"/>
                  </a:ext>
                </a:extLst>
              </p:cNvPr>
              <p:cNvSpPr/>
              <p:nvPr/>
            </p:nvSpPr>
            <p:spPr>
              <a:xfrm>
                <a:off x="8172095" y="3991245"/>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0" name="Oval 99">
                <a:extLst>
                  <a:ext uri="{FF2B5EF4-FFF2-40B4-BE49-F238E27FC236}">
                    <a16:creationId xmlns:a16="http://schemas.microsoft.com/office/drawing/2014/main" id="{92B63869-FEDE-4475-8BDA-CF0D1D5379D5}"/>
                  </a:ext>
                </a:extLst>
              </p:cNvPr>
              <p:cNvSpPr/>
              <p:nvPr/>
            </p:nvSpPr>
            <p:spPr>
              <a:xfrm>
                <a:off x="8352951" y="427144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1" name="Oval 100">
                <a:extLst>
                  <a:ext uri="{FF2B5EF4-FFF2-40B4-BE49-F238E27FC236}">
                    <a16:creationId xmlns:a16="http://schemas.microsoft.com/office/drawing/2014/main" id="{6FE2F753-5657-4940-AA49-097C66B132FC}"/>
                  </a:ext>
                </a:extLst>
              </p:cNvPr>
              <p:cNvSpPr/>
              <p:nvPr/>
            </p:nvSpPr>
            <p:spPr>
              <a:xfrm>
                <a:off x="8532612" y="4265463"/>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2" name="Oval 101">
                <a:extLst>
                  <a:ext uri="{FF2B5EF4-FFF2-40B4-BE49-F238E27FC236}">
                    <a16:creationId xmlns:a16="http://schemas.microsoft.com/office/drawing/2014/main" id="{B5803ABE-F7FC-4BB6-A513-A60834676444}"/>
                  </a:ext>
                </a:extLst>
              </p:cNvPr>
              <p:cNvSpPr/>
              <p:nvPr/>
            </p:nvSpPr>
            <p:spPr>
              <a:xfrm>
                <a:off x="8686169" y="4477300"/>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EE9774C8-0EB1-4004-8929-DE58CE476766}"/>
                  </a:ext>
                </a:extLst>
              </p:cNvPr>
              <p:cNvSpPr/>
              <p:nvPr/>
            </p:nvSpPr>
            <p:spPr>
              <a:xfrm>
                <a:off x="8853376" y="4487397"/>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4" name="Oval 103">
                <a:extLst>
                  <a:ext uri="{FF2B5EF4-FFF2-40B4-BE49-F238E27FC236}">
                    <a16:creationId xmlns:a16="http://schemas.microsoft.com/office/drawing/2014/main" id="{C50389B6-F5DF-49D9-89C4-2B8279F8B8E2}"/>
                  </a:ext>
                </a:extLst>
              </p:cNvPr>
              <p:cNvSpPr/>
              <p:nvPr/>
            </p:nvSpPr>
            <p:spPr>
              <a:xfrm>
                <a:off x="9006084" y="467958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5" name="Oval 104">
                <a:extLst>
                  <a:ext uri="{FF2B5EF4-FFF2-40B4-BE49-F238E27FC236}">
                    <a16:creationId xmlns:a16="http://schemas.microsoft.com/office/drawing/2014/main" id="{E3A3F941-A780-4646-BF52-E2F687BDBDA7}"/>
                  </a:ext>
                </a:extLst>
              </p:cNvPr>
              <p:cNvSpPr/>
              <p:nvPr/>
            </p:nvSpPr>
            <p:spPr>
              <a:xfrm>
                <a:off x="9177894" y="4679589"/>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6" name="Oval 105">
                <a:extLst>
                  <a:ext uri="{FF2B5EF4-FFF2-40B4-BE49-F238E27FC236}">
                    <a16:creationId xmlns:a16="http://schemas.microsoft.com/office/drawing/2014/main" id="{9AC47BE1-3D97-4BF8-9254-3F37AD05BC6E}"/>
                  </a:ext>
                </a:extLst>
              </p:cNvPr>
              <p:cNvSpPr/>
              <p:nvPr/>
            </p:nvSpPr>
            <p:spPr>
              <a:xfrm>
                <a:off x="9316947" y="4731433"/>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7" name="Oval 106">
                <a:extLst>
                  <a:ext uri="{FF2B5EF4-FFF2-40B4-BE49-F238E27FC236}">
                    <a16:creationId xmlns:a16="http://schemas.microsoft.com/office/drawing/2014/main" id="{E9340D01-F36B-4F05-BC74-1EF9C3E3CE30}"/>
                  </a:ext>
                </a:extLst>
              </p:cNvPr>
              <p:cNvSpPr/>
              <p:nvPr/>
            </p:nvSpPr>
            <p:spPr>
              <a:xfrm>
                <a:off x="9512784" y="4610581"/>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108" name="Oval 107">
                <a:extLst>
                  <a:ext uri="{FF2B5EF4-FFF2-40B4-BE49-F238E27FC236}">
                    <a16:creationId xmlns:a16="http://schemas.microsoft.com/office/drawing/2014/main" id="{EA4E91EA-B2D5-40A7-99EA-260D05489C52}"/>
                  </a:ext>
                </a:extLst>
              </p:cNvPr>
              <p:cNvSpPr/>
              <p:nvPr/>
            </p:nvSpPr>
            <p:spPr>
              <a:xfrm>
                <a:off x="9645833" y="4435553"/>
                <a:ext cx="65518" cy="518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E2A9E0E1-E070-4270-AAFC-6292FDFF6BD9}"/>
                </a:ext>
              </a:extLst>
            </p:cNvPr>
            <p:cNvGrpSpPr/>
            <p:nvPr/>
          </p:nvGrpSpPr>
          <p:grpSpPr>
            <a:xfrm>
              <a:off x="2508150" y="2388479"/>
              <a:ext cx="7202874" cy="1237540"/>
              <a:chOff x="2508150" y="2388479"/>
              <a:chExt cx="7202874" cy="1237540"/>
            </a:xfrm>
          </p:grpSpPr>
          <p:sp>
            <p:nvSpPr>
              <p:cNvPr id="20" name="Oval 19">
                <a:extLst>
                  <a:ext uri="{FF2B5EF4-FFF2-40B4-BE49-F238E27FC236}">
                    <a16:creationId xmlns:a16="http://schemas.microsoft.com/office/drawing/2014/main" id="{FE1021D8-0F0B-4D8E-B8FE-7CCD4B4B469D}"/>
                  </a:ext>
                </a:extLst>
              </p:cNvPr>
              <p:cNvSpPr/>
              <p:nvPr/>
            </p:nvSpPr>
            <p:spPr>
              <a:xfrm>
                <a:off x="2508150" y="251056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D75A0B6F-5EB9-4027-85AD-0351E3BA04EB}"/>
                  </a:ext>
                </a:extLst>
              </p:cNvPr>
              <p:cNvSpPr/>
              <p:nvPr/>
            </p:nvSpPr>
            <p:spPr>
              <a:xfrm>
                <a:off x="2668533" y="238847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083DD002-21E1-4252-BA24-647D65B7E759}"/>
                  </a:ext>
                </a:extLst>
              </p:cNvPr>
              <p:cNvSpPr/>
              <p:nvPr/>
            </p:nvSpPr>
            <p:spPr>
              <a:xfrm>
                <a:off x="2818677" y="2817448"/>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AA3250F1-6D97-4859-BA30-D5CD7F8D7499}"/>
                  </a:ext>
                </a:extLst>
              </p:cNvPr>
              <p:cNvSpPr/>
              <p:nvPr/>
            </p:nvSpPr>
            <p:spPr>
              <a:xfrm>
                <a:off x="2985884" y="284700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7902742F-4F15-49DF-8336-5228C0BE73AB}"/>
                  </a:ext>
                </a:extLst>
              </p:cNvPr>
              <p:cNvSpPr/>
              <p:nvPr/>
            </p:nvSpPr>
            <p:spPr>
              <a:xfrm>
                <a:off x="3156236" y="307894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3F75B820-2B31-4F9E-AF34-43D6C115374A}"/>
                  </a:ext>
                </a:extLst>
              </p:cNvPr>
              <p:cNvSpPr/>
              <p:nvPr/>
            </p:nvSpPr>
            <p:spPr>
              <a:xfrm>
                <a:off x="3328221" y="301721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67F94854-F872-4D06-B8BB-3F886A16760A}"/>
                  </a:ext>
                </a:extLst>
              </p:cNvPr>
              <p:cNvSpPr/>
              <p:nvPr/>
            </p:nvSpPr>
            <p:spPr>
              <a:xfrm>
                <a:off x="3468131" y="270281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2BB0832-AEE4-459F-B983-0F800EF69FF3}"/>
                  </a:ext>
                </a:extLst>
              </p:cNvPr>
              <p:cNvSpPr/>
              <p:nvPr/>
            </p:nvSpPr>
            <p:spPr>
              <a:xfrm>
                <a:off x="3623052" y="254009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DDD6CEAC-97B0-49E6-ABF3-86FB7549DCC7}"/>
                  </a:ext>
                </a:extLst>
              </p:cNvPr>
              <p:cNvSpPr/>
              <p:nvPr/>
            </p:nvSpPr>
            <p:spPr>
              <a:xfrm>
                <a:off x="3801447" y="267729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B666BA78-C234-4DB1-8C46-EDF0A2ACBF52}"/>
                  </a:ext>
                </a:extLst>
              </p:cNvPr>
              <p:cNvSpPr/>
              <p:nvPr/>
            </p:nvSpPr>
            <p:spPr>
              <a:xfrm>
                <a:off x="3953432" y="307894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6E5C95B9-75F1-490F-A89C-10472ECEAA12}"/>
                  </a:ext>
                </a:extLst>
              </p:cNvPr>
              <p:cNvSpPr/>
              <p:nvPr/>
            </p:nvSpPr>
            <p:spPr>
              <a:xfrm>
                <a:off x="4307143" y="247853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8A9CD7E7-7148-4D3A-A8A1-12B0A7825037}"/>
                  </a:ext>
                </a:extLst>
              </p:cNvPr>
              <p:cNvSpPr/>
              <p:nvPr/>
            </p:nvSpPr>
            <p:spPr>
              <a:xfrm>
                <a:off x="4117246" y="289849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E699361F-5420-4396-A2AA-1884EC573FEC}"/>
                  </a:ext>
                </a:extLst>
              </p:cNvPr>
              <p:cNvSpPr/>
              <p:nvPr/>
            </p:nvSpPr>
            <p:spPr>
              <a:xfrm>
                <a:off x="4447171" y="251056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8008F56C-23AE-463D-B08A-2A310167F750}"/>
                  </a:ext>
                </a:extLst>
              </p:cNvPr>
              <p:cNvSpPr/>
              <p:nvPr/>
            </p:nvSpPr>
            <p:spPr>
              <a:xfrm>
                <a:off x="4618130" y="289849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23E85CC6-31F9-452A-B73F-61AFF5798A11}"/>
                  </a:ext>
                </a:extLst>
              </p:cNvPr>
              <p:cNvSpPr/>
              <p:nvPr/>
            </p:nvSpPr>
            <p:spPr>
              <a:xfrm>
                <a:off x="4937306" y="317931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D623A157-F2CA-42BB-AC1A-D888D06753EE}"/>
                  </a:ext>
                </a:extLst>
              </p:cNvPr>
              <p:cNvSpPr/>
              <p:nvPr/>
            </p:nvSpPr>
            <p:spPr>
              <a:xfrm>
                <a:off x="4765680" y="2991294"/>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F3CFCA38-2161-4A39-A841-FC5CC82BCFCA}"/>
                  </a:ext>
                </a:extLst>
              </p:cNvPr>
              <p:cNvSpPr/>
              <p:nvPr/>
            </p:nvSpPr>
            <p:spPr>
              <a:xfrm>
                <a:off x="5107927" y="339935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8E936DE3-1217-4BC3-9B17-373EC1CEB613}"/>
                  </a:ext>
                </a:extLst>
              </p:cNvPr>
              <p:cNvSpPr/>
              <p:nvPr/>
            </p:nvSpPr>
            <p:spPr>
              <a:xfrm>
                <a:off x="5264896" y="338339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B136BCA8-D174-431A-9CCC-5F49079E30C1}"/>
                  </a:ext>
                </a:extLst>
              </p:cNvPr>
              <p:cNvSpPr/>
              <p:nvPr/>
            </p:nvSpPr>
            <p:spPr>
              <a:xfrm>
                <a:off x="5432736" y="326185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2E9F9BE0-9865-45FA-996D-4741E19488BF}"/>
                  </a:ext>
                </a:extLst>
              </p:cNvPr>
              <p:cNvSpPr/>
              <p:nvPr/>
            </p:nvSpPr>
            <p:spPr>
              <a:xfrm>
                <a:off x="5593118" y="317626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D8D983B1-2DD0-498D-8981-B0663CF30ADA}"/>
                  </a:ext>
                </a:extLst>
              </p:cNvPr>
              <p:cNvSpPr/>
              <p:nvPr/>
            </p:nvSpPr>
            <p:spPr>
              <a:xfrm>
                <a:off x="5749457" y="346076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30F34CB4-126C-43F1-8C9E-85C903F4D991}"/>
                  </a:ext>
                </a:extLst>
              </p:cNvPr>
              <p:cNvSpPr/>
              <p:nvPr/>
            </p:nvSpPr>
            <p:spPr>
              <a:xfrm>
                <a:off x="5919885" y="357417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A15EB6A4-EE94-4EBF-BF07-F4B9B46DB935}"/>
                  </a:ext>
                </a:extLst>
              </p:cNvPr>
              <p:cNvSpPr/>
              <p:nvPr/>
            </p:nvSpPr>
            <p:spPr>
              <a:xfrm>
                <a:off x="6062081" y="357417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C82FC891-AE51-40BC-B77C-3CDEBFFAF1DB}"/>
                  </a:ext>
                </a:extLst>
              </p:cNvPr>
              <p:cNvSpPr/>
              <p:nvPr/>
            </p:nvSpPr>
            <p:spPr>
              <a:xfrm>
                <a:off x="6247717" y="333155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2E5331E8-AAA7-4413-96EF-2482053C6279}"/>
                  </a:ext>
                </a:extLst>
              </p:cNvPr>
              <p:cNvSpPr/>
              <p:nvPr/>
            </p:nvSpPr>
            <p:spPr>
              <a:xfrm>
                <a:off x="6394450" y="269309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3332CA7-AEF9-4F93-BBFC-46FB5A8709E4}"/>
                  </a:ext>
                </a:extLst>
              </p:cNvPr>
              <p:cNvSpPr/>
              <p:nvPr/>
            </p:nvSpPr>
            <p:spPr>
              <a:xfrm>
                <a:off x="6562209" y="3039898"/>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81955E94-E403-4ADE-AE7D-E50BC5B11BF1}"/>
                  </a:ext>
                </a:extLst>
              </p:cNvPr>
              <p:cNvSpPr/>
              <p:nvPr/>
            </p:nvSpPr>
            <p:spPr>
              <a:xfrm>
                <a:off x="6728346" y="313591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810D0875-00E1-48AE-8AE4-21A49BFD8C23}"/>
                  </a:ext>
                </a:extLst>
              </p:cNvPr>
              <p:cNvSpPr/>
              <p:nvPr/>
            </p:nvSpPr>
            <p:spPr>
              <a:xfrm>
                <a:off x="6900426" y="3256404"/>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D8D89044-224B-4198-BCA7-AB1A9342AED8}"/>
                  </a:ext>
                </a:extLst>
              </p:cNvPr>
              <p:cNvSpPr/>
              <p:nvPr/>
            </p:nvSpPr>
            <p:spPr>
              <a:xfrm>
                <a:off x="7060810" y="3223802"/>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EC389F19-7C7A-46C2-BF73-DB4286342AE2}"/>
                  </a:ext>
                </a:extLst>
              </p:cNvPr>
              <p:cNvSpPr/>
              <p:nvPr/>
            </p:nvSpPr>
            <p:spPr>
              <a:xfrm>
                <a:off x="7197778" y="334751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D2962E4E-2314-4332-8AF4-35A097B52D50}"/>
                  </a:ext>
                </a:extLst>
              </p:cNvPr>
              <p:cNvSpPr/>
              <p:nvPr/>
            </p:nvSpPr>
            <p:spPr>
              <a:xfrm>
                <a:off x="7354666" y="3096380"/>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0B17A403-574B-4940-AC79-D6BD2DEB760B}"/>
                  </a:ext>
                </a:extLst>
              </p:cNvPr>
              <p:cNvSpPr/>
              <p:nvPr/>
            </p:nvSpPr>
            <p:spPr>
              <a:xfrm>
                <a:off x="7534449" y="320524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3F5C4CD3-196A-456E-87AC-414997746602}"/>
                  </a:ext>
                </a:extLst>
              </p:cNvPr>
              <p:cNvSpPr/>
              <p:nvPr/>
            </p:nvSpPr>
            <p:spPr>
              <a:xfrm>
                <a:off x="7701874" y="317931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B0D7B95E-F147-463F-8121-3E2F479CA8BD}"/>
                  </a:ext>
                </a:extLst>
              </p:cNvPr>
              <p:cNvSpPr/>
              <p:nvPr/>
            </p:nvSpPr>
            <p:spPr>
              <a:xfrm>
                <a:off x="7872664" y="328777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E09663E1-3FA7-4553-B6A8-0370AA0F5272}"/>
                  </a:ext>
                </a:extLst>
              </p:cNvPr>
              <p:cNvSpPr/>
              <p:nvPr/>
            </p:nvSpPr>
            <p:spPr>
              <a:xfrm>
                <a:off x="8035598" y="315467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C070257F-4F9E-417D-936F-ADC0353DA888}"/>
                  </a:ext>
                </a:extLst>
              </p:cNvPr>
              <p:cNvSpPr/>
              <p:nvPr/>
            </p:nvSpPr>
            <p:spPr>
              <a:xfrm>
                <a:off x="8189157" y="263495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153E2D0F-5099-4F9F-AFBA-7F2777019897}"/>
                  </a:ext>
                </a:extLst>
              </p:cNvPr>
              <p:cNvSpPr/>
              <p:nvPr/>
            </p:nvSpPr>
            <p:spPr>
              <a:xfrm>
                <a:off x="8329537" y="2924420"/>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2BA15AE9-CA26-46CB-B24A-D34B1F7F3CE2}"/>
                  </a:ext>
                </a:extLst>
              </p:cNvPr>
              <p:cNvSpPr/>
              <p:nvPr/>
            </p:nvSpPr>
            <p:spPr>
              <a:xfrm>
                <a:off x="8532612" y="288310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8" name="Oval 57">
                <a:extLst>
                  <a:ext uri="{FF2B5EF4-FFF2-40B4-BE49-F238E27FC236}">
                    <a16:creationId xmlns:a16="http://schemas.microsoft.com/office/drawing/2014/main" id="{80F9D905-FFED-48D6-B42D-A844B9D62D62}"/>
                  </a:ext>
                </a:extLst>
              </p:cNvPr>
              <p:cNvSpPr/>
              <p:nvPr/>
            </p:nvSpPr>
            <p:spPr>
              <a:xfrm>
                <a:off x="8685756" y="3264558"/>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204B221-A7DF-4CB2-981D-65FFDBB3EE61}"/>
                  </a:ext>
                </a:extLst>
              </p:cNvPr>
              <p:cNvSpPr/>
              <p:nvPr/>
            </p:nvSpPr>
            <p:spPr>
              <a:xfrm>
                <a:off x="8841703" y="3155217"/>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0" name="Oval 59">
                <a:extLst>
                  <a:ext uri="{FF2B5EF4-FFF2-40B4-BE49-F238E27FC236}">
                    <a16:creationId xmlns:a16="http://schemas.microsoft.com/office/drawing/2014/main" id="{6B61126D-C847-4151-BE5E-1326078BEC61}"/>
                  </a:ext>
                </a:extLst>
              </p:cNvPr>
              <p:cNvSpPr/>
              <p:nvPr/>
            </p:nvSpPr>
            <p:spPr>
              <a:xfrm>
                <a:off x="8989228" y="348668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1" name="Oval 60">
                <a:extLst>
                  <a:ext uri="{FF2B5EF4-FFF2-40B4-BE49-F238E27FC236}">
                    <a16:creationId xmlns:a16="http://schemas.microsoft.com/office/drawing/2014/main" id="{B153E464-9114-47B1-ACA8-613A3BF6FDF1}"/>
                  </a:ext>
                </a:extLst>
              </p:cNvPr>
              <p:cNvSpPr/>
              <p:nvPr/>
            </p:nvSpPr>
            <p:spPr>
              <a:xfrm>
                <a:off x="9174100" y="3399355"/>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2" name="Oval 61">
                <a:extLst>
                  <a:ext uri="{FF2B5EF4-FFF2-40B4-BE49-F238E27FC236}">
                    <a16:creationId xmlns:a16="http://schemas.microsoft.com/office/drawing/2014/main" id="{E0C8009F-74CE-43E2-A23A-FA7210EF0C77}"/>
                  </a:ext>
                </a:extLst>
              </p:cNvPr>
              <p:cNvSpPr/>
              <p:nvPr/>
            </p:nvSpPr>
            <p:spPr>
              <a:xfrm>
                <a:off x="9349706" y="3486689"/>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02B9FAF7-1921-4567-90F1-4FFF511C1E1E}"/>
                  </a:ext>
                </a:extLst>
              </p:cNvPr>
              <p:cNvSpPr/>
              <p:nvPr/>
            </p:nvSpPr>
            <p:spPr>
              <a:xfrm>
                <a:off x="9497611" y="3331551"/>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64" name="Oval 63">
                <a:extLst>
                  <a:ext uri="{FF2B5EF4-FFF2-40B4-BE49-F238E27FC236}">
                    <a16:creationId xmlns:a16="http://schemas.microsoft.com/office/drawing/2014/main" id="{55B3624E-921D-4724-A849-C586ECE56FC4}"/>
                  </a:ext>
                </a:extLst>
              </p:cNvPr>
              <p:cNvSpPr/>
              <p:nvPr/>
            </p:nvSpPr>
            <p:spPr>
              <a:xfrm>
                <a:off x="9645506" y="3205716"/>
                <a:ext cx="65518" cy="518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grpSp>
      <p:sp>
        <p:nvSpPr>
          <p:cNvPr id="113" name="Rectangle 112">
            <a:extLst>
              <a:ext uri="{FF2B5EF4-FFF2-40B4-BE49-F238E27FC236}">
                <a16:creationId xmlns:a16="http://schemas.microsoft.com/office/drawing/2014/main" id="{697D9C60-E3C5-4D8F-BC7C-B22CD5AD878E}"/>
              </a:ext>
            </a:extLst>
          </p:cNvPr>
          <p:cNvSpPr/>
          <p:nvPr/>
        </p:nvSpPr>
        <p:spPr>
          <a:xfrm flipH="1">
            <a:off x="115824" y="6673068"/>
            <a:ext cx="11960352" cy="150479"/>
          </a:xfrm>
          <a:prstGeom prst="rect">
            <a:avLst/>
          </a:prstGeom>
        </p:spPr>
        <p:txBody>
          <a:bodyPr wrap="square" anchor="ctr">
            <a:spAutoFit/>
          </a:bodyPr>
          <a:lstStyle/>
          <a:p>
            <a:pPr algn="ctr" defTabSz="914400">
              <a:defRPr/>
            </a:pPr>
            <a:r>
              <a:rPr lang="en-US" sz="900" dirty="0">
                <a:solidFill>
                  <a:schemeClr val="bg2">
                    <a:lumMod val="65000"/>
                  </a:schemeClr>
                </a:solidFill>
                <a:latin typeface="Arial" panose="020B0604020202020204" pitchFamily="34" charset="0"/>
                <a:cs typeface="Arial" panose="020B0604020202020204" pitchFamily="34" charset="0"/>
              </a:rPr>
              <a:t>This graph/chart is linked to excel, and changes automatically based on data. Just left click on it and select “edit data”.</a:t>
            </a:r>
            <a:endParaRPr lang="en-US" sz="900" kern="0" dirty="0">
              <a:solidFill>
                <a:schemeClr val="bg2">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65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CD56-E83C-899F-9153-0E29E1F61937}"/>
              </a:ext>
            </a:extLst>
          </p:cNvPr>
          <p:cNvSpPr>
            <a:spLocks noGrp="1"/>
          </p:cNvSpPr>
          <p:nvPr>
            <p:ph type="title"/>
          </p:nvPr>
        </p:nvSpPr>
        <p:spPr/>
        <p:txBody>
          <a:bodyPr>
            <a:normAutofit/>
          </a:bodyPr>
          <a:lstStyle/>
          <a:p>
            <a:r>
              <a:rPr lang="en-US" b="1" i="0" u="none" strike="noStrike" dirty="0">
                <a:solidFill>
                  <a:srgbClr val="0D0D0D"/>
                </a:solidFill>
                <a:effectLst/>
                <a:latin typeface="Söhne"/>
              </a:rPr>
              <a:t>Analysis of Factors Affecting Readmissions in Diabetes Patients</a:t>
            </a:r>
            <a:endParaRPr lang="en-US" dirty="0"/>
          </a:p>
        </p:txBody>
      </p:sp>
      <p:sp>
        <p:nvSpPr>
          <p:cNvPr id="3" name="Content Placeholder 2">
            <a:extLst>
              <a:ext uri="{FF2B5EF4-FFF2-40B4-BE49-F238E27FC236}">
                <a16:creationId xmlns:a16="http://schemas.microsoft.com/office/drawing/2014/main" id="{E6A57A94-469B-8EBC-0EFB-4B689DCF6737}"/>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D0D0D"/>
                </a:solidFill>
                <a:effectLst/>
                <a:latin typeface="Söhne"/>
              </a:rPr>
              <a:t>Discussion of any analysis performed on factors affecting readmissions for diabetes patients (e.g., glucose level monitoring, medication changes).</a:t>
            </a:r>
          </a:p>
          <a:p>
            <a:pPr algn="l">
              <a:buFont typeface="Arial" panose="020B0604020202020204" pitchFamily="34" charset="0"/>
              <a:buChar char="•"/>
            </a:pPr>
            <a:r>
              <a:rPr lang="en-US" b="0" i="0" u="none" strike="noStrike" dirty="0">
                <a:solidFill>
                  <a:srgbClr val="0D0D0D"/>
                </a:solidFill>
                <a:effectLst/>
                <a:latin typeface="Söhne"/>
              </a:rPr>
              <a:t>Insights or patterns observed (if any statistical analysis was performed).</a:t>
            </a:r>
          </a:p>
          <a:p>
            <a:pPr algn="l">
              <a:buFont typeface="Arial" panose="020B0604020202020204" pitchFamily="34" charset="0"/>
              <a:buChar char="•"/>
            </a:pPr>
            <a:endParaRPr lang="en-US" dirty="0">
              <a:solidFill>
                <a:srgbClr val="0D0D0D"/>
              </a:solidFill>
              <a:latin typeface="Söhne"/>
            </a:endParaRPr>
          </a:p>
          <a:p>
            <a:endParaRPr lang="en-US" dirty="0"/>
          </a:p>
        </p:txBody>
      </p:sp>
    </p:spTree>
    <p:extLst>
      <p:ext uri="{BB962C8B-B14F-4D97-AF65-F5344CB8AC3E}">
        <p14:creationId xmlns:p14="http://schemas.microsoft.com/office/powerpoint/2010/main" val="298236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261-924E-83B8-A599-0C34C473FA11}"/>
              </a:ext>
            </a:extLst>
          </p:cNvPr>
          <p:cNvSpPr>
            <a:spLocks noGrp="1"/>
          </p:cNvSpPr>
          <p:nvPr>
            <p:ph type="title"/>
          </p:nvPr>
        </p:nvSpPr>
        <p:spPr/>
        <p:txBody>
          <a:bodyPr/>
          <a:lstStyle/>
          <a:p>
            <a:r>
              <a:rPr lang="en-US" dirty="0"/>
              <a:t>Conclusion and Recommendations	</a:t>
            </a:r>
          </a:p>
        </p:txBody>
      </p:sp>
      <p:sp>
        <p:nvSpPr>
          <p:cNvPr id="3" name="Content Placeholder 2">
            <a:extLst>
              <a:ext uri="{FF2B5EF4-FFF2-40B4-BE49-F238E27FC236}">
                <a16:creationId xmlns:a16="http://schemas.microsoft.com/office/drawing/2014/main" id="{0AEB2790-60AA-87F9-23B2-AAF868921692}"/>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Summary of key findings:</a:t>
            </a:r>
          </a:p>
          <a:p>
            <a:pPr marL="742950" lvl="1" indent="-285750" algn="l">
              <a:buFont typeface="Arial" panose="020B0604020202020204" pitchFamily="34" charset="0"/>
              <a:buChar char="•"/>
            </a:pPr>
            <a:r>
              <a:rPr lang="en-US" b="0" i="0" u="none" strike="noStrike" dirty="0">
                <a:solidFill>
                  <a:srgbClr val="0D0D0D"/>
                </a:solidFill>
                <a:effectLst/>
                <a:latin typeface="Söhne"/>
              </a:rPr>
              <a:t>The impact of diabetes on readmission rates.</a:t>
            </a:r>
          </a:p>
          <a:p>
            <a:pPr marL="742950" lvl="1" indent="-285750" algn="l">
              <a:buFont typeface="Arial" panose="020B0604020202020204" pitchFamily="34" charset="0"/>
              <a:buChar char="•"/>
            </a:pPr>
            <a:r>
              <a:rPr lang="en-US" b="0" i="0" u="none" strike="noStrike" dirty="0">
                <a:solidFill>
                  <a:srgbClr val="0D0D0D"/>
                </a:solidFill>
                <a:effectLst/>
                <a:latin typeface="Söhne"/>
              </a:rPr>
              <a:t>Any critical factors identified that influence readmissions.</a:t>
            </a:r>
          </a:p>
          <a:p>
            <a:pPr algn="l">
              <a:buFont typeface="Arial" panose="020B0604020202020204" pitchFamily="34" charset="0"/>
              <a:buChar char="•"/>
            </a:pPr>
            <a:r>
              <a:rPr lang="en-US" b="0" i="0" u="none" strike="noStrike" dirty="0">
                <a:solidFill>
                  <a:srgbClr val="0D0D0D"/>
                </a:solidFill>
                <a:effectLst/>
                <a:latin typeface="Söhne"/>
              </a:rPr>
              <a:t>Recommendations for healthcare providers based on the analysis.</a:t>
            </a:r>
          </a:p>
          <a:p>
            <a:br>
              <a:rPr lang="en-US" dirty="0"/>
            </a:br>
            <a:endParaRPr lang="en-US" dirty="0"/>
          </a:p>
        </p:txBody>
      </p:sp>
    </p:spTree>
    <p:extLst>
      <p:ext uri="{BB962C8B-B14F-4D97-AF65-F5344CB8AC3E}">
        <p14:creationId xmlns:p14="http://schemas.microsoft.com/office/powerpoint/2010/main" val="362084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148-267F-8542-688D-626ABDB49B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D5E0A0-5BCB-AAA2-FF23-3F83D07DCA74}"/>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D0D0D"/>
                </a:solidFill>
                <a:effectLst/>
                <a:latin typeface="Söhne"/>
              </a:rPr>
              <a:t>Detailed Statistical Analysis</a:t>
            </a:r>
            <a:r>
              <a:rPr lang="en-US" b="0" i="0" u="none" strike="noStrike" dirty="0">
                <a:solidFill>
                  <a:srgbClr val="0D0D0D"/>
                </a:solidFill>
                <a:effectLst/>
                <a:latin typeface="Söhne"/>
              </a:rPr>
              <a:t>: If you performed specific statistical tests or modeling, include slides detailing these methodologies and results.</a:t>
            </a:r>
          </a:p>
          <a:p>
            <a:pPr algn="l">
              <a:buFont typeface="Arial" panose="020B0604020202020204" pitchFamily="34" charset="0"/>
              <a:buChar char="•"/>
            </a:pPr>
            <a:r>
              <a:rPr lang="en-US" b="1" i="0" u="none" strike="noStrike" dirty="0">
                <a:solidFill>
                  <a:srgbClr val="0D0D0D"/>
                </a:solidFill>
                <a:effectLst/>
                <a:latin typeface="Söhne"/>
              </a:rPr>
              <a:t>Case Studies or Patient Profiles</a:t>
            </a:r>
            <a:r>
              <a:rPr lang="en-US" b="0" i="0" u="none" strike="noStrike" dirty="0">
                <a:solidFill>
                  <a:srgbClr val="0D0D0D"/>
                </a:solidFill>
                <a:effectLst/>
                <a:latin typeface="Söhne"/>
              </a:rPr>
              <a:t>: If relevant, </a:t>
            </a:r>
            <a:r>
              <a:rPr lang="en-US" b="0" i="0" u="none" strike="noStrike" dirty="0" err="1">
                <a:solidFill>
                  <a:srgbClr val="0D0D0D"/>
                </a:solidFill>
                <a:effectLst/>
                <a:latin typeface="Söhne"/>
              </a:rPr>
              <a:t>i</a:t>
            </a:r>
            <a:endParaRPr lang="en-US" b="0" i="0" u="none" strike="noStrike" dirty="0">
              <a:solidFill>
                <a:srgbClr val="0D0D0D"/>
              </a:solidFill>
              <a:effectLst/>
              <a:latin typeface="Söhne"/>
            </a:endParaRPr>
          </a:p>
          <a:p>
            <a:endParaRPr lang="en-US" dirty="0"/>
          </a:p>
        </p:txBody>
      </p:sp>
    </p:spTree>
    <p:extLst>
      <p:ext uri="{BB962C8B-B14F-4D97-AF65-F5344CB8AC3E}">
        <p14:creationId xmlns:p14="http://schemas.microsoft.com/office/powerpoint/2010/main" val="298523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55113C-BAB0-4DE1-8AD7-9ABA4CFF57F6}"/>
              </a:ext>
            </a:extLst>
          </p:cNvPr>
          <p:cNvGrpSpPr/>
          <p:nvPr/>
        </p:nvGrpSpPr>
        <p:grpSpPr>
          <a:xfrm>
            <a:off x="-2" y="768350"/>
            <a:ext cx="6629401" cy="1993900"/>
            <a:chOff x="-2" y="682625"/>
            <a:chExt cx="6629401" cy="1993900"/>
          </a:xfrm>
        </p:grpSpPr>
        <p:sp>
          <p:nvSpPr>
            <p:cNvPr id="8" name="Rectangle 7">
              <a:extLst>
                <a:ext uri="{FF2B5EF4-FFF2-40B4-BE49-F238E27FC236}">
                  <a16:creationId xmlns:a16="http://schemas.microsoft.com/office/drawing/2014/main" id="{45B90247-AD09-465B-A2FF-21C0FE8AFCEA}"/>
                </a:ext>
              </a:extLst>
            </p:cNvPr>
            <p:cNvSpPr/>
            <p:nvPr/>
          </p:nvSpPr>
          <p:spPr>
            <a:xfrm>
              <a:off x="-2" y="682625"/>
              <a:ext cx="6629401" cy="199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3" name="Title 1">
              <a:extLst>
                <a:ext uri="{FF2B5EF4-FFF2-40B4-BE49-F238E27FC236}">
                  <a16:creationId xmlns:a16="http://schemas.microsoft.com/office/drawing/2014/main" id="{3955644E-3729-4CAE-8F44-99A0A60EB093}"/>
                </a:ext>
              </a:extLst>
            </p:cNvPr>
            <p:cNvSpPr txBox="1">
              <a:spLocks/>
            </p:cNvSpPr>
            <p:nvPr/>
          </p:nvSpPr>
          <p:spPr>
            <a:xfrm>
              <a:off x="245560" y="851826"/>
              <a:ext cx="5881547" cy="1655499"/>
            </a:xfrm>
            <a:prstGeom prst="rect">
              <a:avLst/>
            </a:prstGeom>
          </p:spPr>
          <p:txBody>
            <a:bodyPr vert="horz" lIns="68580" tIns="34290" rIns="68580" bIns="3429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US" sz="880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grpSp>
      <p:grpSp>
        <p:nvGrpSpPr>
          <p:cNvPr id="2" name="Group 1">
            <a:extLst>
              <a:ext uri="{FF2B5EF4-FFF2-40B4-BE49-F238E27FC236}">
                <a16:creationId xmlns:a16="http://schemas.microsoft.com/office/drawing/2014/main" id="{9D59D599-1B62-465E-8C53-E2C4C2B27574}"/>
              </a:ext>
            </a:extLst>
          </p:cNvPr>
          <p:cNvGrpSpPr/>
          <p:nvPr/>
        </p:nvGrpSpPr>
        <p:grpSpPr>
          <a:xfrm>
            <a:off x="5840724" y="-13577"/>
            <a:ext cx="6351286" cy="6226172"/>
            <a:chOff x="5176233" y="-19568"/>
            <a:chExt cx="7015767" cy="6877568"/>
          </a:xfrm>
        </p:grpSpPr>
        <p:sp>
          <p:nvSpPr>
            <p:cNvPr id="9" name="Freeform: Shape 8">
              <a:extLst>
                <a:ext uri="{FF2B5EF4-FFF2-40B4-BE49-F238E27FC236}">
                  <a16:creationId xmlns:a16="http://schemas.microsoft.com/office/drawing/2014/main" id="{F7EA2C8B-267D-4CF7-8091-AB385B14648C}"/>
                </a:ext>
              </a:extLst>
            </p:cNvPr>
            <p:cNvSpPr/>
            <p:nvPr/>
          </p:nvSpPr>
          <p:spPr>
            <a:xfrm>
              <a:off x="5492589" y="-1588"/>
              <a:ext cx="6699411" cy="6859588"/>
            </a:xfrm>
            <a:custGeom>
              <a:avLst/>
              <a:gdLst>
                <a:gd name="connsiteX0" fmla="*/ 613002 w 6699411"/>
                <a:gd name="connsiteY0" fmla="*/ 0 h 6859588"/>
                <a:gd name="connsiteX1" fmla="*/ 6699411 w 6699411"/>
                <a:gd name="connsiteY1" fmla="*/ 0 h 6859588"/>
                <a:gd name="connsiteX2" fmla="*/ 6699411 w 6699411"/>
                <a:gd name="connsiteY2" fmla="*/ 6335288 h 6859588"/>
                <a:gd name="connsiteX3" fmla="*/ 6556287 w 6699411"/>
                <a:gd name="connsiteY3" fmla="*/ 6408592 h 6859588"/>
                <a:gd name="connsiteX4" fmla="*/ 4573490 w 6699411"/>
                <a:gd name="connsiteY4" fmla="*/ 6859588 h 6859588"/>
                <a:gd name="connsiteX5" fmla="*/ 0 w 6699411"/>
                <a:gd name="connsiteY5" fmla="*/ 2286098 h 6859588"/>
                <a:gd name="connsiteX6" fmla="*/ 551996 w 6699411"/>
                <a:gd name="connsiteY6" fmla="*/ 106101 h 6859588"/>
                <a:gd name="connsiteX7" fmla="*/ 613002 w 6699411"/>
                <a:gd name="connsiteY7"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9411" h="6859588">
                  <a:moveTo>
                    <a:pt x="613002" y="0"/>
                  </a:moveTo>
                  <a:lnTo>
                    <a:pt x="6699411" y="0"/>
                  </a:lnTo>
                  <a:lnTo>
                    <a:pt x="6699411" y="6335288"/>
                  </a:lnTo>
                  <a:lnTo>
                    <a:pt x="6556287" y="6408592"/>
                  </a:lnTo>
                  <a:cubicBezTo>
                    <a:pt x="5956461" y="6697618"/>
                    <a:pt x="5283891" y="6859588"/>
                    <a:pt x="4573490" y="6859588"/>
                  </a:cubicBezTo>
                  <a:cubicBezTo>
                    <a:pt x="2047621" y="6859588"/>
                    <a:pt x="0" y="4811967"/>
                    <a:pt x="0" y="2286098"/>
                  </a:cubicBezTo>
                  <a:cubicBezTo>
                    <a:pt x="0" y="1496764"/>
                    <a:pt x="199963" y="754134"/>
                    <a:pt x="551996" y="106101"/>
                  </a:cubicBezTo>
                  <a:lnTo>
                    <a:pt x="613002"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B2B9F8BD-CFE5-4992-A08E-1456C88F6CCE}"/>
                </a:ext>
              </a:extLst>
            </p:cNvPr>
            <p:cNvSpPr/>
            <p:nvPr/>
          </p:nvSpPr>
          <p:spPr>
            <a:xfrm>
              <a:off x="5176233" y="-19568"/>
              <a:ext cx="1724782" cy="5599837"/>
            </a:xfrm>
            <a:custGeom>
              <a:avLst/>
              <a:gdLst>
                <a:gd name="connsiteX0" fmla="*/ 564460 w 1812763"/>
                <a:gd name="connsiteY0" fmla="*/ 0 h 5885488"/>
                <a:gd name="connsiteX1" fmla="*/ 1182809 w 1812763"/>
                <a:gd name="connsiteY1" fmla="*/ 0 h 5885488"/>
                <a:gd name="connsiteX2" fmla="*/ 1108530 w 1812763"/>
                <a:gd name="connsiteY2" fmla="*/ 90102 h 5885488"/>
                <a:gd name="connsiteX3" fmla="*/ 405810 w 1812763"/>
                <a:gd name="connsiteY3" fmla="*/ 2237284 h 5885488"/>
                <a:gd name="connsiteX4" fmla="*/ 1664387 w 1812763"/>
                <a:gd name="connsiteY4" fmla="*/ 5736868 h 5885488"/>
                <a:gd name="connsiteX5" fmla="*/ 1812763 w 1812763"/>
                <a:gd name="connsiteY5" fmla="*/ 5885488 h 5885488"/>
                <a:gd name="connsiteX6" fmla="*/ 1758281 w 1812763"/>
                <a:gd name="connsiteY6" fmla="*/ 5844723 h 5885488"/>
                <a:gd name="connsiteX7" fmla="*/ 11330 w 1812763"/>
                <a:gd name="connsiteY7" fmla="*/ 1900688 h 5885488"/>
                <a:gd name="connsiteX8" fmla="*/ 494043 w 1812763"/>
                <a:gd name="connsiteY8" fmla="*/ 140870 h 5885488"/>
                <a:gd name="connsiteX9" fmla="*/ 564460 w 1812763"/>
                <a:gd name="connsiteY9" fmla="*/ 0 h 588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2763" h="5885488">
                  <a:moveTo>
                    <a:pt x="564460" y="0"/>
                  </a:moveTo>
                  <a:lnTo>
                    <a:pt x="1182809" y="0"/>
                  </a:lnTo>
                  <a:lnTo>
                    <a:pt x="1108530" y="90102"/>
                  </a:lnTo>
                  <a:cubicBezTo>
                    <a:pt x="712150" y="715201"/>
                    <a:pt x="460871" y="1445818"/>
                    <a:pt x="405810" y="2237284"/>
                  </a:cubicBezTo>
                  <a:cubicBezTo>
                    <a:pt x="312206" y="3582776"/>
                    <a:pt x="804502" y="4833449"/>
                    <a:pt x="1664387" y="5736868"/>
                  </a:cubicBezTo>
                  <a:lnTo>
                    <a:pt x="1812763" y="5885488"/>
                  </a:lnTo>
                  <a:lnTo>
                    <a:pt x="1758281" y="5844723"/>
                  </a:lnTo>
                  <a:cubicBezTo>
                    <a:pt x="602021" y="4935315"/>
                    <a:pt x="-98792" y="3483620"/>
                    <a:pt x="11330" y="1900688"/>
                  </a:cubicBezTo>
                  <a:cubicBezTo>
                    <a:pt x="55379" y="1267515"/>
                    <a:pt x="225008" y="673287"/>
                    <a:pt x="494043" y="140870"/>
                  </a:cubicBezTo>
                  <a:lnTo>
                    <a:pt x="56446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 name="Slide Number Placeholder 2">
            <a:extLst>
              <a:ext uri="{FF2B5EF4-FFF2-40B4-BE49-F238E27FC236}">
                <a16:creationId xmlns:a16="http://schemas.microsoft.com/office/drawing/2014/main" id="{953832DB-9D6C-48AE-842C-B2A61EBF80C9}"/>
              </a:ext>
            </a:extLst>
          </p:cNvPr>
          <p:cNvSpPr>
            <a:spLocks noGrp="1"/>
          </p:cNvSpPr>
          <p:nvPr>
            <p:ph type="sldNum" sz="quarter" idx="12"/>
          </p:nvPr>
        </p:nvSpPr>
        <p:spPr/>
        <p:txBody>
          <a:bodyPr/>
          <a:lstStyle/>
          <a:p>
            <a:fld id="{77C98F36-631C-4AED-8FAB-078CC15BE08B}" type="slidenum">
              <a:rPr lang="en-US" smtClean="0">
                <a:solidFill>
                  <a:schemeClr val="tx2">
                    <a:lumMod val="50000"/>
                    <a:lumOff val="50000"/>
                  </a:schemeClr>
                </a:solidFill>
              </a:rPr>
              <a:t>17</a:t>
            </a:fld>
            <a:endParaRPr lang="en-US">
              <a:solidFill>
                <a:schemeClr val="tx2">
                  <a:lumMod val="50000"/>
                  <a:lumOff val="50000"/>
                </a:schemeClr>
              </a:solidFill>
            </a:endParaRPr>
          </a:p>
        </p:txBody>
      </p:sp>
      <p:pic>
        <p:nvPicPr>
          <p:cNvPr id="6" name="Picture Placeholder 5" descr="Close-up of people shaking hands&#10;&#10;Description automatically generated">
            <a:extLst>
              <a:ext uri="{FF2B5EF4-FFF2-40B4-BE49-F238E27FC236}">
                <a16:creationId xmlns:a16="http://schemas.microsoft.com/office/drawing/2014/main" id="{5A8083EB-0094-420C-8A49-40C1FE87CE3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5" name="Group 4">
            <a:extLst>
              <a:ext uri="{FF2B5EF4-FFF2-40B4-BE49-F238E27FC236}">
                <a16:creationId xmlns:a16="http://schemas.microsoft.com/office/drawing/2014/main" id="{10E47267-8197-447E-827E-9E226C02FE84}"/>
              </a:ext>
            </a:extLst>
          </p:cNvPr>
          <p:cNvGrpSpPr/>
          <p:nvPr/>
        </p:nvGrpSpPr>
        <p:grpSpPr>
          <a:xfrm>
            <a:off x="1508016" y="3067378"/>
            <a:ext cx="2978673" cy="3310719"/>
            <a:chOff x="231934" y="3151356"/>
            <a:chExt cx="2978673" cy="3310719"/>
          </a:xfrm>
        </p:grpSpPr>
        <p:grpSp>
          <p:nvGrpSpPr>
            <p:cNvPr id="15" name="Group 14">
              <a:extLst>
                <a:ext uri="{FF2B5EF4-FFF2-40B4-BE49-F238E27FC236}">
                  <a16:creationId xmlns:a16="http://schemas.microsoft.com/office/drawing/2014/main" id="{3A55CF02-BA18-4E82-840E-C55878EB2F22}"/>
                </a:ext>
              </a:extLst>
            </p:cNvPr>
            <p:cNvGrpSpPr/>
            <p:nvPr/>
          </p:nvGrpSpPr>
          <p:grpSpPr>
            <a:xfrm>
              <a:off x="231934" y="3151356"/>
              <a:ext cx="2732979" cy="561377"/>
              <a:chOff x="773423" y="1461534"/>
              <a:chExt cx="2732979" cy="561377"/>
            </a:xfrm>
          </p:grpSpPr>
          <p:grpSp>
            <p:nvGrpSpPr>
              <p:cNvPr id="26" name="Group 25">
                <a:extLst>
                  <a:ext uri="{FF2B5EF4-FFF2-40B4-BE49-F238E27FC236}">
                    <a16:creationId xmlns:a16="http://schemas.microsoft.com/office/drawing/2014/main" id="{A3A5632A-57FB-48D8-AD0E-6A90B2F5F953}"/>
                  </a:ext>
                </a:extLst>
              </p:cNvPr>
              <p:cNvGrpSpPr/>
              <p:nvPr/>
            </p:nvGrpSpPr>
            <p:grpSpPr>
              <a:xfrm>
                <a:off x="773423" y="1461534"/>
                <a:ext cx="561377" cy="561377"/>
                <a:chOff x="1530606" y="1515108"/>
                <a:chExt cx="498195" cy="498195"/>
              </a:xfrm>
            </p:grpSpPr>
            <p:sp>
              <p:nvSpPr>
                <p:cNvPr id="28" name="Freeform: Shape 27">
                  <a:extLst>
                    <a:ext uri="{FF2B5EF4-FFF2-40B4-BE49-F238E27FC236}">
                      <a16:creationId xmlns:a16="http://schemas.microsoft.com/office/drawing/2014/main" id="{B472732C-617B-47CF-8281-D9DDF77B4D0D}"/>
                    </a:ext>
                  </a:extLst>
                </p:cNvPr>
                <p:cNvSpPr/>
                <p:nvPr/>
              </p:nvSpPr>
              <p:spPr>
                <a:xfrm>
                  <a:off x="1530606" y="1515108"/>
                  <a:ext cx="498195" cy="498195"/>
                </a:xfrm>
                <a:custGeom>
                  <a:avLst/>
                  <a:gdLst>
                    <a:gd name="connsiteX0" fmla="*/ 1562100 w 1562100"/>
                    <a:gd name="connsiteY0" fmla="*/ 781050 h 1562100"/>
                    <a:gd name="connsiteX1" fmla="*/ 781050 w 1562100"/>
                    <a:gd name="connsiteY1" fmla="*/ 1562100 h 1562100"/>
                    <a:gd name="connsiteX2" fmla="*/ 0 w 1562100"/>
                    <a:gd name="connsiteY2" fmla="*/ 781050 h 1562100"/>
                    <a:gd name="connsiteX3" fmla="*/ 781050 w 1562100"/>
                    <a:gd name="connsiteY3" fmla="*/ 0 h 1562100"/>
                    <a:gd name="connsiteX4" fmla="*/ 156210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1562100" y="781050"/>
                      </a:moveTo>
                      <a:cubicBezTo>
                        <a:pt x="1562100" y="1212412"/>
                        <a:pt x="1212412" y="1562100"/>
                        <a:pt x="781050" y="1562100"/>
                      </a:cubicBezTo>
                      <a:cubicBezTo>
                        <a:pt x="349688" y="1562100"/>
                        <a:pt x="0" y="1212412"/>
                        <a:pt x="0" y="781050"/>
                      </a:cubicBezTo>
                      <a:cubicBezTo>
                        <a:pt x="0" y="349688"/>
                        <a:pt x="349688" y="0"/>
                        <a:pt x="781050" y="0"/>
                      </a:cubicBezTo>
                      <a:cubicBezTo>
                        <a:pt x="1212412" y="0"/>
                        <a:pt x="1562100" y="349688"/>
                        <a:pt x="1562100" y="781050"/>
                      </a:cubicBez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Freeform 21">
                  <a:extLst>
                    <a:ext uri="{FF2B5EF4-FFF2-40B4-BE49-F238E27FC236}">
                      <a16:creationId xmlns:a16="http://schemas.microsoft.com/office/drawing/2014/main" id="{C2067EEF-8E2C-4F36-B88E-F64D8A7187E0}"/>
                    </a:ext>
                  </a:extLst>
                </p:cNvPr>
                <p:cNvSpPr/>
                <p:nvPr/>
              </p:nvSpPr>
              <p:spPr>
                <a:xfrm>
                  <a:off x="1631366" y="1632285"/>
                  <a:ext cx="296680" cy="263840"/>
                </a:xfrm>
                <a:custGeom>
                  <a:avLst/>
                  <a:gdLst>
                    <a:gd name="connsiteX0" fmla="*/ 217851 w 422251"/>
                    <a:gd name="connsiteY0" fmla="*/ 89402 h 380987"/>
                    <a:gd name="connsiteX1" fmla="*/ 361424 w 422251"/>
                    <a:gd name="connsiteY1" fmla="*/ 193358 h 380987"/>
                    <a:gd name="connsiteX2" fmla="*/ 359205 w 422251"/>
                    <a:gd name="connsiteY2" fmla="*/ 380987 h 380987"/>
                    <a:gd name="connsiteX3" fmla="*/ 271572 w 422251"/>
                    <a:gd name="connsiteY3" fmla="*/ 380987 h 380987"/>
                    <a:gd name="connsiteX4" fmla="*/ 271572 w 422251"/>
                    <a:gd name="connsiteY4" fmla="*/ 240265 h 380987"/>
                    <a:gd name="connsiteX5" fmla="*/ 162227 w 422251"/>
                    <a:gd name="connsiteY5" fmla="*/ 240266 h 380987"/>
                    <a:gd name="connsiteX6" fmla="*/ 162227 w 422251"/>
                    <a:gd name="connsiteY6" fmla="*/ 380986 h 380987"/>
                    <a:gd name="connsiteX7" fmla="*/ 72376 w 422251"/>
                    <a:gd name="connsiteY7" fmla="*/ 380986 h 380987"/>
                    <a:gd name="connsiteX8" fmla="*/ 72376 w 422251"/>
                    <a:gd name="connsiteY8" fmla="*/ 193358 h 380987"/>
                    <a:gd name="connsiteX9" fmla="*/ 217851 w 422251"/>
                    <a:gd name="connsiteY9" fmla="*/ 89402 h 380987"/>
                    <a:gd name="connsiteX10" fmla="*/ 210365 w 422251"/>
                    <a:gd name="connsiteY10" fmla="*/ 157 h 380987"/>
                    <a:gd name="connsiteX11" fmla="*/ 236248 w 422251"/>
                    <a:gd name="connsiteY11" fmla="*/ 8588 h 380987"/>
                    <a:gd name="connsiteX12" fmla="*/ 410507 w 422251"/>
                    <a:gd name="connsiteY12" fmla="*/ 128456 h 380987"/>
                    <a:gd name="connsiteX13" fmla="*/ 417477 w 422251"/>
                    <a:gd name="connsiteY13" fmla="*/ 166140 h 380987"/>
                    <a:gd name="connsiteX14" fmla="*/ 379792 w 422251"/>
                    <a:gd name="connsiteY14" fmla="*/ 173108 h 380987"/>
                    <a:gd name="connsiteX15" fmla="*/ 213903 w 422251"/>
                    <a:gd name="connsiteY15" fmla="*/ 58998 h 380987"/>
                    <a:gd name="connsiteX16" fmla="*/ 42785 w 422251"/>
                    <a:gd name="connsiteY16" fmla="*/ 180443 h 380987"/>
                    <a:gd name="connsiteX17" fmla="*/ 5003 w 422251"/>
                    <a:gd name="connsiteY17" fmla="*/ 174028 h 380987"/>
                    <a:gd name="connsiteX18" fmla="*/ 11418 w 422251"/>
                    <a:gd name="connsiteY18" fmla="*/ 136246 h 380987"/>
                    <a:gd name="connsiteX19" fmla="*/ 189839 w 422251"/>
                    <a:gd name="connsiteY19" fmla="*/ 9618 h 380987"/>
                    <a:gd name="connsiteX20" fmla="*/ 189860 w 422251"/>
                    <a:gd name="connsiteY20" fmla="*/ 9569 h 380987"/>
                    <a:gd name="connsiteX21" fmla="*/ 210365 w 422251"/>
                    <a:gd name="connsiteY21" fmla="*/ 157 h 38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251" h="380987">
                      <a:moveTo>
                        <a:pt x="217851" y="89402"/>
                      </a:moveTo>
                      <a:lnTo>
                        <a:pt x="361424" y="193358"/>
                      </a:lnTo>
                      <a:lnTo>
                        <a:pt x="359205" y="380987"/>
                      </a:lnTo>
                      <a:lnTo>
                        <a:pt x="271572" y="380987"/>
                      </a:lnTo>
                      <a:lnTo>
                        <a:pt x="271572" y="240265"/>
                      </a:lnTo>
                      <a:lnTo>
                        <a:pt x="162227" y="240266"/>
                      </a:lnTo>
                      <a:lnTo>
                        <a:pt x="162227" y="380986"/>
                      </a:lnTo>
                      <a:lnTo>
                        <a:pt x="72376" y="380986"/>
                      </a:lnTo>
                      <a:lnTo>
                        <a:pt x="72376" y="193358"/>
                      </a:lnTo>
                      <a:cubicBezTo>
                        <a:pt x="122451" y="154691"/>
                        <a:pt x="179818" y="117292"/>
                        <a:pt x="217851" y="89402"/>
                      </a:cubicBezTo>
                      <a:close/>
                      <a:moveTo>
                        <a:pt x="210365" y="157"/>
                      </a:moveTo>
                      <a:cubicBezTo>
                        <a:pt x="217467" y="-643"/>
                        <a:pt x="225467" y="1533"/>
                        <a:pt x="236248" y="8588"/>
                      </a:cubicBezTo>
                      <a:lnTo>
                        <a:pt x="410507" y="128456"/>
                      </a:lnTo>
                      <a:cubicBezTo>
                        <a:pt x="422839" y="136938"/>
                        <a:pt x="425958" y="153809"/>
                        <a:pt x="417477" y="166140"/>
                      </a:cubicBezTo>
                      <a:cubicBezTo>
                        <a:pt x="408994" y="178470"/>
                        <a:pt x="392123" y="181590"/>
                        <a:pt x="379792" y="173108"/>
                      </a:cubicBezTo>
                      <a:lnTo>
                        <a:pt x="213903" y="58998"/>
                      </a:lnTo>
                      <a:lnTo>
                        <a:pt x="42785" y="180443"/>
                      </a:lnTo>
                      <a:cubicBezTo>
                        <a:pt x="30580" y="189104"/>
                        <a:pt x="13664" y="186232"/>
                        <a:pt x="5003" y="174028"/>
                      </a:cubicBezTo>
                      <a:cubicBezTo>
                        <a:pt x="-3659" y="161823"/>
                        <a:pt x="-787" y="144907"/>
                        <a:pt x="11418" y="136246"/>
                      </a:cubicBezTo>
                      <a:lnTo>
                        <a:pt x="189839" y="9618"/>
                      </a:lnTo>
                      <a:cubicBezTo>
                        <a:pt x="189846" y="9602"/>
                        <a:pt x="189852" y="9586"/>
                        <a:pt x="189860" y="9569"/>
                      </a:cubicBezTo>
                      <a:cubicBezTo>
                        <a:pt x="197055" y="4729"/>
                        <a:pt x="203261" y="956"/>
                        <a:pt x="210365" y="157"/>
                      </a:cubicBezTo>
                      <a:close/>
                    </a:path>
                  </a:pathLst>
                </a:custGeom>
                <a:solidFill>
                  <a:schemeClr val="bg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14350">
                    <a:defRPr/>
                  </a:pPr>
                  <a:endParaRPr lang="en-IN" sz="1013" kern="0" dirty="0">
                    <a:solidFill>
                      <a:schemeClr val="tx2">
                        <a:lumMod val="85000"/>
                        <a:lumOff val="15000"/>
                      </a:schemeClr>
                    </a:solidFill>
                    <a:latin typeface="Arial" panose="020B0604020202020204" pitchFamily="34" charset="0"/>
                    <a:cs typeface="Arial" panose="020B0604020202020204" pitchFamily="34" charset="0"/>
                  </a:endParaRPr>
                </a:p>
              </p:txBody>
            </p:sp>
          </p:grpSp>
          <p:sp>
            <p:nvSpPr>
              <p:cNvPr id="27" name="TextBox 27">
                <a:extLst>
                  <a:ext uri="{FF2B5EF4-FFF2-40B4-BE49-F238E27FC236}">
                    <a16:creationId xmlns:a16="http://schemas.microsoft.com/office/drawing/2014/main" id="{7DCEBE6F-29F7-4D9C-9CE0-76FD8FDC90B3}"/>
                  </a:ext>
                </a:extLst>
              </p:cNvPr>
              <p:cNvSpPr txBox="1"/>
              <p:nvPr/>
            </p:nvSpPr>
            <p:spPr>
              <a:xfrm>
                <a:off x="1447878" y="1480612"/>
                <a:ext cx="2058524"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sz="1600" b="1" kern="0" dirty="0">
                    <a:solidFill>
                      <a:schemeClr val="tx2">
                        <a:lumMod val="75000"/>
                        <a:lumOff val="25000"/>
                      </a:schemeClr>
                    </a:solidFill>
                    <a:latin typeface="Arial" panose="020B0604020202020204" pitchFamily="34" charset="0"/>
                    <a:ea typeface="Ebrima" panose="02000000000000000000" pitchFamily="2" charset="0"/>
                    <a:cs typeface="Arial" panose="020B0604020202020204" pitchFamily="34" charset="0"/>
                  </a:rPr>
                  <a:t>Address</a:t>
                </a:r>
              </a:p>
              <a:p>
                <a:pPr defTabSz="514350">
                  <a:defRPr/>
                </a:pPr>
                <a:r>
                  <a:rPr lang="en-US" sz="1200" kern="0" dirty="0">
                    <a:solidFill>
                      <a:schemeClr val="tx2">
                        <a:lumMod val="65000"/>
                        <a:lumOff val="35000"/>
                      </a:schemeClr>
                    </a:solidFill>
                    <a:latin typeface="Arial" panose="020B0604020202020204" pitchFamily="34" charset="0"/>
                    <a:ea typeface="Cambria" panose="02040503050406030204" pitchFamily="18" charset="0"/>
                    <a:cs typeface="Arial" panose="020B0604020202020204" pitchFamily="34" charset="0"/>
                  </a:rPr>
                  <a:t># street number, city, state</a:t>
                </a:r>
              </a:p>
            </p:txBody>
          </p:sp>
        </p:grpSp>
        <p:grpSp>
          <p:nvGrpSpPr>
            <p:cNvPr id="16" name="Group 15">
              <a:extLst>
                <a:ext uri="{FF2B5EF4-FFF2-40B4-BE49-F238E27FC236}">
                  <a16:creationId xmlns:a16="http://schemas.microsoft.com/office/drawing/2014/main" id="{9BA916D8-3A23-4CC2-A36C-EEFCDF248553}"/>
                </a:ext>
              </a:extLst>
            </p:cNvPr>
            <p:cNvGrpSpPr/>
            <p:nvPr/>
          </p:nvGrpSpPr>
          <p:grpSpPr>
            <a:xfrm>
              <a:off x="231934" y="4526027"/>
              <a:ext cx="2544336" cy="561377"/>
              <a:chOff x="773423" y="3342164"/>
              <a:chExt cx="2544336" cy="561377"/>
            </a:xfrm>
          </p:grpSpPr>
          <p:grpSp>
            <p:nvGrpSpPr>
              <p:cNvPr id="22" name="Group 21">
                <a:extLst>
                  <a:ext uri="{FF2B5EF4-FFF2-40B4-BE49-F238E27FC236}">
                    <a16:creationId xmlns:a16="http://schemas.microsoft.com/office/drawing/2014/main" id="{CC93364B-2AE0-48EE-B8D5-642B99BDD1A5}"/>
                  </a:ext>
                </a:extLst>
              </p:cNvPr>
              <p:cNvGrpSpPr/>
              <p:nvPr/>
            </p:nvGrpSpPr>
            <p:grpSpPr>
              <a:xfrm>
                <a:off x="773423" y="3342164"/>
                <a:ext cx="561377" cy="561377"/>
                <a:chOff x="1530606" y="2452384"/>
                <a:chExt cx="498195" cy="498195"/>
              </a:xfrm>
            </p:grpSpPr>
            <p:sp>
              <p:nvSpPr>
                <p:cNvPr id="24" name="Freeform: Shape 23">
                  <a:extLst>
                    <a:ext uri="{FF2B5EF4-FFF2-40B4-BE49-F238E27FC236}">
                      <a16:creationId xmlns:a16="http://schemas.microsoft.com/office/drawing/2014/main" id="{55CC2E3C-7FDC-4AA2-B6D1-963800ABDDE6}"/>
                    </a:ext>
                  </a:extLst>
                </p:cNvPr>
                <p:cNvSpPr/>
                <p:nvPr/>
              </p:nvSpPr>
              <p:spPr>
                <a:xfrm>
                  <a:off x="1530606" y="2452384"/>
                  <a:ext cx="498195" cy="498195"/>
                </a:xfrm>
                <a:custGeom>
                  <a:avLst/>
                  <a:gdLst>
                    <a:gd name="connsiteX0" fmla="*/ 1562100 w 1562100"/>
                    <a:gd name="connsiteY0" fmla="*/ 781050 h 1562100"/>
                    <a:gd name="connsiteX1" fmla="*/ 781050 w 1562100"/>
                    <a:gd name="connsiteY1" fmla="*/ 1562100 h 1562100"/>
                    <a:gd name="connsiteX2" fmla="*/ 0 w 1562100"/>
                    <a:gd name="connsiteY2" fmla="*/ 781050 h 1562100"/>
                    <a:gd name="connsiteX3" fmla="*/ 781050 w 1562100"/>
                    <a:gd name="connsiteY3" fmla="*/ 0 h 1562100"/>
                    <a:gd name="connsiteX4" fmla="*/ 156210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1562100" y="781050"/>
                      </a:moveTo>
                      <a:cubicBezTo>
                        <a:pt x="1562100" y="1212412"/>
                        <a:pt x="1212412" y="1562100"/>
                        <a:pt x="781050" y="1562100"/>
                      </a:cubicBezTo>
                      <a:cubicBezTo>
                        <a:pt x="349688" y="1562100"/>
                        <a:pt x="0" y="1212412"/>
                        <a:pt x="0" y="781050"/>
                      </a:cubicBezTo>
                      <a:cubicBezTo>
                        <a:pt x="0" y="349688"/>
                        <a:pt x="349688" y="0"/>
                        <a:pt x="781050" y="0"/>
                      </a:cubicBezTo>
                      <a:cubicBezTo>
                        <a:pt x="1212412" y="0"/>
                        <a:pt x="1562100" y="349688"/>
                        <a:pt x="1562100" y="781050"/>
                      </a:cubicBez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5" name="Freeform 17">
                  <a:extLst>
                    <a:ext uri="{FF2B5EF4-FFF2-40B4-BE49-F238E27FC236}">
                      <a16:creationId xmlns:a16="http://schemas.microsoft.com/office/drawing/2014/main" id="{7D4CDEB2-DE60-4FC0-9AF4-3CE11074F7A8}"/>
                    </a:ext>
                  </a:extLst>
                </p:cNvPr>
                <p:cNvSpPr>
                  <a:spLocks/>
                </p:cNvSpPr>
                <p:nvPr/>
              </p:nvSpPr>
              <p:spPr bwMode="auto">
                <a:xfrm>
                  <a:off x="1630763" y="2543595"/>
                  <a:ext cx="297889" cy="315773"/>
                </a:xfrm>
                <a:custGeom>
                  <a:avLst/>
                  <a:gdLst>
                    <a:gd name="connsiteX0" fmla="*/ 635731 w 2840325"/>
                    <a:gd name="connsiteY0" fmla="*/ 0 h 2761002"/>
                    <a:gd name="connsiteX1" fmla="*/ 729847 w 2840325"/>
                    <a:gd name="connsiteY1" fmla="*/ 3774 h 2761002"/>
                    <a:gd name="connsiteX2" fmla="*/ 1173306 w 2840325"/>
                    <a:gd name="connsiteY2" fmla="*/ 727041 h 2761002"/>
                    <a:gd name="connsiteX3" fmla="*/ 1154081 w 2840325"/>
                    <a:gd name="connsiteY3" fmla="*/ 759764 h 2761002"/>
                    <a:gd name="connsiteX4" fmla="*/ 697279 w 2840325"/>
                    <a:gd name="connsiteY4" fmla="*/ 987452 h 2761002"/>
                    <a:gd name="connsiteX5" fmla="*/ 1805584 w 2840325"/>
                    <a:gd name="connsiteY5" fmla="*/ 2170143 h 2761002"/>
                    <a:gd name="connsiteX6" fmla="*/ 2031669 w 2840325"/>
                    <a:gd name="connsiteY6" fmla="*/ 1788252 h 2761002"/>
                    <a:gd name="connsiteX7" fmla="*/ 2815144 w 2840325"/>
                    <a:gd name="connsiteY7" fmla="*/ 2141835 h 2761002"/>
                    <a:gd name="connsiteX8" fmla="*/ 2259643 w 2840325"/>
                    <a:gd name="connsiteY8" fmla="*/ 2681871 h 2761002"/>
                    <a:gd name="connsiteX9" fmla="*/ 185214 w 2840325"/>
                    <a:gd name="connsiteY9" fmla="*/ 538873 h 2761002"/>
                    <a:gd name="connsiteX10" fmla="*/ 635731 w 2840325"/>
                    <a:gd name="connsiteY10" fmla="*/ 0 h 2761002"/>
                    <a:gd name="connsiteX0" fmla="*/ 634951 w 2840042"/>
                    <a:gd name="connsiteY0" fmla="*/ 0 h 2779288"/>
                    <a:gd name="connsiteX1" fmla="*/ 729067 w 2840042"/>
                    <a:gd name="connsiteY1" fmla="*/ 3774 h 2779288"/>
                    <a:gd name="connsiteX2" fmla="*/ 1172526 w 2840042"/>
                    <a:gd name="connsiteY2" fmla="*/ 727041 h 2779288"/>
                    <a:gd name="connsiteX3" fmla="*/ 1153301 w 2840042"/>
                    <a:gd name="connsiteY3" fmla="*/ 759764 h 2779288"/>
                    <a:gd name="connsiteX4" fmla="*/ 696499 w 2840042"/>
                    <a:gd name="connsiteY4" fmla="*/ 987452 h 2779288"/>
                    <a:gd name="connsiteX5" fmla="*/ 1804804 w 2840042"/>
                    <a:gd name="connsiteY5" fmla="*/ 2170143 h 2779288"/>
                    <a:gd name="connsiteX6" fmla="*/ 2030889 w 2840042"/>
                    <a:gd name="connsiteY6" fmla="*/ 1788252 h 2779288"/>
                    <a:gd name="connsiteX7" fmla="*/ 2814364 w 2840042"/>
                    <a:gd name="connsiteY7" fmla="*/ 2141835 h 2779288"/>
                    <a:gd name="connsiteX8" fmla="*/ 2268388 w 2840042"/>
                    <a:gd name="connsiteY8" fmla="*/ 2700921 h 2779288"/>
                    <a:gd name="connsiteX9" fmla="*/ 184434 w 2840042"/>
                    <a:gd name="connsiteY9" fmla="*/ 538873 h 2779288"/>
                    <a:gd name="connsiteX10" fmla="*/ 634951 w 2840042"/>
                    <a:gd name="connsiteY10" fmla="*/ 0 h 2779288"/>
                    <a:gd name="connsiteX0" fmla="*/ 634951 w 2841036"/>
                    <a:gd name="connsiteY0" fmla="*/ 0 h 2779288"/>
                    <a:gd name="connsiteX1" fmla="*/ 729067 w 2841036"/>
                    <a:gd name="connsiteY1" fmla="*/ 3774 h 2779288"/>
                    <a:gd name="connsiteX2" fmla="*/ 1172526 w 2841036"/>
                    <a:gd name="connsiteY2" fmla="*/ 727041 h 2779288"/>
                    <a:gd name="connsiteX3" fmla="*/ 1153301 w 2841036"/>
                    <a:gd name="connsiteY3" fmla="*/ 759764 h 2779288"/>
                    <a:gd name="connsiteX4" fmla="*/ 696499 w 2841036"/>
                    <a:gd name="connsiteY4" fmla="*/ 987452 h 2779288"/>
                    <a:gd name="connsiteX5" fmla="*/ 1804804 w 2841036"/>
                    <a:gd name="connsiteY5" fmla="*/ 2170143 h 2779288"/>
                    <a:gd name="connsiteX6" fmla="*/ 2030889 w 2841036"/>
                    <a:gd name="connsiteY6" fmla="*/ 1788252 h 2779288"/>
                    <a:gd name="connsiteX7" fmla="*/ 2814364 w 2841036"/>
                    <a:gd name="connsiteY7" fmla="*/ 2141835 h 2779288"/>
                    <a:gd name="connsiteX8" fmla="*/ 2268388 w 2841036"/>
                    <a:gd name="connsiteY8" fmla="*/ 2700921 h 2779288"/>
                    <a:gd name="connsiteX9" fmla="*/ 184434 w 2841036"/>
                    <a:gd name="connsiteY9" fmla="*/ 538873 h 2779288"/>
                    <a:gd name="connsiteX10" fmla="*/ 634951 w 2841036"/>
                    <a:gd name="connsiteY10"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1153301 w 2839113"/>
                    <a:gd name="connsiteY3" fmla="*/ 759764 h 2779288"/>
                    <a:gd name="connsiteX4" fmla="*/ 696499 w 2839113"/>
                    <a:gd name="connsiteY4" fmla="*/ 987452 h 2779288"/>
                    <a:gd name="connsiteX5" fmla="*/ 1804804 w 2839113"/>
                    <a:gd name="connsiteY5" fmla="*/ 2170143 h 2779288"/>
                    <a:gd name="connsiteX6" fmla="*/ 2030889 w 2839113"/>
                    <a:gd name="connsiteY6" fmla="*/ 1788252 h 2779288"/>
                    <a:gd name="connsiteX7" fmla="*/ 2814364 w 2839113"/>
                    <a:gd name="connsiteY7" fmla="*/ 2141835 h 2779288"/>
                    <a:gd name="connsiteX8" fmla="*/ 2268388 w 2839113"/>
                    <a:gd name="connsiteY8" fmla="*/ 2700921 h 2779288"/>
                    <a:gd name="connsiteX9" fmla="*/ 184434 w 2839113"/>
                    <a:gd name="connsiteY9" fmla="*/ 538873 h 2779288"/>
                    <a:gd name="connsiteX10" fmla="*/ 634951 w 2839113"/>
                    <a:gd name="connsiteY10"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729067 w 2839113"/>
                    <a:gd name="connsiteY1" fmla="*/ 3774 h 2779288"/>
                    <a:gd name="connsiteX2" fmla="*/ 1172526 w 2839113"/>
                    <a:gd name="connsiteY2" fmla="*/ 727041 h 2779288"/>
                    <a:gd name="connsiteX3" fmla="*/ 696499 w 2839113"/>
                    <a:gd name="connsiteY3" fmla="*/ 987452 h 2779288"/>
                    <a:gd name="connsiteX4" fmla="*/ 1804804 w 2839113"/>
                    <a:gd name="connsiteY4" fmla="*/ 2170143 h 2779288"/>
                    <a:gd name="connsiteX5" fmla="*/ 2030889 w 2839113"/>
                    <a:gd name="connsiteY5" fmla="*/ 1788252 h 2779288"/>
                    <a:gd name="connsiteX6" fmla="*/ 2814364 w 2839113"/>
                    <a:gd name="connsiteY6" fmla="*/ 2141835 h 2779288"/>
                    <a:gd name="connsiteX7" fmla="*/ 2268388 w 2839113"/>
                    <a:gd name="connsiteY7" fmla="*/ 2700921 h 2779288"/>
                    <a:gd name="connsiteX8" fmla="*/ 184434 w 2839113"/>
                    <a:gd name="connsiteY8" fmla="*/ 538873 h 2779288"/>
                    <a:gd name="connsiteX9" fmla="*/ 634951 w 2839113"/>
                    <a:gd name="connsiteY9" fmla="*/ 0 h 2779288"/>
                    <a:gd name="connsiteX0" fmla="*/ 634951 w 2839113"/>
                    <a:gd name="connsiteY0" fmla="*/ 0 h 2779288"/>
                    <a:gd name="connsiteX1" fmla="*/ 1172526 w 2839113"/>
                    <a:gd name="connsiteY1" fmla="*/ 727041 h 2779288"/>
                    <a:gd name="connsiteX2" fmla="*/ 696499 w 2839113"/>
                    <a:gd name="connsiteY2" fmla="*/ 987452 h 2779288"/>
                    <a:gd name="connsiteX3" fmla="*/ 1804804 w 2839113"/>
                    <a:gd name="connsiteY3" fmla="*/ 2170143 h 2779288"/>
                    <a:gd name="connsiteX4" fmla="*/ 2030889 w 2839113"/>
                    <a:gd name="connsiteY4" fmla="*/ 1788252 h 2779288"/>
                    <a:gd name="connsiteX5" fmla="*/ 2814364 w 2839113"/>
                    <a:gd name="connsiteY5" fmla="*/ 2141835 h 2779288"/>
                    <a:gd name="connsiteX6" fmla="*/ 2268388 w 2839113"/>
                    <a:gd name="connsiteY6" fmla="*/ 2700921 h 2779288"/>
                    <a:gd name="connsiteX7" fmla="*/ 184434 w 2839113"/>
                    <a:gd name="connsiteY7" fmla="*/ 538873 h 2779288"/>
                    <a:gd name="connsiteX8" fmla="*/ 634951 w 2839113"/>
                    <a:gd name="connsiteY8" fmla="*/ 0 h 277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113" h="2779288">
                      <a:moveTo>
                        <a:pt x="634951" y="0"/>
                      </a:moveTo>
                      <a:lnTo>
                        <a:pt x="1172526" y="727041"/>
                      </a:lnTo>
                      <a:cubicBezTo>
                        <a:pt x="1061475" y="975770"/>
                        <a:pt x="874225" y="1005423"/>
                        <a:pt x="696499" y="987452"/>
                      </a:cubicBezTo>
                      <a:cubicBezTo>
                        <a:pt x="251073" y="1846230"/>
                        <a:pt x="1559023" y="2431995"/>
                        <a:pt x="1804804" y="2170143"/>
                      </a:cubicBezTo>
                      <a:cubicBezTo>
                        <a:pt x="1811009" y="1988316"/>
                        <a:pt x="1835290" y="1864195"/>
                        <a:pt x="2030889" y="1788252"/>
                      </a:cubicBezTo>
                      <a:lnTo>
                        <a:pt x="2814364" y="2141835"/>
                      </a:lnTo>
                      <a:cubicBezTo>
                        <a:pt x="2940357" y="2610284"/>
                        <a:pt x="2558789" y="2740386"/>
                        <a:pt x="2268388" y="2700921"/>
                      </a:cubicBezTo>
                      <a:cubicBezTo>
                        <a:pt x="1034091" y="3148684"/>
                        <a:pt x="-543194" y="1577028"/>
                        <a:pt x="184434" y="538873"/>
                      </a:cubicBezTo>
                      <a:cubicBezTo>
                        <a:pt x="195816" y="545508"/>
                        <a:pt x="49512" y="10994"/>
                        <a:pt x="634951" y="0"/>
                      </a:cubicBezTo>
                      <a:close/>
                    </a:path>
                  </a:pathLst>
                </a:custGeom>
                <a:solidFill>
                  <a:schemeClr val="bg2"/>
                </a:solidFill>
                <a:ln w="19050">
                  <a:noFill/>
                  <a:prstDash val="solid"/>
                  <a:round/>
                  <a:headEnd/>
                  <a:tailEnd/>
                </a:ln>
                <a:effectLst/>
              </p:spPr>
              <p:txBody>
                <a:bodyPr vert="horz" wrap="square" lIns="51435" tIns="25718" rIns="51435" bIns="25718" numCol="1" anchor="ctr"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endParaRPr lang="en-US" sz="1013" kern="0" dirty="0">
                    <a:solidFill>
                      <a:schemeClr val="tx2">
                        <a:lumMod val="85000"/>
                        <a:lumOff val="15000"/>
                      </a:schemeClr>
                    </a:solidFill>
                    <a:latin typeface="Arial" panose="020B0604020202020204" pitchFamily="34" charset="0"/>
                    <a:cs typeface="Arial" panose="020B0604020202020204" pitchFamily="34" charset="0"/>
                  </a:endParaRPr>
                </a:p>
              </p:txBody>
            </p:sp>
          </p:grpSp>
          <p:sp>
            <p:nvSpPr>
              <p:cNvPr id="23" name="TextBox 18">
                <a:extLst>
                  <a:ext uri="{FF2B5EF4-FFF2-40B4-BE49-F238E27FC236}">
                    <a16:creationId xmlns:a16="http://schemas.microsoft.com/office/drawing/2014/main" id="{DD227E63-336D-49EF-B362-17B4F18B1239}"/>
                  </a:ext>
                </a:extLst>
              </p:cNvPr>
              <p:cNvSpPr txBox="1"/>
              <p:nvPr/>
            </p:nvSpPr>
            <p:spPr>
              <a:xfrm>
                <a:off x="1447878" y="3361242"/>
                <a:ext cx="1869881"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sz="1600" b="1" kern="0" dirty="0">
                    <a:solidFill>
                      <a:schemeClr val="tx2">
                        <a:lumMod val="75000"/>
                        <a:lumOff val="25000"/>
                      </a:schemeClr>
                    </a:solidFill>
                    <a:latin typeface="Arial" panose="020B0604020202020204" pitchFamily="34" charset="0"/>
                    <a:ea typeface="Ebrima" panose="02000000000000000000" pitchFamily="2" charset="0"/>
                    <a:cs typeface="Arial" panose="020B0604020202020204" pitchFamily="34" charset="0"/>
                  </a:rPr>
                  <a:t>Contact Number</a:t>
                </a:r>
              </a:p>
              <a:p>
                <a:pPr defTabSz="514350">
                  <a:defRPr/>
                </a:pPr>
                <a:r>
                  <a:rPr lang="en-US" sz="1200" kern="0" dirty="0">
                    <a:solidFill>
                      <a:schemeClr val="tx2">
                        <a:lumMod val="65000"/>
                        <a:lumOff val="35000"/>
                      </a:schemeClr>
                    </a:solidFill>
                    <a:latin typeface="Arial" panose="020B0604020202020204" pitchFamily="34" charset="0"/>
                    <a:ea typeface="Cambria" panose="02040503050406030204" pitchFamily="18" charset="0"/>
                    <a:cs typeface="Arial" panose="020B0604020202020204" pitchFamily="34" charset="0"/>
                  </a:rPr>
                  <a:t>0123456789</a:t>
                </a:r>
              </a:p>
            </p:txBody>
          </p:sp>
        </p:grpSp>
        <p:grpSp>
          <p:nvGrpSpPr>
            <p:cNvPr id="17" name="Group 16">
              <a:extLst>
                <a:ext uri="{FF2B5EF4-FFF2-40B4-BE49-F238E27FC236}">
                  <a16:creationId xmlns:a16="http://schemas.microsoft.com/office/drawing/2014/main" id="{A6609842-9DA9-467E-AF95-FDAC70515D97}"/>
                </a:ext>
              </a:extLst>
            </p:cNvPr>
            <p:cNvGrpSpPr/>
            <p:nvPr/>
          </p:nvGrpSpPr>
          <p:grpSpPr>
            <a:xfrm>
              <a:off x="231934" y="5900698"/>
              <a:ext cx="2978673" cy="561377"/>
              <a:chOff x="773423" y="5222795"/>
              <a:chExt cx="2978673" cy="561377"/>
            </a:xfrm>
          </p:grpSpPr>
          <p:grpSp>
            <p:nvGrpSpPr>
              <p:cNvPr id="18" name="Group 17">
                <a:extLst>
                  <a:ext uri="{FF2B5EF4-FFF2-40B4-BE49-F238E27FC236}">
                    <a16:creationId xmlns:a16="http://schemas.microsoft.com/office/drawing/2014/main" id="{34A13FA3-1D54-486C-BD95-4D3EAD077F64}"/>
                  </a:ext>
                </a:extLst>
              </p:cNvPr>
              <p:cNvGrpSpPr/>
              <p:nvPr/>
            </p:nvGrpSpPr>
            <p:grpSpPr>
              <a:xfrm>
                <a:off x="773423" y="5222795"/>
                <a:ext cx="561377" cy="561377"/>
                <a:chOff x="1530606" y="3389659"/>
                <a:chExt cx="498195" cy="498195"/>
              </a:xfrm>
            </p:grpSpPr>
            <p:sp>
              <p:nvSpPr>
                <p:cNvPr id="20" name="Freeform: Shape 19">
                  <a:extLst>
                    <a:ext uri="{FF2B5EF4-FFF2-40B4-BE49-F238E27FC236}">
                      <a16:creationId xmlns:a16="http://schemas.microsoft.com/office/drawing/2014/main" id="{77DCBA92-63A6-4E68-9871-2F1530F0E428}"/>
                    </a:ext>
                  </a:extLst>
                </p:cNvPr>
                <p:cNvSpPr/>
                <p:nvPr/>
              </p:nvSpPr>
              <p:spPr>
                <a:xfrm>
                  <a:off x="1530606" y="3389659"/>
                  <a:ext cx="498195" cy="498195"/>
                </a:xfrm>
                <a:custGeom>
                  <a:avLst/>
                  <a:gdLst>
                    <a:gd name="connsiteX0" fmla="*/ 1562100 w 1562100"/>
                    <a:gd name="connsiteY0" fmla="*/ 781050 h 1562100"/>
                    <a:gd name="connsiteX1" fmla="*/ 781050 w 1562100"/>
                    <a:gd name="connsiteY1" fmla="*/ 1562100 h 1562100"/>
                    <a:gd name="connsiteX2" fmla="*/ 0 w 1562100"/>
                    <a:gd name="connsiteY2" fmla="*/ 781050 h 1562100"/>
                    <a:gd name="connsiteX3" fmla="*/ 781050 w 1562100"/>
                    <a:gd name="connsiteY3" fmla="*/ 0 h 1562100"/>
                    <a:gd name="connsiteX4" fmla="*/ 156210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1562100" y="781050"/>
                      </a:moveTo>
                      <a:cubicBezTo>
                        <a:pt x="1562100" y="1212412"/>
                        <a:pt x="1212412" y="1562100"/>
                        <a:pt x="781050" y="1562100"/>
                      </a:cubicBezTo>
                      <a:cubicBezTo>
                        <a:pt x="349688" y="1562100"/>
                        <a:pt x="0" y="1212412"/>
                        <a:pt x="0" y="781050"/>
                      </a:cubicBezTo>
                      <a:cubicBezTo>
                        <a:pt x="0" y="349688"/>
                        <a:pt x="349688" y="0"/>
                        <a:pt x="781050" y="0"/>
                      </a:cubicBezTo>
                      <a:cubicBezTo>
                        <a:pt x="1212412" y="0"/>
                        <a:pt x="1562100" y="349688"/>
                        <a:pt x="1562100" y="781050"/>
                      </a:cubicBezTo>
                      <a:close/>
                    </a:path>
                  </a:pathLst>
                </a:custGeom>
                <a:solidFill>
                  <a:schemeClr val="accent2"/>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Freeform 19">
                  <a:extLst>
                    <a:ext uri="{FF2B5EF4-FFF2-40B4-BE49-F238E27FC236}">
                      <a16:creationId xmlns:a16="http://schemas.microsoft.com/office/drawing/2014/main" id="{3CBC9D54-6F06-4F70-868C-093AB1902E0E}"/>
                    </a:ext>
                  </a:extLst>
                </p:cNvPr>
                <p:cNvSpPr/>
                <p:nvPr/>
              </p:nvSpPr>
              <p:spPr>
                <a:xfrm>
                  <a:off x="1622960" y="3479529"/>
                  <a:ext cx="313493" cy="318454"/>
                </a:xfrm>
                <a:custGeom>
                  <a:avLst/>
                  <a:gdLst/>
                  <a:ahLst/>
                  <a:cxnLst/>
                  <a:rect l="l" t="t" r="r" b="b"/>
                  <a:pathLst>
                    <a:path w="211410" h="214759">
                      <a:moveTo>
                        <a:pt x="110616" y="0"/>
                      </a:moveTo>
                      <a:cubicBezTo>
                        <a:pt x="129071" y="0"/>
                        <a:pt x="145647" y="3776"/>
                        <a:pt x="160343" y="11329"/>
                      </a:cubicBezTo>
                      <a:cubicBezTo>
                        <a:pt x="175040" y="18882"/>
                        <a:pt x="186630" y="30137"/>
                        <a:pt x="195113" y="45095"/>
                      </a:cubicBezTo>
                      <a:cubicBezTo>
                        <a:pt x="202331" y="57968"/>
                        <a:pt x="205940" y="71958"/>
                        <a:pt x="205940" y="87064"/>
                      </a:cubicBezTo>
                      <a:cubicBezTo>
                        <a:pt x="205940" y="108644"/>
                        <a:pt x="198350" y="127806"/>
                        <a:pt x="183170" y="144549"/>
                      </a:cubicBezTo>
                      <a:cubicBezTo>
                        <a:pt x="169626" y="159581"/>
                        <a:pt x="154818" y="167097"/>
                        <a:pt x="138745" y="167097"/>
                      </a:cubicBezTo>
                      <a:cubicBezTo>
                        <a:pt x="133610" y="167097"/>
                        <a:pt x="129461" y="166315"/>
                        <a:pt x="126299" y="164753"/>
                      </a:cubicBezTo>
                      <a:cubicBezTo>
                        <a:pt x="123136" y="163190"/>
                        <a:pt x="120811" y="160957"/>
                        <a:pt x="119323" y="158055"/>
                      </a:cubicBezTo>
                      <a:cubicBezTo>
                        <a:pt x="118355" y="156195"/>
                        <a:pt x="117648" y="152995"/>
                        <a:pt x="117202" y="148456"/>
                      </a:cubicBezTo>
                      <a:cubicBezTo>
                        <a:pt x="112365" y="154037"/>
                        <a:pt x="106951" y="158520"/>
                        <a:pt x="100961" y="161906"/>
                      </a:cubicBezTo>
                      <a:cubicBezTo>
                        <a:pt x="94971" y="165292"/>
                        <a:pt x="88962" y="166985"/>
                        <a:pt x="82934" y="166985"/>
                      </a:cubicBezTo>
                      <a:cubicBezTo>
                        <a:pt x="76311" y="166985"/>
                        <a:pt x="69874" y="165050"/>
                        <a:pt x="63624" y="161181"/>
                      </a:cubicBezTo>
                      <a:cubicBezTo>
                        <a:pt x="57373" y="157311"/>
                        <a:pt x="52294" y="151358"/>
                        <a:pt x="48387" y="143321"/>
                      </a:cubicBezTo>
                      <a:cubicBezTo>
                        <a:pt x="44481" y="135285"/>
                        <a:pt x="42527" y="126466"/>
                        <a:pt x="42527" y="116867"/>
                      </a:cubicBezTo>
                      <a:cubicBezTo>
                        <a:pt x="42527" y="105035"/>
                        <a:pt x="45560" y="93185"/>
                        <a:pt x="51624" y="81316"/>
                      </a:cubicBezTo>
                      <a:cubicBezTo>
                        <a:pt x="57689" y="69447"/>
                        <a:pt x="65224" y="60536"/>
                        <a:pt x="74228" y="54582"/>
                      </a:cubicBezTo>
                      <a:cubicBezTo>
                        <a:pt x="83232" y="48629"/>
                        <a:pt x="91975" y="45653"/>
                        <a:pt x="100459" y="45653"/>
                      </a:cubicBezTo>
                      <a:cubicBezTo>
                        <a:pt x="106933" y="45653"/>
                        <a:pt x="113109" y="47346"/>
                        <a:pt x="118988" y="50732"/>
                      </a:cubicBezTo>
                      <a:cubicBezTo>
                        <a:pt x="124866" y="54117"/>
                        <a:pt x="129927" y="59271"/>
                        <a:pt x="134168" y="66191"/>
                      </a:cubicBezTo>
                      <a:lnTo>
                        <a:pt x="137963" y="48890"/>
                      </a:lnTo>
                      <a:lnTo>
                        <a:pt x="157943" y="48890"/>
                      </a:lnTo>
                      <a:lnTo>
                        <a:pt x="141870" y="123788"/>
                      </a:lnTo>
                      <a:cubicBezTo>
                        <a:pt x="139638" y="134206"/>
                        <a:pt x="138521" y="139973"/>
                        <a:pt x="138521" y="141089"/>
                      </a:cubicBezTo>
                      <a:cubicBezTo>
                        <a:pt x="138521" y="143098"/>
                        <a:pt x="139284" y="144828"/>
                        <a:pt x="140810" y="146279"/>
                      </a:cubicBezTo>
                      <a:cubicBezTo>
                        <a:pt x="142335" y="147730"/>
                        <a:pt x="144177" y="148456"/>
                        <a:pt x="146335" y="148456"/>
                      </a:cubicBezTo>
                      <a:cubicBezTo>
                        <a:pt x="150279" y="148456"/>
                        <a:pt x="155451" y="146186"/>
                        <a:pt x="161850" y="141647"/>
                      </a:cubicBezTo>
                      <a:cubicBezTo>
                        <a:pt x="170333" y="135694"/>
                        <a:pt x="177049" y="127713"/>
                        <a:pt x="181998" y="117704"/>
                      </a:cubicBezTo>
                      <a:cubicBezTo>
                        <a:pt x="186946" y="107696"/>
                        <a:pt x="189421" y="97371"/>
                        <a:pt x="189421" y="86729"/>
                      </a:cubicBezTo>
                      <a:cubicBezTo>
                        <a:pt x="189421" y="74302"/>
                        <a:pt x="186239" y="62694"/>
                        <a:pt x="179877" y="51904"/>
                      </a:cubicBezTo>
                      <a:cubicBezTo>
                        <a:pt x="173515" y="41114"/>
                        <a:pt x="164027" y="32482"/>
                        <a:pt x="151414" y="26007"/>
                      </a:cubicBezTo>
                      <a:cubicBezTo>
                        <a:pt x="138800" y="19533"/>
                        <a:pt x="124866" y="16296"/>
                        <a:pt x="109611" y="16296"/>
                      </a:cubicBezTo>
                      <a:cubicBezTo>
                        <a:pt x="92199" y="16296"/>
                        <a:pt x="76293" y="20371"/>
                        <a:pt x="61893" y="28519"/>
                      </a:cubicBezTo>
                      <a:cubicBezTo>
                        <a:pt x="47494" y="36667"/>
                        <a:pt x="36332" y="48350"/>
                        <a:pt x="28407" y="63568"/>
                      </a:cubicBezTo>
                      <a:cubicBezTo>
                        <a:pt x="20482" y="78786"/>
                        <a:pt x="16519" y="95101"/>
                        <a:pt x="16519" y="112514"/>
                      </a:cubicBezTo>
                      <a:cubicBezTo>
                        <a:pt x="16519" y="130745"/>
                        <a:pt x="20482" y="146447"/>
                        <a:pt x="28407" y="159618"/>
                      </a:cubicBezTo>
                      <a:cubicBezTo>
                        <a:pt x="36332" y="172789"/>
                        <a:pt x="47792" y="182519"/>
                        <a:pt x="62786" y="188807"/>
                      </a:cubicBezTo>
                      <a:cubicBezTo>
                        <a:pt x="77781" y="195095"/>
                        <a:pt x="94394" y="198239"/>
                        <a:pt x="112625" y="198239"/>
                      </a:cubicBezTo>
                      <a:cubicBezTo>
                        <a:pt x="132122" y="198239"/>
                        <a:pt x="148456" y="194965"/>
                        <a:pt x="161627" y="188416"/>
                      </a:cubicBezTo>
                      <a:cubicBezTo>
                        <a:pt x="174798" y="181868"/>
                        <a:pt x="184658" y="173905"/>
                        <a:pt x="191207" y="164529"/>
                      </a:cubicBezTo>
                      <a:lnTo>
                        <a:pt x="211410" y="164529"/>
                      </a:lnTo>
                      <a:cubicBezTo>
                        <a:pt x="207615" y="172343"/>
                        <a:pt x="201104" y="180305"/>
                        <a:pt x="191876" y="188416"/>
                      </a:cubicBezTo>
                      <a:cubicBezTo>
                        <a:pt x="182649" y="196527"/>
                        <a:pt x="171673" y="202946"/>
                        <a:pt x="158948" y="207671"/>
                      </a:cubicBezTo>
                      <a:cubicBezTo>
                        <a:pt x="146223" y="212396"/>
                        <a:pt x="130894" y="214759"/>
                        <a:pt x="112960" y="214759"/>
                      </a:cubicBezTo>
                      <a:cubicBezTo>
                        <a:pt x="96440" y="214759"/>
                        <a:pt x="81204" y="212638"/>
                        <a:pt x="67251" y="208396"/>
                      </a:cubicBezTo>
                      <a:cubicBezTo>
                        <a:pt x="53299" y="204155"/>
                        <a:pt x="41411" y="197774"/>
                        <a:pt x="31588" y="189253"/>
                      </a:cubicBezTo>
                      <a:cubicBezTo>
                        <a:pt x="21766" y="180733"/>
                        <a:pt x="14361" y="170929"/>
                        <a:pt x="9376" y="159841"/>
                      </a:cubicBezTo>
                      <a:cubicBezTo>
                        <a:pt x="3125" y="145777"/>
                        <a:pt x="0" y="130596"/>
                        <a:pt x="0" y="114300"/>
                      </a:cubicBezTo>
                      <a:cubicBezTo>
                        <a:pt x="0" y="96143"/>
                        <a:pt x="3720" y="78841"/>
                        <a:pt x="11162" y="62396"/>
                      </a:cubicBezTo>
                      <a:cubicBezTo>
                        <a:pt x="20240" y="42230"/>
                        <a:pt x="33132" y="26789"/>
                        <a:pt x="49838" y="16073"/>
                      </a:cubicBezTo>
                      <a:cubicBezTo>
                        <a:pt x="66544" y="5358"/>
                        <a:pt x="86804" y="0"/>
                        <a:pt x="110616" y="0"/>
                      </a:cubicBezTo>
                      <a:close/>
                      <a:moveTo>
                        <a:pt x="101910" y="62284"/>
                      </a:moveTo>
                      <a:cubicBezTo>
                        <a:pt x="97147" y="62284"/>
                        <a:pt x="92664" y="63494"/>
                        <a:pt x="88459" y="65912"/>
                      </a:cubicBezTo>
                      <a:cubicBezTo>
                        <a:pt x="84255" y="68331"/>
                        <a:pt x="80181" y="72219"/>
                        <a:pt x="76237" y="77576"/>
                      </a:cubicBezTo>
                      <a:cubicBezTo>
                        <a:pt x="72293" y="82934"/>
                        <a:pt x="69130" y="89445"/>
                        <a:pt x="66749" y="97110"/>
                      </a:cubicBezTo>
                      <a:cubicBezTo>
                        <a:pt x="64368" y="104775"/>
                        <a:pt x="63177" y="111807"/>
                        <a:pt x="63177" y="118207"/>
                      </a:cubicBezTo>
                      <a:cubicBezTo>
                        <a:pt x="63177" y="128401"/>
                        <a:pt x="65596" y="136326"/>
                        <a:pt x="70432" y="141982"/>
                      </a:cubicBezTo>
                      <a:cubicBezTo>
                        <a:pt x="75269" y="147637"/>
                        <a:pt x="80813" y="150465"/>
                        <a:pt x="87064" y="150465"/>
                      </a:cubicBezTo>
                      <a:cubicBezTo>
                        <a:pt x="91231" y="150465"/>
                        <a:pt x="95622" y="149219"/>
                        <a:pt x="100235" y="146726"/>
                      </a:cubicBezTo>
                      <a:cubicBezTo>
                        <a:pt x="104849" y="144233"/>
                        <a:pt x="109258" y="140531"/>
                        <a:pt x="113462" y="135619"/>
                      </a:cubicBezTo>
                      <a:cubicBezTo>
                        <a:pt x="117667" y="130708"/>
                        <a:pt x="121108" y="124476"/>
                        <a:pt x="123787" y="116923"/>
                      </a:cubicBezTo>
                      <a:cubicBezTo>
                        <a:pt x="126466" y="109370"/>
                        <a:pt x="127806" y="101798"/>
                        <a:pt x="127806" y="94208"/>
                      </a:cubicBezTo>
                      <a:cubicBezTo>
                        <a:pt x="127806" y="84088"/>
                        <a:pt x="125294" y="76237"/>
                        <a:pt x="120271" y="70656"/>
                      </a:cubicBezTo>
                      <a:cubicBezTo>
                        <a:pt x="115248" y="65075"/>
                        <a:pt x="109128" y="62284"/>
                        <a:pt x="101910" y="62284"/>
                      </a:cubicBezTo>
                      <a:close/>
                    </a:path>
                  </a:pathLst>
                </a:custGeom>
                <a:solidFill>
                  <a:schemeClr val="bg2"/>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14350">
                    <a:defRPr/>
                  </a:pPr>
                  <a:endParaRPr lang="en-US" sz="1013" kern="0" dirty="0">
                    <a:solidFill>
                      <a:schemeClr val="tx2">
                        <a:lumMod val="85000"/>
                        <a:lumOff val="15000"/>
                      </a:schemeClr>
                    </a:solidFill>
                    <a:latin typeface="Arial" panose="020B0604020202020204" pitchFamily="34" charset="0"/>
                    <a:cs typeface="Arial" panose="020B0604020202020204" pitchFamily="34" charset="0"/>
                  </a:endParaRPr>
                </a:p>
              </p:txBody>
            </p:sp>
          </p:grpSp>
          <p:sp>
            <p:nvSpPr>
              <p:cNvPr id="19" name="TextBox 14">
                <a:extLst>
                  <a:ext uri="{FF2B5EF4-FFF2-40B4-BE49-F238E27FC236}">
                    <a16:creationId xmlns:a16="http://schemas.microsoft.com/office/drawing/2014/main" id="{C2F05C4C-6085-46B8-BF1E-50BA509468CF}"/>
                  </a:ext>
                </a:extLst>
              </p:cNvPr>
              <p:cNvSpPr txBox="1"/>
              <p:nvPr/>
            </p:nvSpPr>
            <p:spPr>
              <a:xfrm>
                <a:off x="1447878" y="5241873"/>
                <a:ext cx="2304218"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14350">
                  <a:defRPr/>
                </a:pPr>
                <a:r>
                  <a:rPr lang="en-US" sz="1600" b="1" kern="0" dirty="0">
                    <a:solidFill>
                      <a:schemeClr val="tx2">
                        <a:lumMod val="75000"/>
                        <a:lumOff val="25000"/>
                      </a:schemeClr>
                    </a:solidFill>
                    <a:latin typeface="Arial" panose="020B0604020202020204" pitchFamily="34" charset="0"/>
                    <a:ea typeface="Ebrima" panose="02000000000000000000" pitchFamily="2" charset="0"/>
                    <a:cs typeface="Arial" panose="020B0604020202020204" pitchFamily="34" charset="0"/>
                  </a:rPr>
                  <a:t>Email Address</a:t>
                </a:r>
              </a:p>
              <a:p>
                <a:pPr defTabSz="514350">
                  <a:defRPr/>
                </a:pPr>
                <a:r>
                  <a:rPr lang="en-US" sz="1200" kern="0" dirty="0">
                    <a:solidFill>
                      <a:schemeClr val="tx2">
                        <a:lumMod val="65000"/>
                        <a:lumOff val="35000"/>
                      </a:schemeClr>
                    </a:solidFill>
                    <a:latin typeface="Arial" panose="020B0604020202020204" pitchFamily="34" charset="0"/>
                    <a:ea typeface="Cambria" panose="02040503050406030204" pitchFamily="18" charset="0"/>
                    <a:cs typeface="Arial" panose="020B0604020202020204" pitchFamily="34" charset="0"/>
                  </a:rPr>
                  <a:t>emailaddress123@gmail.com</a:t>
                </a:r>
              </a:p>
            </p:txBody>
          </p:sp>
        </p:grpSp>
      </p:grpSp>
    </p:spTree>
    <p:extLst>
      <p:ext uri="{BB962C8B-B14F-4D97-AF65-F5344CB8AC3E}">
        <p14:creationId xmlns:p14="http://schemas.microsoft.com/office/powerpoint/2010/main" val="274030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745E-BDA9-218E-9783-1F656242018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6FAA64-B9B9-37EA-CBCD-DE73ECDD0FD6}"/>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Brief overview of the importance of managing diabetes in a healthcare setting.</a:t>
            </a:r>
          </a:p>
          <a:p>
            <a:pPr algn="l">
              <a:buFont typeface="Arial" panose="020B0604020202020204" pitchFamily="34" charset="0"/>
              <a:buChar char="•"/>
            </a:pPr>
            <a:r>
              <a:rPr lang="en-US" b="0" i="0" u="none" strike="noStrike" dirty="0">
                <a:solidFill>
                  <a:srgbClr val="0D0D0D"/>
                </a:solidFill>
                <a:effectLst/>
                <a:latin typeface="Söhne"/>
              </a:rPr>
              <a:t>Objectives of the analysis:</a:t>
            </a:r>
          </a:p>
          <a:p>
            <a:pPr marL="742950" lvl="1" indent="-285750" algn="l">
              <a:buFont typeface="Arial" panose="020B0604020202020204" pitchFamily="34" charset="0"/>
              <a:buChar char="•"/>
            </a:pPr>
            <a:r>
              <a:rPr lang="en-US" b="0" i="0" u="none" strike="noStrike" dirty="0">
                <a:solidFill>
                  <a:srgbClr val="0D0D0D"/>
                </a:solidFill>
                <a:effectLst/>
                <a:latin typeface="Söhne"/>
              </a:rPr>
              <a:t>Understand the scale of hospital admissions and readmissions.</a:t>
            </a:r>
          </a:p>
          <a:p>
            <a:pPr marL="742950" lvl="1" indent="-285750" algn="l">
              <a:buFont typeface="Arial" panose="020B0604020202020204" pitchFamily="34" charset="0"/>
              <a:buChar char="•"/>
            </a:pPr>
            <a:r>
              <a:rPr lang="en-US" b="0" i="0" u="none" strike="noStrike" dirty="0">
                <a:solidFill>
                  <a:srgbClr val="0D0D0D"/>
                </a:solidFill>
                <a:effectLst/>
                <a:latin typeface="Söhne"/>
              </a:rPr>
              <a:t>Identify the frequency of diabetes-related diagnoses in admissions.</a:t>
            </a:r>
          </a:p>
          <a:p>
            <a:pPr marL="742950" lvl="1" indent="-285750" algn="l">
              <a:buFont typeface="Arial" panose="020B0604020202020204" pitchFamily="34" charset="0"/>
              <a:buChar char="•"/>
            </a:pPr>
            <a:r>
              <a:rPr lang="en-US" b="0" i="0" u="none" strike="noStrike" dirty="0">
                <a:solidFill>
                  <a:srgbClr val="0D0D0D"/>
                </a:solidFill>
                <a:effectLst/>
                <a:latin typeface="Söhne"/>
              </a:rPr>
              <a:t>Examine the correlation between diabetes and readmission rates.</a:t>
            </a:r>
          </a:p>
          <a:p>
            <a:br>
              <a:rPr lang="en-US" dirty="0"/>
            </a:br>
            <a:endParaRPr lang="en-US" dirty="0"/>
          </a:p>
        </p:txBody>
      </p:sp>
    </p:spTree>
    <p:extLst>
      <p:ext uri="{BB962C8B-B14F-4D97-AF65-F5344CB8AC3E}">
        <p14:creationId xmlns:p14="http://schemas.microsoft.com/office/powerpoint/2010/main" val="27587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BC22-7F33-1748-AB69-55AF56A8BF85}"/>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C08D1111-A2FE-761B-1024-0CCA5CDA129F}"/>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Description of the dataset:</a:t>
            </a:r>
          </a:p>
          <a:p>
            <a:pPr marL="742950" lvl="1" indent="-285750" algn="l">
              <a:buFont typeface="Arial" panose="020B0604020202020204" pitchFamily="34" charset="0"/>
              <a:buChar char="•"/>
            </a:pPr>
            <a:r>
              <a:rPr lang="en-US" b="0" i="0" u="none" strike="noStrike" dirty="0">
                <a:solidFill>
                  <a:srgbClr val="0D0D0D"/>
                </a:solidFill>
                <a:effectLst/>
                <a:latin typeface="Söhne"/>
              </a:rPr>
              <a:t>Source of the data</a:t>
            </a:r>
          </a:p>
          <a:p>
            <a:pPr marL="742950" lvl="1" indent="-285750" algn="l">
              <a:buFont typeface="Arial" panose="020B0604020202020204" pitchFamily="34" charset="0"/>
              <a:buChar char="•"/>
            </a:pPr>
            <a:r>
              <a:rPr lang="en-US" b="0" i="0" u="none" strike="noStrike" dirty="0">
                <a:solidFill>
                  <a:srgbClr val="0D0D0D"/>
                </a:solidFill>
                <a:effectLst/>
                <a:latin typeface="Söhne"/>
              </a:rPr>
              <a:t>Key columns used in the analysis (e.g., readmitted, diag_1, diag_2, diag_3, </a:t>
            </a:r>
            <a:r>
              <a:rPr lang="en-US" b="0" i="0" u="none" strike="noStrike" dirty="0" err="1">
                <a:solidFill>
                  <a:srgbClr val="0D0D0D"/>
                </a:solidFill>
                <a:effectLst/>
                <a:latin typeface="Söhne"/>
              </a:rPr>
              <a:t>glucose_test</a:t>
            </a:r>
            <a:r>
              <a:rPr lang="en-US" b="0" i="0" u="none" strike="noStrike" dirty="0">
                <a:solidFill>
                  <a:srgbClr val="0D0D0D"/>
                </a:solidFill>
                <a:effectLst/>
                <a:latin typeface="Söhne"/>
              </a:rPr>
              <a:t>)</a:t>
            </a:r>
          </a:p>
          <a:p>
            <a:pPr marL="0" indent="0">
              <a:buNone/>
            </a:pPr>
            <a:br>
              <a:rPr lang="en-US" dirty="0"/>
            </a:br>
            <a:endParaRPr lang="en-US" dirty="0"/>
          </a:p>
        </p:txBody>
      </p:sp>
    </p:spTree>
    <p:extLst>
      <p:ext uri="{BB962C8B-B14F-4D97-AF65-F5344CB8AC3E}">
        <p14:creationId xmlns:p14="http://schemas.microsoft.com/office/powerpoint/2010/main" val="331147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0A4D42D-A871-44A2-B66C-20BBDEB140B8}"/>
              </a:ext>
            </a:extLst>
          </p:cNvPr>
          <p:cNvSpPr/>
          <p:nvPr/>
        </p:nvSpPr>
        <p:spPr>
          <a:xfrm>
            <a:off x="1524" y="690916"/>
            <a:ext cx="12188952" cy="3883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F1A94D6-13A5-4E00-B766-46DE8610B802}"/>
              </a:ext>
            </a:extLst>
          </p:cNvPr>
          <p:cNvSpPr>
            <a:spLocks noGrp="1"/>
          </p:cNvSpPr>
          <p:nvPr>
            <p:ph type="sldNum" sz="quarter" idx="12"/>
          </p:nvPr>
        </p:nvSpPr>
        <p:spPr/>
        <p:txBody>
          <a:bodyPr/>
          <a:lstStyle/>
          <a:p>
            <a:fld id="{77C98F36-631C-4AED-8FAB-078CC15BE08B}" type="slidenum">
              <a:rPr lang="en-US" smtClean="0"/>
              <a:t>4</a:t>
            </a:fld>
            <a:endParaRPr lang="en-US"/>
          </a:p>
        </p:txBody>
      </p:sp>
      <p:pic>
        <p:nvPicPr>
          <p:cNvPr id="17" name="Picture Placeholder 16" descr="A picture containing person, indoor&#10;&#10;Description automatically generated">
            <a:extLst>
              <a:ext uri="{FF2B5EF4-FFF2-40B4-BE49-F238E27FC236}">
                <a16:creationId xmlns:a16="http://schemas.microsoft.com/office/drawing/2014/main" id="{BD3819A0-5DC3-42F4-87A3-C376D32CCE80}"/>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grpSp>
        <p:nvGrpSpPr>
          <p:cNvPr id="36" name="Group 35">
            <a:extLst>
              <a:ext uri="{FF2B5EF4-FFF2-40B4-BE49-F238E27FC236}">
                <a16:creationId xmlns:a16="http://schemas.microsoft.com/office/drawing/2014/main" id="{CAF2DB34-9D9A-4452-9DC7-2434C256A763}"/>
              </a:ext>
            </a:extLst>
          </p:cNvPr>
          <p:cNvGrpSpPr/>
          <p:nvPr/>
        </p:nvGrpSpPr>
        <p:grpSpPr>
          <a:xfrm>
            <a:off x="252301" y="5290205"/>
            <a:ext cx="11722581" cy="860362"/>
            <a:chOff x="252301" y="5290205"/>
            <a:chExt cx="11722581" cy="860362"/>
          </a:xfrm>
        </p:grpSpPr>
        <p:grpSp>
          <p:nvGrpSpPr>
            <p:cNvPr id="35" name="Group 34">
              <a:extLst>
                <a:ext uri="{FF2B5EF4-FFF2-40B4-BE49-F238E27FC236}">
                  <a16:creationId xmlns:a16="http://schemas.microsoft.com/office/drawing/2014/main" id="{9D0F1E8C-193A-40E3-9523-91FE956E64CA}"/>
                </a:ext>
              </a:extLst>
            </p:cNvPr>
            <p:cNvGrpSpPr/>
            <p:nvPr/>
          </p:nvGrpSpPr>
          <p:grpSpPr>
            <a:xfrm>
              <a:off x="8937542" y="5290205"/>
              <a:ext cx="3037340" cy="860362"/>
              <a:chOff x="8937542" y="5290205"/>
              <a:chExt cx="3037340" cy="860362"/>
            </a:xfrm>
          </p:grpSpPr>
          <p:grpSp>
            <p:nvGrpSpPr>
              <p:cNvPr id="67" name="Group 66">
                <a:extLst>
                  <a:ext uri="{FF2B5EF4-FFF2-40B4-BE49-F238E27FC236}">
                    <a16:creationId xmlns:a16="http://schemas.microsoft.com/office/drawing/2014/main" id="{BECD0D00-7673-4587-9DD2-AEBB6D60217E}"/>
                  </a:ext>
                </a:extLst>
              </p:cNvPr>
              <p:cNvGrpSpPr/>
              <p:nvPr/>
            </p:nvGrpSpPr>
            <p:grpSpPr>
              <a:xfrm>
                <a:off x="9329745" y="5290205"/>
                <a:ext cx="2645137" cy="860362"/>
                <a:chOff x="8127589" y="2171350"/>
                <a:chExt cx="2839764" cy="1147147"/>
              </a:xfrm>
            </p:grpSpPr>
            <p:sp>
              <p:nvSpPr>
                <p:cNvPr id="71" name="TextBox 70">
                  <a:extLst>
                    <a:ext uri="{FF2B5EF4-FFF2-40B4-BE49-F238E27FC236}">
                      <a16:creationId xmlns:a16="http://schemas.microsoft.com/office/drawing/2014/main" id="{0D6396C4-42AB-4EE1-B039-3CBE65AED216}"/>
                    </a:ext>
                  </a:extLst>
                </p:cNvPr>
                <p:cNvSpPr txBox="1"/>
                <p:nvPr/>
              </p:nvSpPr>
              <p:spPr>
                <a:xfrm>
                  <a:off x="8127589" y="2171350"/>
                  <a:ext cx="1180075" cy="338554"/>
                </a:xfrm>
                <a:prstGeom prst="rect">
                  <a:avLst/>
                </a:prstGeom>
                <a:noFill/>
              </p:spPr>
              <p:txBody>
                <a:bodyPr wrap="square" rtlCol="0" anchor="ctr">
                  <a:noAutofit/>
                </a:bodyPr>
                <a:lstStyle/>
                <a:p>
                  <a:pPr defTabSz="685800">
                    <a:defRPr/>
                  </a:pPr>
                  <a:r>
                    <a:rPr lang="en-IN" sz="1400" b="1" dirty="0">
                      <a:solidFill>
                        <a:schemeClr val="tx2">
                          <a:lumMod val="75000"/>
                          <a:lumOff val="25000"/>
                        </a:schemeClr>
                      </a:solidFill>
                      <a:latin typeface="Arial" panose="020B0604020202020204" pitchFamily="34" charset="0"/>
                      <a:cs typeface="Arial" panose="020B0604020202020204" pitchFamily="34" charset="0"/>
                    </a:rPr>
                    <a:t>Text Here</a:t>
                  </a:r>
                </a:p>
              </p:txBody>
            </p:sp>
            <p:sp>
              <p:nvSpPr>
                <p:cNvPr id="72" name="TextBox 71">
                  <a:extLst>
                    <a:ext uri="{FF2B5EF4-FFF2-40B4-BE49-F238E27FC236}">
                      <a16:creationId xmlns:a16="http://schemas.microsoft.com/office/drawing/2014/main" id="{8A3BABC1-2A0C-48C6-99F8-0601A4EB34EA}"/>
                    </a:ext>
                  </a:extLst>
                </p:cNvPr>
                <p:cNvSpPr txBox="1"/>
                <p:nvPr/>
              </p:nvSpPr>
              <p:spPr>
                <a:xfrm>
                  <a:off x="8127589" y="2436508"/>
                  <a:ext cx="2839764" cy="881989"/>
                </a:xfrm>
                <a:prstGeom prst="rect">
                  <a:avLst/>
                </a:prstGeom>
                <a:noFill/>
              </p:spPr>
              <p:txBody>
                <a:bodyPr wrap="square" rtlCol="0" anchor="t">
                  <a:noAutofit/>
                </a:bodyPr>
                <a:lstStyle/>
                <a:p>
                  <a:pPr defTabSz="685800">
                    <a:defRPr/>
                  </a:pPr>
                  <a:r>
                    <a:rPr lang="en-IN" sz="1200" dirty="0">
                      <a:solidFill>
                        <a:schemeClr val="tx2">
                          <a:lumMod val="65000"/>
                          <a:lumOff val="35000"/>
                        </a:schemeClr>
                      </a:solidFill>
                      <a:latin typeface="Arial" panose="020B0604020202020204" pitchFamily="34" charset="0"/>
                      <a:cs typeface="Arial" panose="020B0604020202020204" pitchFamily="34" charset="0"/>
                    </a:rPr>
                    <a:t>This slide is 100% editable. Adapt it to your need and capture your audience’s attention.</a:t>
                  </a:r>
                </a:p>
              </p:txBody>
            </p:sp>
          </p:grpSp>
          <p:grpSp>
            <p:nvGrpSpPr>
              <p:cNvPr id="23" name="Group 22">
                <a:extLst>
                  <a:ext uri="{FF2B5EF4-FFF2-40B4-BE49-F238E27FC236}">
                    <a16:creationId xmlns:a16="http://schemas.microsoft.com/office/drawing/2014/main" id="{301227AC-B35F-4D4F-AD10-222BBB0EEFAB}"/>
                  </a:ext>
                </a:extLst>
              </p:cNvPr>
              <p:cNvGrpSpPr/>
              <p:nvPr/>
            </p:nvGrpSpPr>
            <p:grpSpPr>
              <a:xfrm>
                <a:off x="8937542" y="5290205"/>
                <a:ext cx="371621" cy="371622"/>
                <a:chOff x="8937542" y="5290205"/>
                <a:chExt cx="371621" cy="371622"/>
              </a:xfrm>
            </p:grpSpPr>
            <p:sp>
              <p:nvSpPr>
                <p:cNvPr id="69" name="Oval 68">
                  <a:extLst>
                    <a:ext uri="{FF2B5EF4-FFF2-40B4-BE49-F238E27FC236}">
                      <a16:creationId xmlns:a16="http://schemas.microsoft.com/office/drawing/2014/main" id="{CB544D0D-9108-4559-AD4D-EC8F31FE9FA1}"/>
                    </a:ext>
                  </a:extLst>
                </p:cNvPr>
                <p:cNvSpPr/>
                <p:nvPr/>
              </p:nvSpPr>
              <p:spPr>
                <a:xfrm>
                  <a:off x="8937542" y="5290205"/>
                  <a:ext cx="371621" cy="371622"/>
                </a:xfrm>
                <a:prstGeom prst="ellipse">
                  <a:avLst/>
                </a:prstGeom>
                <a:solidFill>
                  <a:schemeClr val="bg2">
                    <a:lumMod val="95000"/>
                  </a:schemeClr>
                </a:solidFill>
                <a:ln>
                  <a:noFill/>
                </a:ln>
                <a:effectLst>
                  <a:outerShdw blurRad="50800" dist="38100" algn="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3" name="Freeform: Shape 62">
                  <a:extLst>
                    <a:ext uri="{FF2B5EF4-FFF2-40B4-BE49-F238E27FC236}">
                      <a16:creationId xmlns:a16="http://schemas.microsoft.com/office/drawing/2014/main" id="{8F9DB91D-5A6E-4866-8EB1-C375B96507B1}"/>
                    </a:ext>
                  </a:extLst>
                </p:cNvPr>
                <p:cNvSpPr/>
                <p:nvPr/>
              </p:nvSpPr>
              <p:spPr>
                <a:xfrm>
                  <a:off x="9016111" y="5354626"/>
                  <a:ext cx="214482" cy="242780"/>
                </a:xfrm>
                <a:custGeom>
                  <a:avLst/>
                  <a:gdLst>
                    <a:gd name="connsiteX0" fmla="*/ 137437 w 214482"/>
                    <a:gd name="connsiteY0" fmla="*/ 218526 h 242780"/>
                    <a:gd name="connsiteX1" fmla="*/ 145522 w 214482"/>
                    <a:gd name="connsiteY1" fmla="*/ 218526 h 242780"/>
                    <a:gd name="connsiteX2" fmla="*/ 145522 w 214482"/>
                    <a:gd name="connsiteY2" fmla="*/ 226611 h 242780"/>
                    <a:gd name="connsiteX3" fmla="*/ 137437 w 214482"/>
                    <a:gd name="connsiteY3" fmla="*/ 226611 h 242780"/>
                    <a:gd name="connsiteX4" fmla="*/ 121267 w 214482"/>
                    <a:gd name="connsiteY4" fmla="*/ 218526 h 242780"/>
                    <a:gd name="connsiteX5" fmla="*/ 129352 w 214482"/>
                    <a:gd name="connsiteY5" fmla="*/ 218526 h 242780"/>
                    <a:gd name="connsiteX6" fmla="*/ 129352 w 214482"/>
                    <a:gd name="connsiteY6" fmla="*/ 226611 h 242780"/>
                    <a:gd name="connsiteX7" fmla="*/ 121267 w 214482"/>
                    <a:gd name="connsiteY7" fmla="*/ 226611 h 242780"/>
                    <a:gd name="connsiteX8" fmla="*/ 80845 w 214482"/>
                    <a:gd name="connsiteY8" fmla="*/ 210442 h 242780"/>
                    <a:gd name="connsiteX9" fmla="*/ 80845 w 214482"/>
                    <a:gd name="connsiteY9" fmla="*/ 230653 h 242780"/>
                    <a:gd name="connsiteX10" fmla="*/ 84887 w 214482"/>
                    <a:gd name="connsiteY10" fmla="*/ 234696 h 242780"/>
                    <a:gd name="connsiteX11" fmla="*/ 149563 w 214482"/>
                    <a:gd name="connsiteY11" fmla="*/ 234696 h 242780"/>
                    <a:gd name="connsiteX12" fmla="*/ 153605 w 214482"/>
                    <a:gd name="connsiteY12" fmla="*/ 230653 h 242780"/>
                    <a:gd name="connsiteX13" fmla="*/ 153605 w 214482"/>
                    <a:gd name="connsiteY13" fmla="*/ 210442 h 242780"/>
                    <a:gd name="connsiteX14" fmla="*/ 8084 w 214482"/>
                    <a:gd name="connsiteY14" fmla="*/ 202357 h 242780"/>
                    <a:gd name="connsiteX15" fmla="*/ 8084 w 214482"/>
                    <a:gd name="connsiteY15" fmla="*/ 222569 h 242780"/>
                    <a:gd name="connsiteX16" fmla="*/ 20211 w 214482"/>
                    <a:gd name="connsiteY16" fmla="*/ 234696 h 242780"/>
                    <a:gd name="connsiteX17" fmla="*/ 73504 w 214482"/>
                    <a:gd name="connsiteY17" fmla="*/ 234696 h 242780"/>
                    <a:gd name="connsiteX18" fmla="*/ 72760 w 214482"/>
                    <a:gd name="connsiteY18" fmla="*/ 230653 h 242780"/>
                    <a:gd name="connsiteX19" fmla="*/ 72760 w 214482"/>
                    <a:gd name="connsiteY19" fmla="*/ 202357 h 242780"/>
                    <a:gd name="connsiteX20" fmla="*/ 80845 w 214482"/>
                    <a:gd name="connsiteY20" fmla="*/ 186188 h 242780"/>
                    <a:gd name="connsiteX21" fmla="*/ 80845 w 214482"/>
                    <a:gd name="connsiteY21" fmla="*/ 202357 h 242780"/>
                    <a:gd name="connsiteX22" fmla="*/ 153605 w 214482"/>
                    <a:gd name="connsiteY22" fmla="*/ 202357 h 242780"/>
                    <a:gd name="connsiteX23" fmla="*/ 153605 w 214482"/>
                    <a:gd name="connsiteY23" fmla="*/ 186188 h 242780"/>
                    <a:gd name="connsiteX24" fmla="*/ 97014 w 214482"/>
                    <a:gd name="connsiteY24" fmla="*/ 153850 h 242780"/>
                    <a:gd name="connsiteX25" fmla="*/ 97014 w 214482"/>
                    <a:gd name="connsiteY25" fmla="*/ 161934 h 242780"/>
                    <a:gd name="connsiteX26" fmla="*/ 94779 w 214482"/>
                    <a:gd name="connsiteY26" fmla="*/ 165572 h 242780"/>
                    <a:gd name="connsiteX27" fmla="*/ 80845 w 214482"/>
                    <a:gd name="connsiteY27" fmla="*/ 172517 h 242780"/>
                    <a:gd name="connsiteX28" fmla="*/ 80845 w 214482"/>
                    <a:gd name="connsiteY28" fmla="*/ 178104 h 242780"/>
                    <a:gd name="connsiteX29" fmla="*/ 153605 w 214482"/>
                    <a:gd name="connsiteY29" fmla="*/ 178104 h 242780"/>
                    <a:gd name="connsiteX30" fmla="*/ 153605 w 214482"/>
                    <a:gd name="connsiteY30" fmla="*/ 172517 h 242780"/>
                    <a:gd name="connsiteX31" fmla="*/ 139672 w 214482"/>
                    <a:gd name="connsiteY31" fmla="*/ 165572 h 242780"/>
                    <a:gd name="connsiteX32" fmla="*/ 137436 w 214482"/>
                    <a:gd name="connsiteY32" fmla="*/ 161934 h 242780"/>
                    <a:gd name="connsiteX33" fmla="*/ 137436 w 214482"/>
                    <a:gd name="connsiteY33" fmla="*/ 153850 h 242780"/>
                    <a:gd name="connsiteX34" fmla="*/ 36380 w 214482"/>
                    <a:gd name="connsiteY34" fmla="*/ 145766 h 242780"/>
                    <a:gd name="connsiteX35" fmla="*/ 36380 w 214482"/>
                    <a:gd name="connsiteY35" fmla="*/ 153851 h 242780"/>
                    <a:gd name="connsiteX36" fmla="*/ 32338 w 214482"/>
                    <a:gd name="connsiteY36" fmla="*/ 157893 h 242780"/>
                    <a:gd name="connsiteX37" fmla="*/ 24253 w 214482"/>
                    <a:gd name="connsiteY37" fmla="*/ 157893 h 242780"/>
                    <a:gd name="connsiteX38" fmla="*/ 24253 w 214482"/>
                    <a:gd name="connsiteY38" fmla="*/ 165978 h 242780"/>
                    <a:gd name="connsiteX39" fmla="*/ 32338 w 214482"/>
                    <a:gd name="connsiteY39" fmla="*/ 165978 h 242780"/>
                    <a:gd name="connsiteX40" fmla="*/ 36380 w 214482"/>
                    <a:gd name="connsiteY40" fmla="*/ 170020 h 242780"/>
                    <a:gd name="connsiteX41" fmla="*/ 36380 w 214482"/>
                    <a:gd name="connsiteY41" fmla="*/ 178105 h 242780"/>
                    <a:gd name="connsiteX42" fmla="*/ 44465 w 214482"/>
                    <a:gd name="connsiteY42" fmla="*/ 178105 h 242780"/>
                    <a:gd name="connsiteX43" fmla="*/ 44465 w 214482"/>
                    <a:gd name="connsiteY43" fmla="*/ 170020 h 242780"/>
                    <a:gd name="connsiteX44" fmla="*/ 48507 w 214482"/>
                    <a:gd name="connsiteY44" fmla="*/ 165978 h 242780"/>
                    <a:gd name="connsiteX45" fmla="*/ 56591 w 214482"/>
                    <a:gd name="connsiteY45" fmla="*/ 165978 h 242780"/>
                    <a:gd name="connsiteX46" fmla="*/ 56591 w 214482"/>
                    <a:gd name="connsiteY46" fmla="*/ 157893 h 242780"/>
                    <a:gd name="connsiteX47" fmla="*/ 48507 w 214482"/>
                    <a:gd name="connsiteY47" fmla="*/ 157893 h 242780"/>
                    <a:gd name="connsiteX48" fmla="*/ 44465 w 214482"/>
                    <a:gd name="connsiteY48" fmla="*/ 153851 h 242780"/>
                    <a:gd name="connsiteX49" fmla="*/ 44465 w 214482"/>
                    <a:gd name="connsiteY49" fmla="*/ 145766 h 242780"/>
                    <a:gd name="connsiteX50" fmla="*/ 32338 w 214482"/>
                    <a:gd name="connsiteY50" fmla="*/ 137681 h 242780"/>
                    <a:gd name="connsiteX51" fmla="*/ 48507 w 214482"/>
                    <a:gd name="connsiteY51" fmla="*/ 137681 h 242780"/>
                    <a:gd name="connsiteX52" fmla="*/ 52549 w 214482"/>
                    <a:gd name="connsiteY52" fmla="*/ 141724 h 242780"/>
                    <a:gd name="connsiteX53" fmla="*/ 52549 w 214482"/>
                    <a:gd name="connsiteY53" fmla="*/ 149808 h 242780"/>
                    <a:gd name="connsiteX54" fmla="*/ 60634 w 214482"/>
                    <a:gd name="connsiteY54" fmla="*/ 149808 h 242780"/>
                    <a:gd name="connsiteX55" fmla="*/ 64676 w 214482"/>
                    <a:gd name="connsiteY55" fmla="*/ 153851 h 242780"/>
                    <a:gd name="connsiteX56" fmla="*/ 64676 w 214482"/>
                    <a:gd name="connsiteY56" fmla="*/ 170020 h 242780"/>
                    <a:gd name="connsiteX57" fmla="*/ 60634 w 214482"/>
                    <a:gd name="connsiteY57" fmla="*/ 174062 h 242780"/>
                    <a:gd name="connsiteX58" fmla="*/ 52549 w 214482"/>
                    <a:gd name="connsiteY58" fmla="*/ 174062 h 242780"/>
                    <a:gd name="connsiteX59" fmla="*/ 52549 w 214482"/>
                    <a:gd name="connsiteY59" fmla="*/ 182147 h 242780"/>
                    <a:gd name="connsiteX60" fmla="*/ 48507 w 214482"/>
                    <a:gd name="connsiteY60" fmla="*/ 186189 h 242780"/>
                    <a:gd name="connsiteX61" fmla="*/ 32338 w 214482"/>
                    <a:gd name="connsiteY61" fmla="*/ 186189 h 242780"/>
                    <a:gd name="connsiteX62" fmla="*/ 28296 w 214482"/>
                    <a:gd name="connsiteY62" fmla="*/ 182147 h 242780"/>
                    <a:gd name="connsiteX63" fmla="*/ 28296 w 214482"/>
                    <a:gd name="connsiteY63" fmla="*/ 174062 h 242780"/>
                    <a:gd name="connsiteX64" fmla="*/ 20211 w 214482"/>
                    <a:gd name="connsiteY64" fmla="*/ 174062 h 242780"/>
                    <a:gd name="connsiteX65" fmla="*/ 16169 w 214482"/>
                    <a:gd name="connsiteY65" fmla="*/ 170020 h 242780"/>
                    <a:gd name="connsiteX66" fmla="*/ 16169 w 214482"/>
                    <a:gd name="connsiteY66" fmla="*/ 153851 h 242780"/>
                    <a:gd name="connsiteX67" fmla="*/ 20211 w 214482"/>
                    <a:gd name="connsiteY67" fmla="*/ 149808 h 242780"/>
                    <a:gd name="connsiteX68" fmla="*/ 28296 w 214482"/>
                    <a:gd name="connsiteY68" fmla="*/ 149808 h 242780"/>
                    <a:gd name="connsiteX69" fmla="*/ 28296 w 214482"/>
                    <a:gd name="connsiteY69" fmla="*/ 141724 h 242780"/>
                    <a:gd name="connsiteX70" fmla="*/ 32338 w 214482"/>
                    <a:gd name="connsiteY70" fmla="*/ 137681 h 242780"/>
                    <a:gd name="connsiteX71" fmla="*/ 88929 w 214482"/>
                    <a:gd name="connsiteY71" fmla="*/ 129596 h 242780"/>
                    <a:gd name="connsiteX72" fmla="*/ 88929 w 214482"/>
                    <a:gd name="connsiteY72" fmla="*/ 145765 h 242780"/>
                    <a:gd name="connsiteX73" fmla="*/ 145521 w 214482"/>
                    <a:gd name="connsiteY73" fmla="*/ 145765 h 242780"/>
                    <a:gd name="connsiteX74" fmla="*/ 145521 w 214482"/>
                    <a:gd name="connsiteY74" fmla="*/ 129596 h 242780"/>
                    <a:gd name="connsiteX75" fmla="*/ 137436 w 214482"/>
                    <a:gd name="connsiteY75" fmla="*/ 129596 h 242780"/>
                    <a:gd name="connsiteX76" fmla="*/ 137436 w 214482"/>
                    <a:gd name="connsiteY76" fmla="*/ 137681 h 242780"/>
                    <a:gd name="connsiteX77" fmla="*/ 129352 w 214482"/>
                    <a:gd name="connsiteY77" fmla="*/ 137681 h 242780"/>
                    <a:gd name="connsiteX78" fmla="*/ 129352 w 214482"/>
                    <a:gd name="connsiteY78" fmla="*/ 129596 h 242780"/>
                    <a:gd name="connsiteX79" fmla="*/ 121267 w 214482"/>
                    <a:gd name="connsiteY79" fmla="*/ 129596 h 242780"/>
                    <a:gd name="connsiteX80" fmla="*/ 121267 w 214482"/>
                    <a:gd name="connsiteY80" fmla="*/ 137681 h 242780"/>
                    <a:gd name="connsiteX81" fmla="*/ 113183 w 214482"/>
                    <a:gd name="connsiteY81" fmla="*/ 137681 h 242780"/>
                    <a:gd name="connsiteX82" fmla="*/ 113183 w 214482"/>
                    <a:gd name="connsiteY82" fmla="*/ 129596 h 242780"/>
                    <a:gd name="connsiteX83" fmla="*/ 105098 w 214482"/>
                    <a:gd name="connsiteY83" fmla="*/ 129596 h 242780"/>
                    <a:gd name="connsiteX84" fmla="*/ 105098 w 214482"/>
                    <a:gd name="connsiteY84" fmla="*/ 137681 h 242780"/>
                    <a:gd name="connsiteX85" fmla="*/ 97014 w 214482"/>
                    <a:gd name="connsiteY85" fmla="*/ 137681 h 242780"/>
                    <a:gd name="connsiteX86" fmla="*/ 97014 w 214482"/>
                    <a:gd name="connsiteY86" fmla="*/ 129596 h 242780"/>
                    <a:gd name="connsiteX87" fmla="*/ 8084 w 214482"/>
                    <a:gd name="connsiteY87" fmla="*/ 129596 h 242780"/>
                    <a:gd name="connsiteX88" fmla="*/ 8084 w 214482"/>
                    <a:gd name="connsiteY88" fmla="*/ 194273 h 242780"/>
                    <a:gd name="connsiteX89" fmla="*/ 72760 w 214482"/>
                    <a:gd name="connsiteY89" fmla="*/ 194273 h 242780"/>
                    <a:gd name="connsiteX90" fmla="*/ 72760 w 214482"/>
                    <a:gd name="connsiteY90" fmla="*/ 170019 h 242780"/>
                    <a:gd name="connsiteX91" fmla="*/ 74996 w 214482"/>
                    <a:gd name="connsiteY91" fmla="*/ 166401 h 242780"/>
                    <a:gd name="connsiteX92" fmla="*/ 88929 w 214482"/>
                    <a:gd name="connsiteY92" fmla="*/ 159436 h 242780"/>
                    <a:gd name="connsiteX93" fmla="*/ 88929 w 214482"/>
                    <a:gd name="connsiteY93" fmla="*/ 153850 h 242780"/>
                    <a:gd name="connsiteX94" fmla="*/ 84887 w 214482"/>
                    <a:gd name="connsiteY94" fmla="*/ 153850 h 242780"/>
                    <a:gd name="connsiteX95" fmla="*/ 80845 w 214482"/>
                    <a:gd name="connsiteY95" fmla="*/ 149808 h 242780"/>
                    <a:gd name="connsiteX96" fmla="*/ 80845 w 214482"/>
                    <a:gd name="connsiteY96" fmla="*/ 129596 h 242780"/>
                    <a:gd name="connsiteX97" fmla="*/ 32338 w 214482"/>
                    <a:gd name="connsiteY97" fmla="*/ 105342 h 242780"/>
                    <a:gd name="connsiteX98" fmla="*/ 40423 w 214482"/>
                    <a:gd name="connsiteY98" fmla="*/ 105342 h 242780"/>
                    <a:gd name="connsiteX99" fmla="*/ 40423 w 214482"/>
                    <a:gd name="connsiteY99" fmla="*/ 113427 h 242780"/>
                    <a:gd name="connsiteX100" fmla="*/ 32338 w 214482"/>
                    <a:gd name="connsiteY100" fmla="*/ 113427 h 242780"/>
                    <a:gd name="connsiteX101" fmla="*/ 16169 w 214482"/>
                    <a:gd name="connsiteY101" fmla="*/ 105342 h 242780"/>
                    <a:gd name="connsiteX102" fmla="*/ 24254 w 214482"/>
                    <a:gd name="connsiteY102" fmla="*/ 105342 h 242780"/>
                    <a:gd name="connsiteX103" fmla="*/ 24254 w 214482"/>
                    <a:gd name="connsiteY103" fmla="*/ 113427 h 242780"/>
                    <a:gd name="connsiteX104" fmla="*/ 16169 w 214482"/>
                    <a:gd name="connsiteY104" fmla="*/ 113427 h 242780"/>
                    <a:gd name="connsiteX105" fmla="*/ 20211 w 214482"/>
                    <a:gd name="connsiteY105" fmla="*/ 97258 h 242780"/>
                    <a:gd name="connsiteX106" fmla="*/ 8084 w 214482"/>
                    <a:gd name="connsiteY106" fmla="*/ 109385 h 242780"/>
                    <a:gd name="connsiteX107" fmla="*/ 8084 w 214482"/>
                    <a:gd name="connsiteY107" fmla="*/ 121511 h 242780"/>
                    <a:gd name="connsiteX108" fmla="*/ 105098 w 214482"/>
                    <a:gd name="connsiteY108" fmla="*/ 121511 h 242780"/>
                    <a:gd name="connsiteX109" fmla="*/ 105098 w 214482"/>
                    <a:gd name="connsiteY109" fmla="*/ 109385 h 242780"/>
                    <a:gd name="connsiteX110" fmla="*/ 92972 w 214482"/>
                    <a:gd name="connsiteY110" fmla="*/ 97258 h 242780"/>
                    <a:gd name="connsiteX111" fmla="*/ 28296 w 214482"/>
                    <a:gd name="connsiteY111" fmla="*/ 81089 h 242780"/>
                    <a:gd name="connsiteX112" fmla="*/ 28296 w 214482"/>
                    <a:gd name="connsiteY112" fmla="*/ 89173 h 242780"/>
                    <a:gd name="connsiteX113" fmla="*/ 84887 w 214482"/>
                    <a:gd name="connsiteY113" fmla="*/ 89173 h 242780"/>
                    <a:gd name="connsiteX114" fmla="*/ 84887 w 214482"/>
                    <a:gd name="connsiteY114" fmla="*/ 81089 h 242780"/>
                    <a:gd name="connsiteX115" fmla="*/ 20211 w 214482"/>
                    <a:gd name="connsiteY115" fmla="*/ 56835 h 242780"/>
                    <a:gd name="connsiteX116" fmla="*/ 20211 w 214482"/>
                    <a:gd name="connsiteY116" fmla="*/ 73004 h 242780"/>
                    <a:gd name="connsiteX117" fmla="*/ 92972 w 214482"/>
                    <a:gd name="connsiteY117" fmla="*/ 73004 h 242780"/>
                    <a:gd name="connsiteX118" fmla="*/ 92972 w 214482"/>
                    <a:gd name="connsiteY118" fmla="*/ 56835 h 242780"/>
                    <a:gd name="connsiteX119" fmla="*/ 84887 w 214482"/>
                    <a:gd name="connsiteY119" fmla="*/ 56835 h 242780"/>
                    <a:gd name="connsiteX120" fmla="*/ 84887 w 214482"/>
                    <a:gd name="connsiteY120" fmla="*/ 64919 h 242780"/>
                    <a:gd name="connsiteX121" fmla="*/ 76803 w 214482"/>
                    <a:gd name="connsiteY121" fmla="*/ 64919 h 242780"/>
                    <a:gd name="connsiteX122" fmla="*/ 76803 w 214482"/>
                    <a:gd name="connsiteY122" fmla="*/ 56835 h 242780"/>
                    <a:gd name="connsiteX123" fmla="*/ 68718 w 214482"/>
                    <a:gd name="connsiteY123" fmla="*/ 56835 h 242780"/>
                    <a:gd name="connsiteX124" fmla="*/ 68718 w 214482"/>
                    <a:gd name="connsiteY124" fmla="*/ 64919 h 242780"/>
                    <a:gd name="connsiteX125" fmla="*/ 60634 w 214482"/>
                    <a:gd name="connsiteY125" fmla="*/ 64919 h 242780"/>
                    <a:gd name="connsiteX126" fmla="*/ 60634 w 214482"/>
                    <a:gd name="connsiteY126" fmla="*/ 56835 h 242780"/>
                    <a:gd name="connsiteX127" fmla="*/ 52549 w 214482"/>
                    <a:gd name="connsiteY127" fmla="*/ 56835 h 242780"/>
                    <a:gd name="connsiteX128" fmla="*/ 52549 w 214482"/>
                    <a:gd name="connsiteY128" fmla="*/ 64919 h 242780"/>
                    <a:gd name="connsiteX129" fmla="*/ 44465 w 214482"/>
                    <a:gd name="connsiteY129" fmla="*/ 64919 h 242780"/>
                    <a:gd name="connsiteX130" fmla="*/ 44465 w 214482"/>
                    <a:gd name="connsiteY130" fmla="*/ 56835 h 242780"/>
                    <a:gd name="connsiteX131" fmla="*/ 36380 w 214482"/>
                    <a:gd name="connsiteY131" fmla="*/ 56835 h 242780"/>
                    <a:gd name="connsiteX132" fmla="*/ 36380 w 214482"/>
                    <a:gd name="connsiteY132" fmla="*/ 64919 h 242780"/>
                    <a:gd name="connsiteX133" fmla="*/ 28296 w 214482"/>
                    <a:gd name="connsiteY133" fmla="*/ 64919 h 242780"/>
                    <a:gd name="connsiteX134" fmla="*/ 28296 w 214482"/>
                    <a:gd name="connsiteY134" fmla="*/ 56835 h 242780"/>
                    <a:gd name="connsiteX135" fmla="*/ 16169 w 214482"/>
                    <a:gd name="connsiteY135" fmla="*/ 48750 h 242780"/>
                    <a:gd name="connsiteX136" fmla="*/ 97014 w 214482"/>
                    <a:gd name="connsiteY136" fmla="*/ 48750 h 242780"/>
                    <a:gd name="connsiteX137" fmla="*/ 101056 w 214482"/>
                    <a:gd name="connsiteY137" fmla="*/ 52793 h 242780"/>
                    <a:gd name="connsiteX138" fmla="*/ 101056 w 214482"/>
                    <a:gd name="connsiteY138" fmla="*/ 77046 h 242780"/>
                    <a:gd name="connsiteX139" fmla="*/ 97014 w 214482"/>
                    <a:gd name="connsiteY139" fmla="*/ 81089 h 242780"/>
                    <a:gd name="connsiteX140" fmla="*/ 92972 w 214482"/>
                    <a:gd name="connsiteY140" fmla="*/ 81089 h 242780"/>
                    <a:gd name="connsiteX141" fmla="*/ 92972 w 214482"/>
                    <a:gd name="connsiteY141" fmla="*/ 89173 h 242780"/>
                    <a:gd name="connsiteX142" fmla="*/ 113183 w 214482"/>
                    <a:gd name="connsiteY142" fmla="*/ 109385 h 242780"/>
                    <a:gd name="connsiteX143" fmla="*/ 113183 w 214482"/>
                    <a:gd name="connsiteY143" fmla="*/ 121511 h 242780"/>
                    <a:gd name="connsiteX144" fmla="*/ 149563 w 214482"/>
                    <a:gd name="connsiteY144" fmla="*/ 121511 h 242780"/>
                    <a:gd name="connsiteX145" fmla="*/ 153605 w 214482"/>
                    <a:gd name="connsiteY145" fmla="*/ 125554 h 242780"/>
                    <a:gd name="connsiteX146" fmla="*/ 153605 w 214482"/>
                    <a:gd name="connsiteY146" fmla="*/ 149808 h 242780"/>
                    <a:gd name="connsiteX147" fmla="*/ 149563 w 214482"/>
                    <a:gd name="connsiteY147" fmla="*/ 153850 h 242780"/>
                    <a:gd name="connsiteX148" fmla="*/ 145521 w 214482"/>
                    <a:gd name="connsiteY148" fmla="*/ 153850 h 242780"/>
                    <a:gd name="connsiteX149" fmla="*/ 145521 w 214482"/>
                    <a:gd name="connsiteY149" fmla="*/ 159436 h 242780"/>
                    <a:gd name="connsiteX150" fmla="*/ 159455 w 214482"/>
                    <a:gd name="connsiteY150" fmla="*/ 166381 h 242780"/>
                    <a:gd name="connsiteX151" fmla="*/ 161690 w 214482"/>
                    <a:gd name="connsiteY151" fmla="*/ 170019 h 242780"/>
                    <a:gd name="connsiteX152" fmla="*/ 161690 w 214482"/>
                    <a:gd name="connsiteY152" fmla="*/ 230653 h 242780"/>
                    <a:gd name="connsiteX153" fmla="*/ 149563 w 214482"/>
                    <a:gd name="connsiteY153" fmla="*/ 242780 h 242780"/>
                    <a:gd name="connsiteX154" fmla="*/ 20211 w 214482"/>
                    <a:gd name="connsiteY154" fmla="*/ 242780 h 242780"/>
                    <a:gd name="connsiteX155" fmla="*/ 0 w 214482"/>
                    <a:gd name="connsiteY155" fmla="*/ 222569 h 242780"/>
                    <a:gd name="connsiteX156" fmla="*/ 0 w 214482"/>
                    <a:gd name="connsiteY156" fmla="*/ 109385 h 242780"/>
                    <a:gd name="connsiteX157" fmla="*/ 20211 w 214482"/>
                    <a:gd name="connsiteY157" fmla="*/ 89173 h 242780"/>
                    <a:gd name="connsiteX158" fmla="*/ 20211 w 214482"/>
                    <a:gd name="connsiteY158" fmla="*/ 81089 h 242780"/>
                    <a:gd name="connsiteX159" fmla="*/ 16169 w 214482"/>
                    <a:gd name="connsiteY159" fmla="*/ 81089 h 242780"/>
                    <a:gd name="connsiteX160" fmla="*/ 12127 w 214482"/>
                    <a:gd name="connsiteY160" fmla="*/ 77046 h 242780"/>
                    <a:gd name="connsiteX161" fmla="*/ 12127 w 214482"/>
                    <a:gd name="connsiteY161" fmla="*/ 52793 h 242780"/>
                    <a:gd name="connsiteX162" fmla="*/ 16169 w 214482"/>
                    <a:gd name="connsiteY162" fmla="*/ 48750 h 242780"/>
                    <a:gd name="connsiteX163" fmla="*/ 161691 w 214482"/>
                    <a:gd name="connsiteY163" fmla="*/ 28538 h 242780"/>
                    <a:gd name="connsiteX164" fmla="*/ 161691 w 214482"/>
                    <a:gd name="connsiteY164" fmla="*/ 40665 h 242780"/>
                    <a:gd name="connsiteX165" fmla="*/ 157648 w 214482"/>
                    <a:gd name="connsiteY165" fmla="*/ 44707 h 242780"/>
                    <a:gd name="connsiteX166" fmla="*/ 145522 w 214482"/>
                    <a:gd name="connsiteY166" fmla="*/ 44707 h 242780"/>
                    <a:gd name="connsiteX167" fmla="*/ 145522 w 214482"/>
                    <a:gd name="connsiteY167" fmla="*/ 52793 h 242780"/>
                    <a:gd name="connsiteX168" fmla="*/ 157648 w 214482"/>
                    <a:gd name="connsiteY168" fmla="*/ 52793 h 242780"/>
                    <a:gd name="connsiteX169" fmla="*/ 161691 w 214482"/>
                    <a:gd name="connsiteY169" fmla="*/ 56835 h 242780"/>
                    <a:gd name="connsiteX170" fmla="*/ 161691 w 214482"/>
                    <a:gd name="connsiteY170" fmla="*/ 68962 h 242780"/>
                    <a:gd name="connsiteX171" fmla="*/ 169775 w 214482"/>
                    <a:gd name="connsiteY171" fmla="*/ 68962 h 242780"/>
                    <a:gd name="connsiteX172" fmla="*/ 169775 w 214482"/>
                    <a:gd name="connsiteY172" fmla="*/ 56835 h 242780"/>
                    <a:gd name="connsiteX173" fmla="*/ 173818 w 214482"/>
                    <a:gd name="connsiteY173" fmla="*/ 52793 h 242780"/>
                    <a:gd name="connsiteX174" fmla="*/ 185944 w 214482"/>
                    <a:gd name="connsiteY174" fmla="*/ 52793 h 242780"/>
                    <a:gd name="connsiteX175" fmla="*/ 185944 w 214482"/>
                    <a:gd name="connsiteY175" fmla="*/ 44707 h 242780"/>
                    <a:gd name="connsiteX176" fmla="*/ 173818 w 214482"/>
                    <a:gd name="connsiteY176" fmla="*/ 44707 h 242780"/>
                    <a:gd name="connsiteX177" fmla="*/ 169775 w 214482"/>
                    <a:gd name="connsiteY177" fmla="*/ 40665 h 242780"/>
                    <a:gd name="connsiteX178" fmla="*/ 169775 w 214482"/>
                    <a:gd name="connsiteY178" fmla="*/ 28538 h 242780"/>
                    <a:gd name="connsiteX179" fmla="*/ 157648 w 214482"/>
                    <a:gd name="connsiteY179" fmla="*/ 20454 h 242780"/>
                    <a:gd name="connsiteX180" fmla="*/ 173818 w 214482"/>
                    <a:gd name="connsiteY180" fmla="*/ 20454 h 242780"/>
                    <a:gd name="connsiteX181" fmla="*/ 177860 w 214482"/>
                    <a:gd name="connsiteY181" fmla="*/ 24496 h 242780"/>
                    <a:gd name="connsiteX182" fmla="*/ 177860 w 214482"/>
                    <a:gd name="connsiteY182" fmla="*/ 36623 h 242780"/>
                    <a:gd name="connsiteX183" fmla="*/ 189987 w 214482"/>
                    <a:gd name="connsiteY183" fmla="*/ 36623 h 242780"/>
                    <a:gd name="connsiteX184" fmla="*/ 194029 w 214482"/>
                    <a:gd name="connsiteY184" fmla="*/ 40665 h 242780"/>
                    <a:gd name="connsiteX185" fmla="*/ 194029 w 214482"/>
                    <a:gd name="connsiteY185" fmla="*/ 56835 h 242780"/>
                    <a:gd name="connsiteX186" fmla="*/ 189987 w 214482"/>
                    <a:gd name="connsiteY186" fmla="*/ 60877 h 242780"/>
                    <a:gd name="connsiteX187" fmla="*/ 177860 w 214482"/>
                    <a:gd name="connsiteY187" fmla="*/ 60877 h 242780"/>
                    <a:gd name="connsiteX188" fmla="*/ 177860 w 214482"/>
                    <a:gd name="connsiteY188" fmla="*/ 73004 h 242780"/>
                    <a:gd name="connsiteX189" fmla="*/ 173818 w 214482"/>
                    <a:gd name="connsiteY189" fmla="*/ 77046 h 242780"/>
                    <a:gd name="connsiteX190" fmla="*/ 157648 w 214482"/>
                    <a:gd name="connsiteY190" fmla="*/ 77046 h 242780"/>
                    <a:gd name="connsiteX191" fmla="*/ 153606 w 214482"/>
                    <a:gd name="connsiteY191" fmla="*/ 73004 h 242780"/>
                    <a:gd name="connsiteX192" fmla="*/ 153606 w 214482"/>
                    <a:gd name="connsiteY192" fmla="*/ 60877 h 242780"/>
                    <a:gd name="connsiteX193" fmla="*/ 141479 w 214482"/>
                    <a:gd name="connsiteY193" fmla="*/ 60877 h 242780"/>
                    <a:gd name="connsiteX194" fmla="*/ 137437 w 214482"/>
                    <a:gd name="connsiteY194" fmla="*/ 56835 h 242780"/>
                    <a:gd name="connsiteX195" fmla="*/ 137437 w 214482"/>
                    <a:gd name="connsiteY195" fmla="*/ 40665 h 242780"/>
                    <a:gd name="connsiteX196" fmla="*/ 141479 w 214482"/>
                    <a:gd name="connsiteY196" fmla="*/ 36623 h 242780"/>
                    <a:gd name="connsiteX197" fmla="*/ 153606 w 214482"/>
                    <a:gd name="connsiteY197" fmla="*/ 36623 h 242780"/>
                    <a:gd name="connsiteX198" fmla="*/ 153606 w 214482"/>
                    <a:gd name="connsiteY198" fmla="*/ 24496 h 242780"/>
                    <a:gd name="connsiteX199" fmla="*/ 157648 w 214482"/>
                    <a:gd name="connsiteY199" fmla="*/ 20454 h 242780"/>
                    <a:gd name="connsiteX200" fmla="*/ 165732 w 214482"/>
                    <a:gd name="connsiteY200" fmla="*/ 8327 h 242780"/>
                    <a:gd name="connsiteX201" fmla="*/ 125309 w 214482"/>
                    <a:gd name="connsiteY201" fmla="*/ 48749 h 242780"/>
                    <a:gd name="connsiteX202" fmla="*/ 135908 w 214482"/>
                    <a:gd name="connsiteY202" fmla="*/ 75958 h 242780"/>
                    <a:gd name="connsiteX203" fmla="*/ 136846 w 214482"/>
                    <a:gd name="connsiteY203" fmla="*/ 79661 h 242780"/>
                    <a:gd name="connsiteX204" fmla="*/ 131344 w 214482"/>
                    <a:gd name="connsiteY204" fmla="*/ 101849 h 242780"/>
                    <a:gd name="connsiteX205" fmla="*/ 155841 w 214482"/>
                    <a:gd name="connsiteY205" fmla="*/ 89597 h 242780"/>
                    <a:gd name="connsiteX206" fmla="*/ 157647 w 214482"/>
                    <a:gd name="connsiteY206" fmla="*/ 89173 h 242780"/>
                    <a:gd name="connsiteX207" fmla="*/ 165732 w 214482"/>
                    <a:gd name="connsiteY207" fmla="*/ 89173 h 242780"/>
                    <a:gd name="connsiteX208" fmla="*/ 206155 w 214482"/>
                    <a:gd name="connsiteY208" fmla="*/ 48749 h 242780"/>
                    <a:gd name="connsiteX209" fmla="*/ 165732 w 214482"/>
                    <a:gd name="connsiteY209" fmla="*/ 8327 h 242780"/>
                    <a:gd name="connsiteX210" fmla="*/ 165975 w 214482"/>
                    <a:gd name="connsiteY210" fmla="*/ 0 h 242780"/>
                    <a:gd name="connsiteX211" fmla="*/ 214482 w 214482"/>
                    <a:gd name="connsiteY211" fmla="*/ 48750 h 242780"/>
                    <a:gd name="connsiteX212" fmla="*/ 165732 w 214482"/>
                    <a:gd name="connsiteY212" fmla="*/ 97257 h 242780"/>
                    <a:gd name="connsiteX213" fmla="*/ 158601 w 214482"/>
                    <a:gd name="connsiteY213" fmla="*/ 97257 h 242780"/>
                    <a:gd name="connsiteX214" fmla="*/ 127116 w 214482"/>
                    <a:gd name="connsiteY214" fmla="*/ 113002 h 242780"/>
                    <a:gd name="connsiteX215" fmla="*/ 125309 w 214482"/>
                    <a:gd name="connsiteY215" fmla="*/ 113426 h 242780"/>
                    <a:gd name="connsiteX216" fmla="*/ 122783 w 214482"/>
                    <a:gd name="connsiteY216" fmla="*/ 112537 h 242780"/>
                    <a:gd name="connsiteX217" fmla="*/ 121384 w 214482"/>
                    <a:gd name="connsiteY217" fmla="*/ 108410 h 242780"/>
                    <a:gd name="connsiteX218" fmla="*/ 128495 w 214482"/>
                    <a:gd name="connsiteY218" fmla="*/ 79758 h 242780"/>
                    <a:gd name="connsiteX219" fmla="*/ 117225 w 214482"/>
                    <a:gd name="connsiteY219" fmla="*/ 48507 h 242780"/>
                    <a:gd name="connsiteX220" fmla="*/ 165975 w 214482"/>
                    <a:gd name="connsiteY220" fmla="*/ 0 h 24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214482" h="242780">
                      <a:moveTo>
                        <a:pt x="137437" y="218526"/>
                      </a:moveTo>
                      <a:lnTo>
                        <a:pt x="145522" y="218526"/>
                      </a:lnTo>
                      <a:lnTo>
                        <a:pt x="145522" y="226611"/>
                      </a:lnTo>
                      <a:lnTo>
                        <a:pt x="137437" y="226611"/>
                      </a:lnTo>
                      <a:close/>
                      <a:moveTo>
                        <a:pt x="121267" y="218526"/>
                      </a:moveTo>
                      <a:lnTo>
                        <a:pt x="129352" y="218526"/>
                      </a:lnTo>
                      <a:lnTo>
                        <a:pt x="129352" y="226611"/>
                      </a:lnTo>
                      <a:lnTo>
                        <a:pt x="121267" y="226611"/>
                      </a:lnTo>
                      <a:close/>
                      <a:moveTo>
                        <a:pt x="80845" y="210442"/>
                      </a:moveTo>
                      <a:lnTo>
                        <a:pt x="80845" y="230653"/>
                      </a:lnTo>
                      <a:cubicBezTo>
                        <a:pt x="80845" y="232886"/>
                        <a:pt x="82655" y="234696"/>
                        <a:pt x="84887" y="234696"/>
                      </a:cubicBezTo>
                      <a:lnTo>
                        <a:pt x="149563" y="234696"/>
                      </a:lnTo>
                      <a:cubicBezTo>
                        <a:pt x="151796" y="234696"/>
                        <a:pt x="153605" y="232886"/>
                        <a:pt x="153605" y="230653"/>
                      </a:cubicBezTo>
                      <a:lnTo>
                        <a:pt x="153605" y="210442"/>
                      </a:lnTo>
                      <a:close/>
                      <a:moveTo>
                        <a:pt x="8084" y="202357"/>
                      </a:moveTo>
                      <a:lnTo>
                        <a:pt x="8084" y="222569"/>
                      </a:lnTo>
                      <a:cubicBezTo>
                        <a:pt x="8084" y="229266"/>
                        <a:pt x="13514" y="234696"/>
                        <a:pt x="20211" y="234696"/>
                      </a:cubicBezTo>
                      <a:lnTo>
                        <a:pt x="73504" y="234696"/>
                      </a:lnTo>
                      <a:cubicBezTo>
                        <a:pt x="73026" y="233401"/>
                        <a:pt x="72774" y="232033"/>
                        <a:pt x="72760" y="230653"/>
                      </a:cubicBezTo>
                      <a:lnTo>
                        <a:pt x="72760" y="202357"/>
                      </a:lnTo>
                      <a:close/>
                      <a:moveTo>
                        <a:pt x="80845" y="186188"/>
                      </a:moveTo>
                      <a:lnTo>
                        <a:pt x="80845" y="202357"/>
                      </a:lnTo>
                      <a:lnTo>
                        <a:pt x="153605" y="202357"/>
                      </a:lnTo>
                      <a:lnTo>
                        <a:pt x="153605" y="186188"/>
                      </a:lnTo>
                      <a:close/>
                      <a:moveTo>
                        <a:pt x="97014" y="153850"/>
                      </a:moveTo>
                      <a:lnTo>
                        <a:pt x="97014" y="161934"/>
                      </a:lnTo>
                      <a:cubicBezTo>
                        <a:pt x="97022" y="163474"/>
                        <a:pt x="96156" y="164884"/>
                        <a:pt x="94779" y="165572"/>
                      </a:cubicBezTo>
                      <a:lnTo>
                        <a:pt x="80845" y="172517"/>
                      </a:lnTo>
                      <a:lnTo>
                        <a:pt x="80845" y="178104"/>
                      </a:lnTo>
                      <a:lnTo>
                        <a:pt x="153605" y="178104"/>
                      </a:lnTo>
                      <a:lnTo>
                        <a:pt x="153605" y="172517"/>
                      </a:lnTo>
                      <a:lnTo>
                        <a:pt x="139672" y="165572"/>
                      </a:lnTo>
                      <a:cubicBezTo>
                        <a:pt x="138295" y="164884"/>
                        <a:pt x="137428" y="163474"/>
                        <a:pt x="137436" y="161934"/>
                      </a:cubicBezTo>
                      <a:lnTo>
                        <a:pt x="137436" y="153850"/>
                      </a:lnTo>
                      <a:close/>
                      <a:moveTo>
                        <a:pt x="36380" y="145766"/>
                      </a:moveTo>
                      <a:lnTo>
                        <a:pt x="36380" y="153851"/>
                      </a:lnTo>
                      <a:cubicBezTo>
                        <a:pt x="36380" y="156083"/>
                        <a:pt x="34571" y="157893"/>
                        <a:pt x="32338" y="157893"/>
                      </a:cubicBezTo>
                      <a:lnTo>
                        <a:pt x="24253" y="157893"/>
                      </a:lnTo>
                      <a:lnTo>
                        <a:pt x="24253" y="165978"/>
                      </a:lnTo>
                      <a:lnTo>
                        <a:pt x="32338" y="165978"/>
                      </a:lnTo>
                      <a:cubicBezTo>
                        <a:pt x="34571" y="165978"/>
                        <a:pt x="36380" y="167787"/>
                        <a:pt x="36380" y="170020"/>
                      </a:cubicBezTo>
                      <a:lnTo>
                        <a:pt x="36380" y="178105"/>
                      </a:lnTo>
                      <a:lnTo>
                        <a:pt x="44465" y="178105"/>
                      </a:lnTo>
                      <a:lnTo>
                        <a:pt x="44465" y="170020"/>
                      </a:lnTo>
                      <a:cubicBezTo>
                        <a:pt x="44465" y="167787"/>
                        <a:pt x="46274" y="165978"/>
                        <a:pt x="48507" y="165978"/>
                      </a:cubicBezTo>
                      <a:lnTo>
                        <a:pt x="56591" y="165978"/>
                      </a:lnTo>
                      <a:lnTo>
                        <a:pt x="56591" y="157893"/>
                      </a:lnTo>
                      <a:lnTo>
                        <a:pt x="48507" y="157893"/>
                      </a:lnTo>
                      <a:cubicBezTo>
                        <a:pt x="46274" y="157893"/>
                        <a:pt x="44465" y="156083"/>
                        <a:pt x="44465" y="153851"/>
                      </a:cubicBezTo>
                      <a:lnTo>
                        <a:pt x="44465" y="145766"/>
                      </a:lnTo>
                      <a:close/>
                      <a:moveTo>
                        <a:pt x="32338" y="137681"/>
                      </a:moveTo>
                      <a:lnTo>
                        <a:pt x="48507" y="137681"/>
                      </a:lnTo>
                      <a:cubicBezTo>
                        <a:pt x="50740" y="137681"/>
                        <a:pt x="52549" y="139491"/>
                        <a:pt x="52549" y="141724"/>
                      </a:cubicBezTo>
                      <a:lnTo>
                        <a:pt x="52549" y="149808"/>
                      </a:lnTo>
                      <a:lnTo>
                        <a:pt x="60634" y="149808"/>
                      </a:lnTo>
                      <a:cubicBezTo>
                        <a:pt x="62866" y="149808"/>
                        <a:pt x="64676" y="151618"/>
                        <a:pt x="64676" y="153851"/>
                      </a:cubicBezTo>
                      <a:lnTo>
                        <a:pt x="64676" y="170020"/>
                      </a:lnTo>
                      <a:cubicBezTo>
                        <a:pt x="64676" y="172252"/>
                        <a:pt x="62866" y="174062"/>
                        <a:pt x="60634" y="174062"/>
                      </a:cubicBezTo>
                      <a:lnTo>
                        <a:pt x="52549" y="174062"/>
                      </a:lnTo>
                      <a:lnTo>
                        <a:pt x="52549" y="182147"/>
                      </a:lnTo>
                      <a:cubicBezTo>
                        <a:pt x="52549" y="184379"/>
                        <a:pt x="50740" y="186189"/>
                        <a:pt x="48507" y="186189"/>
                      </a:cubicBezTo>
                      <a:lnTo>
                        <a:pt x="32338" y="186189"/>
                      </a:lnTo>
                      <a:cubicBezTo>
                        <a:pt x="30105" y="186189"/>
                        <a:pt x="28296" y="184379"/>
                        <a:pt x="28296" y="182147"/>
                      </a:cubicBezTo>
                      <a:lnTo>
                        <a:pt x="28296" y="174062"/>
                      </a:lnTo>
                      <a:lnTo>
                        <a:pt x="20211" y="174062"/>
                      </a:lnTo>
                      <a:cubicBezTo>
                        <a:pt x="17979" y="174062"/>
                        <a:pt x="16169" y="172252"/>
                        <a:pt x="16169" y="170020"/>
                      </a:cubicBezTo>
                      <a:lnTo>
                        <a:pt x="16169" y="153851"/>
                      </a:lnTo>
                      <a:cubicBezTo>
                        <a:pt x="16169" y="151618"/>
                        <a:pt x="17979" y="149808"/>
                        <a:pt x="20211" y="149808"/>
                      </a:cubicBezTo>
                      <a:lnTo>
                        <a:pt x="28296" y="149808"/>
                      </a:lnTo>
                      <a:lnTo>
                        <a:pt x="28296" y="141724"/>
                      </a:lnTo>
                      <a:cubicBezTo>
                        <a:pt x="28296" y="139491"/>
                        <a:pt x="30105" y="137681"/>
                        <a:pt x="32338" y="137681"/>
                      </a:cubicBezTo>
                      <a:close/>
                      <a:moveTo>
                        <a:pt x="88929" y="129596"/>
                      </a:moveTo>
                      <a:lnTo>
                        <a:pt x="88929" y="145765"/>
                      </a:lnTo>
                      <a:lnTo>
                        <a:pt x="145521" y="145765"/>
                      </a:lnTo>
                      <a:lnTo>
                        <a:pt x="145521" y="129596"/>
                      </a:lnTo>
                      <a:lnTo>
                        <a:pt x="137436" y="129596"/>
                      </a:lnTo>
                      <a:lnTo>
                        <a:pt x="137436" y="137681"/>
                      </a:lnTo>
                      <a:lnTo>
                        <a:pt x="129352" y="137681"/>
                      </a:lnTo>
                      <a:lnTo>
                        <a:pt x="129352" y="129596"/>
                      </a:lnTo>
                      <a:lnTo>
                        <a:pt x="121267" y="129596"/>
                      </a:lnTo>
                      <a:lnTo>
                        <a:pt x="121267" y="137681"/>
                      </a:lnTo>
                      <a:lnTo>
                        <a:pt x="113183" y="137681"/>
                      </a:lnTo>
                      <a:lnTo>
                        <a:pt x="113183" y="129596"/>
                      </a:lnTo>
                      <a:lnTo>
                        <a:pt x="105098" y="129596"/>
                      </a:lnTo>
                      <a:lnTo>
                        <a:pt x="105098" y="137681"/>
                      </a:lnTo>
                      <a:lnTo>
                        <a:pt x="97014" y="137681"/>
                      </a:lnTo>
                      <a:lnTo>
                        <a:pt x="97014" y="129596"/>
                      </a:lnTo>
                      <a:close/>
                      <a:moveTo>
                        <a:pt x="8084" y="129596"/>
                      </a:moveTo>
                      <a:lnTo>
                        <a:pt x="8084" y="194273"/>
                      </a:lnTo>
                      <a:lnTo>
                        <a:pt x="72760" y="194273"/>
                      </a:lnTo>
                      <a:lnTo>
                        <a:pt x="72760" y="170019"/>
                      </a:lnTo>
                      <a:cubicBezTo>
                        <a:pt x="72760" y="168487"/>
                        <a:pt x="73625" y="167086"/>
                        <a:pt x="74996" y="166401"/>
                      </a:cubicBezTo>
                      <a:lnTo>
                        <a:pt x="88929" y="159436"/>
                      </a:lnTo>
                      <a:lnTo>
                        <a:pt x="88929" y="153850"/>
                      </a:lnTo>
                      <a:lnTo>
                        <a:pt x="84887" y="153850"/>
                      </a:lnTo>
                      <a:cubicBezTo>
                        <a:pt x="82655" y="153850"/>
                        <a:pt x="80845" y="152040"/>
                        <a:pt x="80845" y="149808"/>
                      </a:cubicBezTo>
                      <a:lnTo>
                        <a:pt x="80845" y="129596"/>
                      </a:lnTo>
                      <a:close/>
                      <a:moveTo>
                        <a:pt x="32338" y="105342"/>
                      </a:moveTo>
                      <a:lnTo>
                        <a:pt x="40423" y="105342"/>
                      </a:lnTo>
                      <a:lnTo>
                        <a:pt x="40423" y="113427"/>
                      </a:lnTo>
                      <a:lnTo>
                        <a:pt x="32338" y="113427"/>
                      </a:lnTo>
                      <a:close/>
                      <a:moveTo>
                        <a:pt x="16169" y="105342"/>
                      </a:moveTo>
                      <a:lnTo>
                        <a:pt x="24254" y="105342"/>
                      </a:lnTo>
                      <a:lnTo>
                        <a:pt x="24254" y="113427"/>
                      </a:lnTo>
                      <a:lnTo>
                        <a:pt x="16169" y="113427"/>
                      </a:lnTo>
                      <a:close/>
                      <a:moveTo>
                        <a:pt x="20211" y="97258"/>
                      </a:moveTo>
                      <a:cubicBezTo>
                        <a:pt x="13514" y="97258"/>
                        <a:pt x="8084" y="102687"/>
                        <a:pt x="8084" y="109385"/>
                      </a:cubicBezTo>
                      <a:lnTo>
                        <a:pt x="8084" y="121511"/>
                      </a:lnTo>
                      <a:lnTo>
                        <a:pt x="105098" y="121511"/>
                      </a:lnTo>
                      <a:lnTo>
                        <a:pt x="105098" y="109385"/>
                      </a:lnTo>
                      <a:cubicBezTo>
                        <a:pt x="105098" y="102687"/>
                        <a:pt x="99669" y="97258"/>
                        <a:pt x="92972" y="97258"/>
                      </a:cubicBezTo>
                      <a:close/>
                      <a:moveTo>
                        <a:pt x="28296" y="81089"/>
                      </a:moveTo>
                      <a:lnTo>
                        <a:pt x="28296" y="89173"/>
                      </a:lnTo>
                      <a:lnTo>
                        <a:pt x="84887" y="89173"/>
                      </a:lnTo>
                      <a:lnTo>
                        <a:pt x="84887" y="81089"/>
                      </a:lnTo>
                      <a:close/>
                      <a:moveTo>
                        <a:pt x="20211" y="56835"/>
                      </a:moveTo>
                      <a:lnTo>
                        <a:pt x="20211" y="73004"/>
                      </a:lnTo>
                      <a:lnTo>
                        <a:pt x="92972" y="73004"/>
                      </a:lnTo>
                      <a:lnTo>
                        <a:pt x="92972" y="56835"/>
                      </a:lnTo>
                      <a:lnTo>
                        <a:pt x="84887" y="56835"/>
                      </a:lnTo>
                      <a:lnTo>
                        <a:pt x="84887" y="64919"/>
                      </a:lnTo>
                      <a:lnTo>
                        <a:pt x="76803" y="64919"/>
                      </a:lnTo>
                      <a:lnTo>
                        <a:pt x="76803" y="56835"/>
                      </a:lnTo>
                      <a:lnTo>
                        <a:pt x="68718" y="56835"/>
                      </a:lnTo>
                      <a:lnTo>
                        <a:pt x="68718" y="64919"/>
                      </a:lnTo>
                      <a:lnTo>
                        <a:pt x="60634" y="64919"/>
                      </a:lnTo>
                      <a:lnTo>
                        <a:pt x="60634" y="56835"/>
                      </a:lnTo>
                      <a:lnTo>
                        <a:pt x="52549" y="56835"/>
                      </a:lnTo>
                      <a:lnTo>
                        <a:pt x="52549" y="64919"/>
                      </a:lnTo>
                      <a:lnTo>
                        <a:pt x="44465" y="64919"/>
                      </a:lnTo>
                      <a:lnTo>
                        <a:pt x="44465" y="56835"/>
                      </a:lnTo>
                      <a:lnTo>
                        <a:pt x="36380" y="56835"/>
                      </a:lnTo>
                      <a:lnTo>
                        <a:pt x="36380" y="64919"/>
                      </a:lnTo>
                      <a:lnTo>
                        <a:pt x="28296" y="64919"/>
                      </a:lnTo>
                      <a:lnTo>
                        <a:pt x="28296" y="56835"/>
                      </a:lnTo>
                      <a:close/>
                      <a:moveTo>
                        <a:pt x="16169" y="48750"/>
                      </a:moveTo>
                      <a:lnTo>
                        <a:pt x="97014" y="48750"/>
                      </a:lnTo>
                      <a:cubicBezTo>
                        <a:pt x="99246" y="48750"/>
                        <a:pt x="101056" y="50560"/>
                        <a:pt x="101056" y="52793"/>
                      </a:cubicBezTo>
                      <a:lnTo>
                        <a:pt x="101056" y="77046"/>
                      </a:lnTo>
                      <a:cubicBezTo>
                        <a:pt x="101056" y="79279"/>
                        <a:pt x="99246" y="81089"/>
                        <a:pt x="97014" y="81089"/>
                      </a:cubicBezTo>
                      <a:lnTo>
                        <a:pt x="92972" y="81089"/>
                      </a:lnTo>
                      <a:lnTo>
                        <a:pt x="92972" y="89173"/>
                      </a:lnTo>
                      <a:cubicBezTo>
                        <a:pt x="104129" y="89186"/>
                        <a:pt x="113170" y="98227"/>
                        <a:pt x="113183" y="109385"/>
                      </a:cubicBezTo>
                      <a:lnTo>
                        <a:pt x="113183" y="121511"/>
                      </a:lnTo>
                      <a:lnTo>
                        <a:pt x="149563" y="121511"/>
                      </a:lnTo>
                      <a:cubicBezTo>
                        <a:pt x="151796" y="121511"/>
                        <a:pt x="153605" y="123321"/>
                        <a:pt x="153605" y="125554"/>
                      </a:cubicBezTo>
                      <a:lnTo>
                        <a:pt x="153605" y="149808"/>
                      </a:lnTo>
                      <a:cubicBezTo>
                        <a:pt x="153605" y="152040"/>
                        <a:pt x="151796" y="153850"/>
                        <a:pt x="149563" y="153850"/>
                      </a:cubicBezTo>
                      <a:lnTo>
                        <a:pt x="145521" y="153850"/>
                      </a:lnTo>
                      <a:lnTo>
                        <a:pt x="145521" y="159436"/>
                      </a:lnTo>
                      <a:lnTo>
                        <a:pt x="159455" y="166381"/>
                      </a:lnTo>
                      <a:cubicBezTo>
                        <a:pt x="160832" y="167069"/>
                        <a:pt x="161698" y="168480"/>
                        <a:pt x="161690" y="170019"/>
                      </a:cubicBezTo>
                      <a:lnTo>
                        <a:pt x="161690" y="230653"/>
                      </a:lnTo>
                      <a:cubicBezTo>
                        <a:pt x="161690" y="237351"/>
                        <a:pt x="156261" y="242780"/>
                        <a:pt x="149563" y="242780"/>
                      </a:cubicBezTo>
                      <a:lnTo>
                        <a:pt x="20211" y="242780"/>
                      </a:lnTo>
                      <a:cubicBezTo>
                        <a:pt x="9054" y="242767"/>
                        <a:pt x="13" y="233726"/>
                        <a:pt x="0" y="222569"/>
                      </a:cubicBezTo>
                      <a:lnTo>
                        <a:pt x="0" y="109385"/>
                      </a:lnTo>
                      <a:cubicBezTo>
                        <a:pt x="13" y="98227"/>
                        <a:pt x="9054" y="89186"/>
                        <a:pt x="20211" y="89173"/>
                      </a:cubicBezTo>
                      <a:lnTo>
                        <a:pt x="20211" y="81089"/>
                      </a:lnTo>
                      <a:lnTo>
                        <a:pt x="16169" y="81089"/>
                      </a:lnTo>
                      <a:cubicBezTo>
                        <a:pt x="13937" y="81089"/>
                        <a:pt x="12127" y="79279"/>
                        <a:pt x="12127" y="77046"/>
                      </a:cubicBezTo>
                      <a:lnTo>
                        <a:pt x="12127" y="52793"/>
                      </a:lnTo>
                      <a:cubicBezTo>
                        <a:pt x="12127" y="50560"/>
                        <a:pt x="13937" y="48750"/>
                        <a:pt x="16169" y="48750"/>
                      </a:cubicBezTo>
                      <a:close/>
                      <a:moveTo>
                        <a:pt x="161691" y="28538"/>
                      </a:moveTo>
                      <a:lnTo>
                        <a:pt x="161691" y="40665"/>
                      </a:lnTo>
                      <a:cubicBezTo>
                        <a:pt x="161691" y="42898"/>
                        <a:pt x="159881" y="44707"/>
                        <a:pt x="157648" y="44707"/>
                      </a:cubicBezTo>
                      <a:lnTo>
                        <a:pt x="145522" y="44707"/>
                      </a:lnTo>
                      <a:lnTo>
                        <a:pt x="145522" y="52793"/>
                      </a:lnTo>
                      <a:lnTo>
                        <a:pt x="157648" y="52793"/>
                      </a:lnTo>
                      <a:cubicBezTo>
                        <a:pt x="159881" y="52793"/>
                        <a:pt x="161691" y="54602"/>
                        <a:pt x="161691" y="56835"/>
                      </a:cubicBezTo>
                      <a:lnTo>
                        <a:pt x="161691" y="68962"/>
                      </a:lnTo>
                      <a:lnTo>
                        <a:pt x="169775" y="68962"/>
                      </a:lnTo>
                      <a:lnTo>
                        <a:pt x="169775" y="56835"/>
                      </a:lnTo>
                      <a:cubicBezTo>
                        <a:pt x="169775" y="54602"/>
                        <a:pt x="171585" y="52793"/>
                        <a:pt x="173818" y="52793"/>
                      </a:cubicBezTo>
                      <a:lnTo>
                        <a:pt x="185944" y="52793"/>
                      </a:lnTo>
                      <a:lnTo>
                        <a:pt x="185944" y="44707"/>
                      </a:lnTo>
                      <a:lnTo>
                        <a:pt x="173818" y="44707"/>
                      </a:lnTo>
                      <a:cubicBezTo>
                        <a:pt x="171585" y="44707"/>
                        <a:pt x="169775" y="42898"/>
                        <a:pt x="169775" y="40665"/>
                      </a:cubicBezTo>
                      <a:lnTo>
                        <a:pt x="169775" y="28538"/>
                      </a:lnTo>
                      <a:close/>
                      <a:moveTo>
                        <a:pt x="157648" y="20454"/>
                      </a:moveTo>
                      <a:lnTo>
                        <a:pt x="173818" y="20454"/>
                      </a:lnTo>
                      <a:cubicBezTo>
                        <a:pt x="176050" y="20454"/>
                        <a:pt x="177860" y="22264"/>
                        <a:pt x="177860" y="24496"/>
                      </a:cubicBezTo>
                      <a:lnTo>
                        <a:pt x="177860" y="36623"/>
                      </a:lnTo>
                      <a:lnTo>
                        <a:pt x="189987" y="36623"/>
                      </a:lnTo>
                      <a:cubicBezTo>
                        <a:pt x="192219" y="36623"/>
                        <a:pt x="194029" y="38433"/>
                        <a:pt x="194029" y="40665"/>
                      </a:cubicBezTo>
                      <a:lnTo>
                        <a:pt x="194029" y="56835"/>
                      </a:lnTo>
                      <a:cubicBezTo>
                        <a:pt x="194029" y="59067"/>
                        <a:pt x="192219" y="60877"/>
                        <a:pt x="189987" y="60877"/>
                      </a:cubicBezTo>
                      <a:lnTo>
                        <a:pt x="177860" y="60877"/>
                      </a:lnTo>
                      <a:lnTo>
                        <a:pt x="177860" y="73004"/>
                      </a:lnTo>
                      <a:cubicBezTo>
                        <a:pt x="177860" y="75237"/>
                        <a:pt x="176050" y="77046"/>
                        <a:pt x="173818" y="77046"/>
                      </a:cubicBezTo>
                      <a:lnTo>
                        <a:pt x="157648" y="77046"/>
                      </a:lnTo>
                      <a:cubicBezTo>
                        <a:pt x="155416" y="77046"/>
                        <a:pt x="153606" y="75237"/>
                        <a:pt x="153606" y="73004"/>
                      </a:cubicBezTo>
                      <a:lnTo>
                        <a:pt x="153606" y="60877"/>
                      </a:lnTo>
                      <a:lnTo>
                        <a:pt x="141479" y="60877"/>
                      </a:lnTo>
                      <a:cubicBezTo>
                        <a:pt x="139247" y="60877"/>
                        <a:pt x="137437" y="59067"/>
                        <a:pt x="137437" y="56835"/>
                      </a:cubicBezTo>
                      <a:lnTo>
                        <a:pt x="137437" y="40665"/>
                      </a:lnTo>
                      <a:cubicBezTo>
                        <a:pt x="137437" y="38433"/>
                        <a:pt x="139247" y="36623"/>
                        <a:pt x="141479" y="36623"/>
                      </a:cubicBezTo>
                      <a:lnTo>
                        <a:pt x="153606" y="36623"/>
                      </a:lnTo>
                      <a:lnTo>
                        <a:pt x="153606" y="24496"/>
                      </a:lnTo>
                      <a:cubicBezTo>
                        <a:pt x="153606" y="22264"/>
                        <a:pt x="155416" y="20454"/>
                        <a:pt x="157648" y="20454"/>
                      </a:cubicBezTo>
                      <a:close/>
                      <a:moveTo>
                        <a:pt x="165732" y="8327"/>
                      </a:moveTo>
                      <a:cubicBezTo>
                        <a:pt x="143407" y="8327"/>
                        <a:pt x="125309" y="26425"/>
                        <a:pt x="125309" y="48749"/>
                      </a:cubicBezTo>
                      <a:cubicBezTo>
                        <a:pt x="125313" y="58826"/>
                        <a:pt x="129095" y="68534"/>
                        <a:pt x="135908" y="75958"/>
                      </a:cubicBezTo>
                      <a:cubicBezTo>
                        <a:pt x="136821" y="76958"/>
                        <a:pt x="137173" y="78348"/>
                        <a:pt x="136846" y="79661"/>
                      </a:cubicBezTo>
                      <a:lnTo>
                        <a:pt x="131344" y="101849"/>
                      </a:lnTo>
                      <a:lnTo>
                        <a:pt x="155841" y="89597"/>
                      </a:lnTo>
                      <a:cubicBezTo>
                        <a:pt x="156402" y="89317"/>
                        <a:pt x="157021" y="89172"/>
                        <a:pt x="157647" y="89173"/>
                      </a:cubicBezTo>
                      <a:lnTo>
                        <a:pt x="165732" y="89173"/>
                      </a:lnTo>
                      <a:cubicBezTo>
                        <a:pt x="188057" y="89173"/>
                        <a:pt x="206155" y="71075"/>
                        <a:pt x="206155" y="48749"/>
                      </a:cubicBezTo>
                      <a:cubicBezTo>
                        <a:pt x="206155" y="26425"/>
                        <a:pt x="188057" y="8327"/>
                        <a:pt x="165732" y="8327"/>
                      </a:cubicBezTo>
                      <a:close/>
                      <a:moveTo>
                        <a:pt x="165975" y="0"/>
                      </a:moveTo>
                      <a:cubicBezTo>
                        <a:pt x="192832" y="67"/>
                        <a:pt x="214549" y="21893"/>
                        <a:pt x="214482" y="48750"/>
                      </a:cubicBezTo>
                      <a:cubicBezTo>
                        <a:pt x="214415" y="75607"/>
                        <a:pt x="192589" y="97324"/>
                        <a:pt x="165732" y="97257"/>
                      </a:cubicBezTo>
                      <a:lnTo>
                        <a:pt x="158601" y="97257"/>
                      </a:lnTo>
                      <a:lnTo>
                        <a:pt x="127116" y="113002"/>
                      </a:lnTo>
                      <a:cubicBezTo>
                        <a:pt x="126555" y="113280"/>
                        <a:pt x="125936" y="113426"/>
                        <a:pt x="125309" y="113426"/>
                      </a:cubicBezTo>
                      <a:cubicBezTo>
                        <a:pt x="124390" y="113428"/>
                        <a:pt x="123498" y="113114"/>
                        <a:pt x="122783" y="112537"/>
                      </a:cubicBezTo>
                      <a:cubicBezTo>
                        <a:pt x="121552" y="111552"/>
                        <a:pt x="121005" y="109941"/>
                        <a:pt x="121384" y="108410"/>
                      </a:cubicBezTo>
                      <a:lnTo>
                        <a:pt x="128495" y="79758"/>
                      </a:lnTo>
                      <a:cubicBezTo>
                        <a:pt x="121186" y="70987"/>
                        <a:pt x="117197" y="59924"/>
                        <a:pt x="117225" y="48507"/>
                      </a:cubicBezTo>
                      <a:cubicBezTo>
                        <a:pt x="117292" y="21650"/>
                        <a:pt x="139119" y="-67"/>
                        <a:pt x="165975" y="0"/>
                      </a:cubicBezTo>
                      <a:close/>
                    </a:path>
                  </a:pathLst>
                </a:custGeom>
                <a:solidFill>
                  <a:schemeClr val="accent1"/>
                </a:solidFill>
                <a:ln w="76200" cap="flat">
                  <a:noFill/>
                  <a:prstDash val="solid"/>
                  <a:miter/>
                </a:ln>
              </p:spPr>
              <p:txBody>
                <a:bodyPr wrap="square" rtlCol="0" anchor="ctr">
                  <a:noAutofit/>
                </a:bodyPr>
                <a:lstStyle/>
                <a:p>
                  <a:pPr>
                    <a:defRPr/>
                  </a:pPr>
                  <a:endParaRPr lang="en-IN" dirty="0">
                    <a:solidFill>
                      <a:prstClr val="black"/>
                    </a:solidFill>
                    <a:latin typeface="Arial" panose="020B0604020202020204" pitchFamily="34" charset="0"/>
                    <a:cs typeface="Arial" panose="020B0604020202020204" pitchFamily="34" charset="0"/>
                  </a:endParaRPr>
                </a:p>
              </p:txBody>
            </p:sp>
          </p:grpSp>
        </p:grpSp>
        <p:grpSp>
          <p:nvGrpSpPr>
            <p:cNvPr id="33" name="Group 32">
              <a:extLst>
                <a:ext uri="{FF2B5EF4-FFF2-40B4-BE49-F238E27FC236}">
                  <a16:creationId xmlns:a16="http://schemas.microsoft.com/office/drawing/2014/main" id="{DC3FC628-E9B1-4569-87DD-85CDB696841D}"/>
                </a:ext>
              </a:extLst>
            </p:cNvPr>
            <p:cNvGrpSpPr/>
            <p:nvPr/>
          </p:nvGrpSpPr>
          <p:grpSpPr>
            <a:xfrm>
              <a:off x="252301" y="5290205"/>
              <a:ext cx="3037340" cy="860362"/>
              <a:chOff x="252301" y="5290205"/>
              <a:chExt cx="3037340" cy="860362"/>
            </a:xfrm>
          </p:grpSpPr>
          <p:grpSp>
            <p:nvGrpSpPr>
              <p:cNvPr id="79" name="Group 78">
                <a:extLst>
                  <a:ext uri="{FF2B5EF4-FFF2-40B4-BE49-F238E27FC236}">
                    <a16:creationId xmlns:a16="http://schemas.microsoft.com/office/drawing/2014/main" id="{FB9FC66E-E27B-4D02-B48F-76F99B6D65BA}"/>
                  </a:ext>
                </a:extLst>
              </p:cNvPr>
              <p:cNvGrpSpPr/>
              <p:nvPr/>
            </p:nvGrpSpPr>
            <p:grpSpPr>
              <a:xfrm>
                <a:off x="644504" y="5290205"/>
                <a:ext cx="2645137" cy="860362"/>
                <a:chOff x="8127589" y="2171350"/>
                <a:chExt cx="2839764" cy="1147147"/>
              </a:xfrm>
            </p:grpSpPr>
            <p:sp>
              <p:nvSpPr>
                <p:cNvPr id="83" name="TextBox 82">
                  <a:extLst>
                    <a:ext uri="{FF2B5EF4-FFF2-40B4-BE49-F238E27FC236}">
                      <a16:creationId xmlns:a16="http://schemas.microsoft.com/office/drawing/2014/main" id="{AF253E1D-20AE-4583-983D-E0495DC686BA}"/>
                    </a:ext>
                  </a:extLst>
                </p:cNvPr>
                <p:cNvSpPr txBox="1"/>
                <p:nvPr/>
              </p:nvSpPr>
              <p:spPr>
                <a:xfrm>
                  <a:off x="8127589" y="2171350"/>
                  <a:ext cx="1180075" cy="338554"/>
                </a:xfrm>
                <a:prstGeom prst="rect">
                  <a:avLst/>
                </a:prstGeom>
                <a:noFill/>
              </p:spPr>
              <p:txBody>
                <a:bodyPr wrap="square" rtlCol="0" anchor="ctr">
                  <a:noAutofit/>
                </a:bodyPr>
                <a:lstStyle/>
                <a:p>
                  <a:pPr defTabSz="685800">
                    <a:defRPr/>
                  </a:pPr>
                  <a:r>
                    <a:rPr lang="en-IN" sz="1400" b="1" dirty="0">
                      <a:solidFill>
                        <a:schemeClr val="tx2">
                          <a:lumMod val="75000"/>
                          <a:lumOff val="25000"/>
                        </a:schemeClr>
                      </a:solidFill>
                      <a:latin typeface="Arial" panose="020B0604020202020204" pitchFamily="34" charset="0"/>
                      <a:cs typeface="Arial" panose="020B0604020202020204" pitchFamily="34" charset="0"/>
                    </a:rPr>
                    <a:t>Text Here</a:t>
                  </a:r>
                </a:p>
              </p:txBody>
            </p:sp>
            <p:sp>
              <p:nvSpPr>
                <p:cNvPr id="84" name="TextBox 83">
                  <a:extLst>
                    <a:ext uri="{FF2B5EF4-FFF2-40B4-BE49-F238E27FC236}">
                      <a16:creationId xmlns:a16="http://schemas.microsoft.com/office/drawing/2014/main" id="{DD0B72DF-BA48-409B-A153-4A05E361246B}"/>
                    </a:ext>
                  </a:extLst>
                </p:cNvPr>
                <p:cNvSpPr txBox="1"/>
                <p:nvPr/>
              </p:nvSpPr>
              <p:spPr>
                <a:xfrm>
                  <a:off x="8127589" y="2436508"/>
                  <a:ext cx="2839764" cy="881989"/>
                </a:xfrm>
                <a:prstGeom prst="rect">
                  <a:avLst/>
                </a:prstGeom>
                <a:noFill/>
              </p:spPr>
              <p:txBody>
                <a:bodyPr wrap="square" rtlCol="0" anchor="t">
                  <a:noAutofit/>
                </a:bodyPr>
                <a:lstStyle/>
                <a:p>
                  <a:pPr defTabSz="685800">
                    <a:defRPr/>
                  </a:pPr>
                  <a:r>
                    <a:rPr lang="en-IN" sz="1200" dirty="0">
                      <a:solidFill>
                        <a:schemeClr val="tx2">
                          <a:lumMod val="65000"/>
                          <a:lumOff val="35000"/>
                        </a:schemeClr>
                      </a:solidFill>
                      <a:latin typeface="Arial" panose="020B0604020202020204" pitchFamily="34" charset="0"/>
                      <a:cs typeface="Arial" panose="020B0604020202020204" pitchFamily="34" charset="0"/>
                    </a:rPr>
                    <a:t>This slide is 100% editable. Adapt it to your need and capture your audience’s attention.</a:t>
                  </a:r>
                </a:p>
              </p:txBody>
            </p:sp>
          </p:grpSp>
          <p:grpSp>
            <p:nvGrpSpPr>
              <p:cNvPr id="21" name="Group 20">
                <a:extLst>
                  <a:ext uri="{FF2B5EF4-FFF2-40B4-BE49-F238E27FC236}">
                    <a16:creationId xmlns:a16="http://schemas.microsoft.com/office/drawing/2014/main" id="{624EC1E4-9087-43B9-8061-16DED234BAB8}"/>
                  </a:ext>
                </a:extLst>
              </p:cNvPr>
              <p:cNvGrpSpPr/>
              <p:nvPr/>
            </p:nvGrpSpPr>
            <p:grpSpPr>
              <a:xfrm>
                <a:off x="252301" y="5290205"/>
                <a:ext cx="371621" cy="371622"/>
                <a:chOff x="252301" y="5290205"/>
                <a:chExt cx="371621" cy="371622"/>
              </a:xfrm>
            </p:grpSpPr>
            <p:sp>
              <p:nvSpPr>
                <p:cNvPr id="81" name="Oval 80">
                  <a:extLst>
                    <a:ext uri="{FF2B5EF4-FFF2-40B4-BE49-F238E27FC236}">
                      <a16:creationId xmlns:a16="http://schemas.microsoft.com/office/drawing/2014/main" id="{D9FD9A8B-5B3D-45CB-BD61-83F70BAFCBB1}"/>
                    </a:ext>
                  </a:extLst>
                </p:cNvPr>
                <p:cNvSpPr/>
                <p:nvPr/>
              </p:nvSpPr>
              <p:spPr>
                <a:xfrm>
                  <a:off x="252301" y="5290205"/>
                  <a:ext cx="371621" cy="371622"/>
                </a:xfrm>
                <a:prstGeom prst="ellipse">
                  <a:avLst/>
                </a:prstGeom>
                <a:solidFill>
                  <a:schemeClr val="bg2">
                    <a:lumMod val="95000"/>
                  </a:schemeClr>
                </a:solidFill>
                <a:ln>
                  <a:noFill/>
                </a:ln>
                <a:effectLst>
                  <a:outerShdw blurRad="50800" dist="38100" algn="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59" name="Freeform: Shape 58">
                  <a:extLst>
                    <a:ext uri="{FF2B5EF4-FFF2-40B4-BE49-F238E27FC236}">
                      <a16:creationId xmlns:a16="http://schemas.microsoft.com/office/drawing/2014/main" id="{1E4C246A-4D44-4149-B43E-A0D20A5FE353}"/>
                    </a:ext>
                  </a:extLst>
                </p:cNvPr>
                <p:cNvSpPr/>
                <p:nvPr/>
              </p:nvSpPr>
              <p:spPr>
                <a:xfrm>
                  <a:off x="338139" y="5376026"/>
                  <a:ext cx="199944" cy="199980"/>
                </a:xfrm>
                <a:custGeom>
                  <a:avLst/>
                  <a:gdLst>
                    <a:gd name="connsiteX0" fmla="*/ 29991 w 199944"/>
                    <a:gd name="connsiteY0" fmla="*/ 163323 h 199980"/>
                    <a:gd name="connsiteX1" fmla="*/ 43321 w 199944"/>
                    <a:gd name="connsiteY1" fmla="*/ 163323 h 199980"/>
                    <a:gd name="connsiteX2" fmla="*/ 43321 w 199944"/>
                    <a:gd name="connsiteY2" fmla="*/ 169988 h 199980"/>
                    <a:gd name="connsiteX3" fmla="*/ 29991 w 199944"/>
                    <a:gd name="connsiteY3" fmla="*/ 169988 h 199980"/>
                    <a:gd name="connsiteX4" fmla="*/ 29991 w 199944"/>
                    <a:gd name="connsiteY4" fmla="*/ 143329 h 199980"/>
                    <a:gd name="connsiteX5" fmla="*/ 43321 w 199944"/>
                    <a:gd name="connsiteY5" fmla="*/ 143329 h 199980"/>
                    <a:gd name="connsiteX6" fmla="*/ 43321 w 199944"/>
                    <a:gd name="connsiteY6" fmla="*/ 149994 h 199980"/>
                    <a:gd name="connsiteX7" fmla="*/ 29991 w 199944"/>
                    <a:gd name="connsiteY7" fmla="*/ 149994 h 199980"/>
                    <a:gd name="connsiteX8" fmla="*/ 170928 w 199944"/>
                    <a:gd name="connsiteY8" fmla="*/ 134308 h 199980"/>
                    <a:gd name="connsiteX9" fmla="*/ 175640 w 199944"/>
                    <a:gd name="connsiteY9" fmla="*/ 139020 h 199980"/>
                    <a:gd name="connsiteX10" fmla="*/ 148981 w 199944"/>
                    <a:gd name="connsiteY10" fmla="*/ 165680 h 199980"/>
                    <a:gd name="connsiteX11" fmla="*/ 144269 w 199944"/>
                    <a:gd name="connsiteY11" fmla="*/ 165680 h 199980"/>
                    <a:gd name="connsiteX12" fmla="*/ 134272 w 199944"/>
                    <a:gd name="connsiteY12" fmla="*/ 155682 h 199980"/>
                    <a:gd name="connsiteX13" fmla="*/ 138984 w 199944"/>
                    <a:gd name="connsiteY13" fmla="*/ 150970 h 199980"/>
                    <a:gd name="connsiteX14" fmla="*/ 146625 w 199944"/>
                    <a:gd name="connsiteY14" fmla="*/ 158612 h 199980"/>
                    <a:gd name="connsiteX15" fmla="*/ 29991 w 199944"/>
                    <a:gd name="connsiteY15" fmla="*/ 123335 h 199980"/>
                    <a:gd name="connsiteX16" fmla="*/ 43321 w 199944"/>
                    <a:gd name="connsiteY16" fmla="*/ 123335 h 199980"/>
                    <a:gd name="connsiteX17" fmla="*/ 43321 w 199944"/>
                    <a:gd name="connsiteY17" fmla="*/ 130000 h 199980"/>
                    <a:gd name="connsiteX18" fmla="*/ 29991 w 199944"/>
                    <a:gd name="connsiteY18" fmla="*/ 130000 h 199980"/>
                    <a:gd name="connsiteX19" fmla="*/ 153291 w 199944"/>
                    <a:gd name="connsiteY19" fmla="*/ 117437 h 199980"/>
                    <a:gd name="connsiteX20" fmla="*/ 126632 w 199944"/>
                    <a:gd name="connsiteY20" fmla="*/ 128700 h 199980"/>
                    <a:gd name="connsiteX21" fmla="*/ 126632 w 199944"/>
                    <a:gd name="connsiteY21" fmla="*/ 159259 h 199980"/>
                    <a:gd name="connsiteX22" fmla="*/ 131697 w 199944"/>
                    <a:gd name="connsiteY22" fmla="*/ 167956 h 199980"/>
                    <a:gd name="connsiteX23" fmla="*/ 153291 w 199944"/>
                    <a:gd name="connsiteY23" fmla="*/ 178187 h 199980"/>
                    <a:gd name="connsiteX24" fmla="*/ 174952 w 199944"/>
                    <a:gd name="connsiteY24" fmla="*/ 167890 h 199980"/>
                    <a:gd name="connsiteX25" fmla="*/ 179950 w 199944"/>
                    <a:gd name="connsiteY25" fmla="*/ 159259 h 199980"/>
                    <a:gd name="connsiteX26" fmla="*/ 179950 w 199944"/>
                    <a:gd name="connsiteY26" fmla="*/ 128700 h 199980"/>
                    <a:gd name="connsiteX27" fmla="*/ 153291 w 199944"/>
                    <a:gd name="connsiteY27" fmla="*/ 117437 h 199980"/>
                    <a:gd name="connsiteX28" fmla="*/ 151292 w 199944"/>
                    <a:gd name="connsiteY28" fmla="*/ 110672 h 199980"/>
                    <a:gd name="connsiteX29" fmla="*/ 155290 w 199944"/>
                    <a:gd name="connsiteY29" fmla="*/ 110672 h 199980"/>
                    <a:gd name="connsiteX30" fmla="*/ 183782 w 199944"/>
                    <a:gd name="connsiteY30" fmla="*/ 122602 h 199980"/>
                    <a:gd name="connsiteX31" fmla="*/ 186615 w 199944"/>
                    <a:gd name="connsiteY31" fmla="*/ 125901 h 199980"/>
                    <a:gd name="connsiteX32" fmla="*/ 186615 w 199944"/>
                    <a:gd name="connsiteY32" fmla="*/ 159259 h 199980"/>
                    <a:gd name="connsiteX33" fmla="*/ 178017 w 199944"/>
                    <a:gd name="connsiteY33" fmla="*/ 173821 h 199980"/>
                    <a:gd name="connsiteX34" fmla="*/ 154724 w 199944"/>
                    <a:gd name="connsiteY34" fmla="*/ 184885 h 199980"/>
                    <a:gd name="connsiteX35" fmla="*/ 151858 w 199944"/>
                    <a:gd name="connsiteY35" fmla="*/ 184885 h 199980"/>
                    <a:gd name="connsiteX36" fmla="*/ 128765 w 199944"/>
                    <a:gd name="connsiteY36" fmla="*/ 173921 h 199980"/>
                    <a:gd name="connsiteX37" fmla="*/ 128565 w 199944"/>
                    <a:gd name="connsiteY37" fmla="*/ 173821 h 199980"/>
                    <a:gd name="connsiteX38" fmla="*/ 119967 w 199944"/>
                    <a:gd name="connsiteY38" fmla="*/ 159259 h 199980"/>
                    <a:gd name="connsiteX39" fmla="*/ 119967 w 199944"/>
                    <a:gd name="connsiteY39" fmla="*/ 125901 h 199980"/>
                    <a:gd name="connsiteX40" fmla="*/ 122800 w 199944"/>
                    <a:gd name="connsiteY40" fmla="*/ 122602 h 199980"/>
                    <a:gd name="connsiteX41" fmla="*/ 151292 w 199944"/>
                    <a:gd name="connsiteY41" fmla="*/ 110672 h 199980"/>
                    <a:gd name="connsiteX42" fmla="*/ 49986 w 199944"/>
                    <a:gd name="connsiteY42" fmla="*/ 103340 h 199980"/>
                    <a:gd name="connsiteX43" fmla="*/ 99972 w 199944"/>
                    <a:gd name="connsiteY43" fmla="*/ 103340 h 199980"/>
                    <a:gd name="connsiteX44" fmla="*/ 99972 w 199944"/>
                    <a:gd name="connsiteY44" fmla="*/ 110005 h 199980"/>
                    <a:gd name="connsiteX45" fmla="*/ 49986 w 199944"/>
                    <a:gd name="connsiteY45" fmla="*/ 110005 h 199980"/>
                    <a:gd name="connsiteX46" fmla="*/ 29991 w 199944"/>
                    <a:gd name="connsiteY46" fmla="*/ 103340 h 199980"/>
                    <a:gd name="connsiteX47" fmla="*/ 43321 w 199944"/>
                    <a:gd name="connsiteY47" fmla="*/ 103340 h 199980"/>
                    <a:gd name="connsiteX48" fmla="*/ 43321 w 199944"/>
                    <a:gd name="connsiteY48" fmla="*/ 110005 h 199980"/>
                    <a:gd name="connsiteX49" fmla="*/ 29991 w 199944"/>
                    <a:gd name="connsiteY49" fmla="*/ 110005 h 199980"/>
                    <a:gd name="connsiteX50" fmla="*/ 153290 w 199944"/>
                    <a:gd name="connsiteY50" fmla="*/ 100841 h 199980"/>
                    <a:gd name="connsiteX51" fmla="*/ 147292 w 199944"/>
                    <a:gd name="connsiteY51" fmla="*/ 105340 h 199980"/>
                    <a:gd name="connsiteX52" fmla="*/ 113302 w 199944"/>
                    <a:gd name="connsiteY52" fmla="*/ 116670 h 199980"/>
                    <a:gd name="connsiteX53" fmla="*/ 113302 w 199944"/>
                    <a:gd name="connsiteY53" fmla="*/ 159258 h 199980"/>
                    <a:gd name="connsiteX54" fmla="*/ 125665 w 199944"/>
                    <a:gd name="connsiteY54" fmla="*/ 179819 h 199980"/>
                    <a:gd name="connsiteX55" fmla="*/ 153290 w 199944"/>
                    <a:gd name="connsiteY55" fmla="*/ 192949 h 199980"/>
                    <a:gd name="connsiteX56" fmla="*/ 180983 w 199944"/>
                    <a:gd name="connsiteY56" fmla="*/ 179786 h 199980"/>
                    <a:gd name="connsiteX57" fmla="*/ 193279 w 199944"/>
                    <a:gd name="connsiteY57" fmla="*/ 159258 h 199980"/>
                    <a:gd name="connsiteX58" fmla="*/ 193279 w 199944"/>
                    <a:gd name="connsiteY58" fmla="*/ 116670 h 199980"/>
                    <a:gd name="connsiteX59" fmla="*/ 159289 w 199944"/>
                    <a:gd name="connsiteY59" fmla="*/ 105340 h 199980"/>
                    <a:gd name="connsiteX60" fmla="*/ 69981 w 199944"/>
                    <a:gd name="connsiteY60" fmla="*/ 56686 h 199980"/>
                    <a:gd name="connsiteX61" fmla="*/ 69981 w 199944"/>
                    <a:gd name="connsiteY61" fmla="*/ 66683 h 199980"/>
                    <a:gd name="connsiteX62" fmla="*/ 66648 w 199944"/>
                    <a:gd name="connsiteY62" fmla="*/ 70016 h 199980"/>
                    <a:gd name="connsiteX63" fmla="*/ 56651 w 199944"/>
                    <a:gd name="connsiteY63" fmla="*/ 70016 h 199980"/>
                    <a:gd name="connsiteX64" fmla="*/ 56651 w 199944"/>
                    <a:gd name="connsiteY64" fmla="*/ 76681 h 199980"/>
                    <a:gd name="connsiteX65" fmla="*/ 66648 w 199944"/>
                    <a:gd name="connsiteY65" fmla="*/ 76681 h 199980"/>
                    <a:gd name="connsiteX66" fmla="*/ 69981 w 199944"/>
                    <a:gd name="connsiteY66" fmla="*/ 80013 h 199980"/>
                    <a:gd name="connsiteX67" fmla="*/ 69981 w 199944"/>
                    <a:gd name="connsiteY67" fmla="*/ 90010 h 199980"/>
                    <a:gd name="connsiteX68" fmla="*/ 76645 w 199944"/>
                    <a:gd name="connsiteY68" fmla="*/ 90010 h 199980"/>
                    <a:gd name="connsiteX69" fmla="*/ 76645 w 199944"/>
                    <a:gd name="connsiteY69" fmla="*/ 80013 h 199980"/>
                    <a:gd name="connsiteX70" fmla="*/ 79978 w 199944"/>
                    <a:gd name="connsiteY70" fmla="*/ 76681 h 199980"/>
                    <a:gd name="connsiteX71" fmla="*/ 89975 w 199944"/>
                    <a:gd name="connsiteY71" fmla="*/ 76681 h 199980"/>
                    <a:gd name="connsiteX72" fmla="*/ 89975 w 199944"/>
                    <a:gd name="connsiteY72" fmla="*/ 70016 h 199980"/>
                    <a:gd name="connsiteX73" fmla="*/ 79978 w 199944"/>
                    <a:gd name="connsiteY73" fmla="*/ 70016 h 199980"/>
                    <a:gd name="connsiteX74" fmla="*/ 76645 w 199944"/>
                    <a:gd name="connsiteY74" fmla="*/ 66683 h 199980"/>
                    <a:gd name="connsiteX75" fmla="*/ 76645 w 199944"/>
                    <a:gd name="connsiteY75" fmla="*/ 56686 h 199980"/>
                    <a:gd name="connsiteX76" fmla="*/ 66648 w 199944"/>
                    <a:gd name="connsiteY76" fmla="*/ 50021 h 199980"/>
                    <a:gd name="connsiteX77" fmla="*/ 79978 w 199944"/>
                    <a:gd name="connsiteY77" fmla="*/ 50021 h 199980"/>
                    <a:gd name="connsiteX78" fmla="*/ 83310 w 199944"/>
                    <a:gd name="connsiteY78" fmla="*/ 53354 h 199980"/>
                    <a:gd name="connsiteX79" fmla="*/ 83310 w 199944"/>
                    <a:gd name="connsiteY79" fmla="*/ 63351 h 199980"/>
                    <a:gd name="connsiteX80" fmla="*/ 93308 w 199944"/>
                    <a:gd name="connsiteY80" fmla="*/ 63351 h 199980"/>
                    <a:gd name="connsiteX81" fmla="*/ 96640 w 199944"/>
                    <a:gd name="connsiteY81" fmla="*/ 66683 h 199980"/>
                    <a:gd name="connsiteX82" fmla="*/ 96640 w 199944"/>
                    <a:gd name="connsiteY82" fmla="*/ 80013 h 199980"/>
                    <a:gd name="connsiteX83" fmla="*/ 93308 w 199944"/>
                    <a:gd name="connsiteY83" fmla="*/ 83346 h 199980"/>
                    <a:gd name="connsiteX84" fmla="*/ 83310 w 199944"/>
                    <a:gd name="connsiteY84" fmla="*/ 83346 h 199980"/>
                    <a:gd name="connsiteX85" fmla="*/ 83310 w 199944"/>
                    <a:gd name="connsiteY85" fmla="*/ 93343 h 199980"/>
                    <a:gd name="connsiteX86" fmla="*/ 79978 w 199944"/>
                    <a:gd name="connsiteY86" fmla="*/ 96675 h 199980"/>
                    <a:gd name="connsiteX87" fmla="*/ 66648 w 199944"/>
                    <a:gd name="connsiteY87" fmla="*/ 96675 h 199980"/>
                    <a:gd name="connsiteX88" fmla="*/ 63316 w 199944"/>
                    <a:gd name="connsiteY88" fmla="*/ 93343 h 199980"/>
                    <a:gd name="connsiteX89" fmla="*/ 63316 w 199944"/>
                    <a:gd name="connsiteY89" fmla="*/ 83346 h 199980"/>
                    <a:gd name="connsiteX90" fmla="*/ 53318 w 199944"/>
                    <a:gd name="connsiteY90" fmla="*/ 83346 h 199980"/>
                    <a:gd name="connsiteX91" fmla="*/ 49986 w 199944"/>
                    <a:gd name="connsiteY91" fmla="*/ 80013 h 199980"/>
                    <a:gd name="connsiteX92" fmla="*/ 49986 w 199944"/>
                    <a:gd name="connsiteY92" fmla="*/ 66683 h 199980"/>
                    <a:gd name="connsiteX93" fmla="*/ 53318 w 199944"/>
                    <a:gd name="connsiteY93" fmla="*/ 63351 h 199980"/>
                    <a:gd name="connsiteX94" fmla="*/ 63316 w 199944"/>
                    <a:gd name="connsiteY94" fmla="*/ 63351 h 199980"/>
                    <a:gd name="connsiteX95" fmla="*/ 63316 w 199944"/>
                    <a:gd name="connsiteY95" fmla="*/ 53354 h 199980"/>
                    <a:gd name="connsiteX96" fmla="*/ 66648 w 199944"/>
                    <a:gd name="connsiteY96" fmla="*/ 50021 h 199980"/>
                    <a:gd name="connsiteX97" fmla="*/ 19994 w 199944"/>
                    <a:gd name="connsiteY97" fmla="*/ 40024 h 199980"/>
                    <a:gd name="connsiteX98" fmla="*/ 19994 w 199944"/>
                    <a:gd name="connsiteY98" fmla="*/ 179986 h 199980"/>
                    <a:gd name="connsiteX99" fmla="*/ 115034 w 199944"/>
                    <a:gd name="connsiteY99" fmla="*/ 179986 h 199980"/>
                    <a:gd name="connsiteX100" fmla="*/ 108670 w 199944"/>
                    <a:gd name="connsiteY100" fmla="*/ 169989 h 199980"/>
                    <a:gd name="connsiteX101" fmla="*/ 49986 w 199944"/>
                    <a:gd name="connsiteY101" fmla="*/ 169989 h 199980"/>
                    <a:gd name="connsiteX102" fmla="*/ 49986 w 199944"/>
                    <a:gd name="connsiteY102" fmla="*/ 163324 h 199980"/>
                    <a:gd name="connsiteX103" fmla="*/ 106903 w 199944"/>
                    <a:gd name="connsiteY103" fmla="*/ 163324 h 199980"/>
                    <a:gd name="connsiteX104" fmla="*/ 106637 w 199944"/>
                    <a:gd name="connsiteY104" fmla="*/ 159258 h 199980"/>
                    <a:gd name="connsiteX105" fmla="*/ 106637 w 199944"/>
                    <a:gd name="connsiteY105" fmla="*/ 149994 h 199980"/>
                    <a:gd name="connsiteX106" fmla="*/ 49986 w 199944"/>
                    <a:gd name="connsiteY106" fmla="*/ 149994 h 199980"/>
                    <a:gd name="connsiteX107" fmla="*/ 49986 w 199944"/>
                    <a:gd name="connsiteY107" fmla="*/ 143329 h 199980"/>
                    <a:gd name="connsiteX108" fmla="*/ 106637 w 199944"/>
                    <a:gd name="connsiteY108" fmla="*/ 143329 h 199980"/>
                    <a:gd name="connsiteX109" fmla="*/ 106637 w 199944"/>
                    <a:gd name="connsiteY109" fmla="*/ 130000 h 199980"/>
                    <a:gd name="connsiteX110" fmla="*/ 49986 w 199944"/>
                    <a:gd name="connsiteY110" fmla="*/ 130000 h 199980"/>
                    <a:gd name="connsiteX111" fmla="*/ 49986 w 199944"/>
                    <a:gd name="connsiteY111" fmla="*/ 123335 h 199980"/>
                    <a:gd name="connsiteX112" fmla="*/ 106637 w 199944"/>
                    <a:gd name="connsiteY112" fmla="*/ 123335 h 199980"/>
                    <a:gd name="connsiteX113" fmla="*/ 106637 w 199944"/>
                    <a:gd name="connsiteY113" fmla="*/ 113337 h 199980"/>
                    <a:gd name="connsiteX114" fmla="*/ 109969 w 199944"/>
                    <a:gd name="connsiteY114" fmla="*/ 110005 h 199980"/>
                    <a:gd name="connsiteX115" fmla="*/ 113302 w 199944"/>
                    <a:gd name="connsiteY115" fmla="*/ 110005 h 199980"/>
                    <a:gd name="connsiteX116" fmla="*/ 126631 w 199944"/>
                    <a:gd name="connsiteY116" fmla="*/ 108139 h 199980"/>
                    <a:gd name="connsiteX117" fmla="*/ 126631 w 199944"/>
                    <a:gd name="connsiteY117" fmla="*/ 40024 h 199980"/>
                    <a:gd name="connsiteX118" fmla="*/ 109969 w 199944"/>
                    <a:gd name="connsiteY118" fmla="*/ 40024 h 199980"/>
                    <a:gd name="connsiteX119" fmla="*/ 106637 w 199944"/>
                    <a:gd name="connsiteY119" fmla="*/ 43357 h 199980"/>
                    <a:gd name="connsiteX120" fmla="*/ 39989 w 199944"/>
                    <a:gd name="connsiteY120" fmla="*/ 43357 h 199980"/>
                    <a:gd name="connsiteX121" fmla="*/ 36656 w 199944"/>
                    <a:gd name="connsiteY121" fmla="*/ 40024 h 199980"/>
                    <a:gd name="connsiteX122" fmla="*/ 109969 w 199944"/>
                    <a:gd name="connsiteY122" fmla="*/ 26695 h 199980"/>
                    <a:gd name="connsiteX123" fmla="*/ 109969 w 199944"/>
                    <a:gd name="connsiteY123" fmla="*/ 33360 h 199980"/>
                    <a:gd name="connsiteX124" fmla="*/ 129964 w 199944"/>
                    <a:gd name="connsiteY124" fmla="*/ 33360 h 199980"/>
                    <a:gd name="connsiteX125" fmla="*/ 133296 w 199944"/>
                    <a:gd name="connsiteY125" fmla="*/ 36692 h 199980"/>
                    <a:gd name="connsiteX126" fmla="*/ 133296 w 199944"/>
                    <a:gd name="connsiteY126" fmla="*/ 105806 h 199980"/>
                    <a:gd name="connsiteX127" fmla="*/ 139961 w 199944"/>
                    <a:gd name="connsiteY127" fmla="*/ 102307 h 199980"/>
                    <a:gd name="connsiteX128" fmla="*/ 139961 w 199944"/>
                    <a:gd name="connsiteY128" fmla="*/ 30027 h 199980"/>
                    <a:gd name="connsiteX129" fmla="*/ 136628 w 199944"/>
                    <a:gd name="connsiteY129" fmla="*/ 26695 h 199980"/>
                    <a:gd name="connsiteX130" fmla="*/ 9997 w 199944"/>
                    <a:gd name="connsiteY130" fmla="*/ 26695 h 199980"/>
                    <a:gd name="connsiteX131" fmla="*/ 6665 w 199944"/>
                    <a:gd name="connsiteY131" fmla="*/ 30027 h 199980"/>
                    <a:gd name="connsiteX132" fmla="*/ 6665 w 199944"/>
                    <a:gd name="connsiteY132" fmla="*/ 189983 h 199980"/>
                    <a:gd name="connsiteX133" fmla="*/ 9997 w 199944"/>
                    <a:gd name="connsiteY133" fmla="*/ 193315 h 199980"/>
                    <a:gd name="connsiteX134" fmla="*/ 136628 w 199944"/>
                    <a:gd name="connsiteY134" fmla="*/ 193315 h 199980"/>
                    <a:gd name="connsiteX135" fmla="*/ 137895 w 199944"/>
                    <a:gd name="connsiteY135" fmla="*/ 193015 h 199980"/>
                    <a:gd name="connsiteX136" fmla="*/ 124498 w 199944"/>
                    <a:gd name="connsiteY136" fmla="*/ 186651 h 199980"/>
                    <a:gd name="connsiteX137" fmla="*/ 16662 w 199944"/>
                    <a:gd name="connsiteY137" fmla="*/ 186651 h 199980"/>
                    <a:gd name="connsiteX138" fmla="*/ 13330 w 199944"/>
                    <a:gd name="connsiteY138" fmla="*/ 183318 h 199980"/>
                    <a:gd name="connsiteX139" fmla="*/ 13330 w 199944"/>
                    <a:gd name="connsiteY139" fmla="*/ 36692 h 199980"/>
                    <a:gd name="connsiteX140" fmla="*/ 16662 w 199944"/>
                    <a:gd name="connsiteY140" fmla="*/ 33360 h 199980"/>
                    <a:gd name="connsiteX141" fmla="*/ 36656 w 199944"/>
                    <a:gd name="connsiteY141" fmla="*/ 33360 h 199980"/>
                    <a:gd name="connsiteX142" fmla="*/ 36656 w 199944"/>
                    <a:gd name="connsiteY142" fmla="*/ 26695 h 199980"/>
                    <a:gd name="connsiteX143" fmla="*/ 73313 w 199944"/>
                    <a:gd name="connsiteY143" fmla="*/ 16697 h 199980"/>
                    <a:gd name="connsiteX144" fmla="*/ 69981 w 199944"/>
                    <a:gd name="connsiteY144" fmla="*/ 20029 h 199980"/>
                    <a:gd name="connsiteX145" fmla="*/ 73313 w 199944"/>
                    <a:gd name="connsiteY145" fmla="*/ 23362 h 199980"/>
                    <a:gd name="connsiteX146" fmla="*/ 76645 w 199944"/>
                    <a:gd name="connsiteY146" fmla="*/ 20029 h 199980"/>
                    <a:gd name="connsiteX147" fmla="*/ 73313 w 199944"/>
                    <a:gd name="connsiteY147" fmla="*/ 16697 h 199980"/>
                    <a:gd name="connsiteX148" fmla="*/ 73313 w 199944"/>
                    <a:gd name="connsiteY148" fmla="*/ 10032 h 199980"/>
                    <a:gd name="connsiteX149" fmla="*/ 83310 w 199944"/>
                    <a:gd name="connsiteY149" fmla="*/ 20029 h 199980"/>
                    <a:gd name="connsiteX150" fmla="*/ 73313 w 199944"/>
                    <a:gd name="connsiteY150" fmla="*/ 30026 h 199980"/>
                    <a:gd name="connsiteX151" fmla="*/ 63316 w 199944"/>
                    <a:gd name="connsiteY151" fmla="*/ 20029 h 199980"/>
                    <a:gd name="connsiteX152" fmla="*/ 73313 w 199944"/>
                    <a:gd name="connsiteY152" fmla="*/ 10032 h 199980"/>
                    <a:gd name="connsiteX153" fmla="*/ 75965 w 199944"/>
                    <a:gd name="connsiteY153" fmla="*/ 6953 h 199980"/>
                    <a:gd name="connsiteX154" fmla="*/ 60250 w 199944"/>
                    <a:gd name="connsiteY154" fmla="*/ 17364 h 199980"/>
                    <a:gd name="connsiteX155" fmla="*/ 56984 w 199944"/>
                    <a:gd name="connsiteY155" fmla="*/ 20030 h 199980"/>
                    <a:gd name="connsiteX156" fmla="*/ 46654 w 199944"/>
                    <a:gd name="connsiteY156" fmla="*/ 20030 h 199980"/>
                    <a:gd name="connsiteX157" fmla="*/ 43321 w 199944"/>
                    <a:gd name="connsiteY157" fmla="*/ 23362 h 199980"/>
                    <a:gd name="connsiteX158" fmla="*/ 43321 w 199944"/>
                    <a:gd name="connsiteY158" fmla="*/ 36692 h 199980"/>
                    <a:gd name="connsiteX159" fmla="*/ 103304 w 199944"/>
                    <a:gd name="connsiteY159" fmla="*/ 36692 h 199980"/>
                    <a:gd name="connsiteX160" fmla="*/ 103304 w 199944"/>
                    <a:gd name="connsiteY160" fmla="*/ 23362 h 199980"/>
                    <a:gd name="connsiteX161" fmla="*/ 99972 w 199944"/>
                    <a:gd name="connsiteY161" fmla="*/ 20030 h 199980"/>
                    <a:gd name="connsiteX162" fmla="*/ 89642 w 199944"/>
                    <a:gd name="connsiteY162" fmla="*/ 20030 h 199980"/>
                    <a:gd name="connsiteX163" fmla="*/ 86376 w 199944"/>
                    <a:gd name="connsiteY163" fmla="*/ 17364 h 199980"/>
                    <a:gd name="connsiteX164" fmla="*/ 75965 w 199944"/>
                    <a:gd name="connsiteY164" fmla="*/ 6953 h 199980"/>
                    <a:gd name="connsiteX165" fmla="*/ 66678 w 199944"/>
                    <a:gd name="connsiteY165" fmla="*/ 1138 h 199980"/>
                    <a:gd name="connsiteX166" fmla="*/ 92174 w 199944"/>
                    <a:gd name="connsiteY166" fmla="*/ 13365 h 199980"/>
                    <a:gd name="connsiteX167" fmla="*/ 99972 w 199944"/>
                    <a:gd name="connsiteY167" fmla="*/ 13365 h 199980"/>
                    <a:gd name="connsiteX168" fmla="*/ 109369 w 199944"/>
                    <a:gd name="connsiteY168" fmla="*/ 20030 h 199980"/>
                    <a:gd name="connsiteX169" fmla="*/ 136628 w 199944"/>
                    <a:gd name="connsiteY169" fmla="*/ 20030 h 199980"/>
                    <a:gd name="connsiteX170" fmla="*/ 146626 w 199944"/>
                    <a:gd name="connsiteY170" fmla="*/ 30027 h 199980"/>
                    <a:gd name="connsiteX171" fmla="*/ 146626 w 199944"/>
                    <a:gd name="connsiteY171" fmla="*/ 97509 h 199980"/>
                    <a:gd name="connsiteX172" fmla="*/ 151291 w 199944"/>
                    <a:gd name="connsiteY172" fmla="*/ 94009 h 199980"/>
                    <a:gd name="connsiteX173" fmla="*/ 155290 w 199944"/>
                    <a:gd name="connsiteY173" fmla="*/ 94009 h 199980"/>
                    <a:gd name="connsiteX174" fmla="*/ 163288 w 199944"/>
                    <a:gd name="connsiteY174" fmla="*/ 100008 h 199980"/>
                    <a:gd name="connsiteX175" fmla="*/ 193279 w 199944"/>
                    <a:gd name="connsiteY175" fmla="*/ 110005 h 199980"/>
                    <a:gd name="connsiteX176" fmla="*/ 196612 w 199944"/>
                    <a:gd name="connsiteY176" fmla="*/ 110005 h 199980"/>
                    <a:gd name="connsiteX177" fmla="*/ 199944 w 199944"/>
                    <a:gd name="connsiteY177" fmla="*/ 113337 h 199980"/>
                    <a:gd name="connsiteX178" fmla="*/ 199944 w 199944"/>
                    <a:gd name="connsiteY178" fmla="*/ 159258 h 199980"/>
                    <a:gd name="connsiteX179" fmla="*/ 183982 w 199944"/>
                    <a:gd name="connsiteY179" fmla="*/ 185751 h 199980"/>
                    <a:gd name="connsiteX180" fmla="*/ 154723 w 199944"/>
                    <a:gd name="connsiteY180" fmla="*/ 199647 h 199980"/>
                    <a:gd name="connsiteX181" fmla="*/ 151857 w 199944"/>
                    <a:gd name="connsiteY181" fmla="*/ 199647 h 199980"/>
                    <a:gd name="connsiteX182" fmla="*/ 144460 w 199944"/>
                    <a:gd name="connsiteY182" fmla="*/ 196148 h 199980"/>
                    <a:gd name="connsiteX183" fmla="*/ 136628 w 199944"/>
                    <a:gd name="connsiteY183" fmla="*/ 199980 h 199980"/>
                    <a:gd name="connsiteX184" fmla="*/ 9997 w 199944"/>
                    <a:gd name="connsiteY184" fmla="*/ 199980 h 199980"/>
                    <a:gd name="connsiteX185" fmla="*/ 0 w 199944"/>
                    <a:gd name="connsiteY185" fmla="*/ 189983 h 199980"/>
                    <a:gd name="connsiteX186" fmla="*/ 0 w 199944"/>
                    <a:gd name="connsiteY186" fmla="*/ 30027 h 199980"/>
                    <a:gd name="connsiteX187" fmla="*/ 9997 w 199944"/>
                    <a:gd name="connsiteY187" fmla="*/ 20030 h 199980"/>
                    <a:gd name="connsiteX188" fmla="*/ 37256 w 199944"/>
                    <a:gd name="connsiteY188" fmla="*/ 20030 h 199980"/>
                    <a:gd name="connsiteX189" fmla="*/ 46654 w 199944"/>
                    <a:gd name="connsiteY189" fmla="*/ 13365 h 199980"/>
                    <a:gd name="connsiteX190" fmla="*/ 54451 w 199944"/>
                    <a:gd name="connsiteY190" fmla="*/ 13365 h 199980"/>
                    <a:gd name="connsiteX191" fmla="*/ 66678 w 199944"/>
                    <a:gd name="connsiteY191" fmla="*/ 1138 h 199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199944" h="199980">
                      <a:moveTo>
                        <a:pt x="29991" y="163323"/>
                      </a:moveTo>
                      <a:lnTo>
                        <a:pt x="43321" y="163323"/>
                      </a:lnTo>
                      <a:lnTo>
                        <a:pt x="43321" y="169988"/>
                      </a:lnTo>
                      <a:lnTo>
                        <a:pt x="29991" y="169988"/>
                      </a:lnTo>
                      <a:close/>
                      <a:moveTo>
                        <a:pt x="29991" y="143329"/>
                      </a:moveTo>
                      <a:lnTo>
                        <a:pt x="43321" y="143329"/>
                      </a:lnTo>
                      <a:lnTo>
                        <a:pt x="43321" y="149994"/>
                      </a:lnTo>
                      <a:lnTo>
                        <a:pt x="29991" y="149994"/>
                      </a:lnTo>
                      <a:close/>
                      <a:moveTo>
                        <a:pt x="170928" y="134308"/>
                      </a:moveTo>
                      <a:lnTo>
                        <a:pt x="175640" y="139020"/>
                      </a:lnTo>
                      <a:lnTo>
                        <a:pt x="148981" y="165680"/>
                      </a:lnTo>
                      <a:cubicBezTo>
                        <a:pt x="147680" y="166980"/>
                        <a:pt x="145570" y="166980"/>
                        <a:pt x="144269" y="165680"/>
                      </a:cubicBezTo>
                      <a:lnTo>
                        <a:pt x="134272" y="155682"/>
                      </a:lnTo>
                      <a:lnTo>
                        <a:pt x="138984" y="150970"/>
                      </a:lnTo>
                      <a:lnTo>
                        <a:pt x="146625" y="158612"/>
                      </a:lnTo>
                      <a:close/>
                      <a:moveTo>
                        <a:pt x="29991" y="123335"/>
                      </a:moveTo>
                      <a:lnTo>
                        <a:pt x="43321" y="123335"/>
                      </a:lnTo>
                      <a:lnTo>
                        <a:pt x="43321" y="130000"/>
                      </a:lnTo>
                      <a:lnTo>
                        <a:pt x="29991" y="130000"/>
                      </a:lnTo>
                      <a:close/>
                      <a:moveTo>
                        <a:pt x="153291" y="117437"/>
                      </a:moveTo>
                      <a:cubicBezTo>
                        <a:pt x="145281" y="122999"/>
                        <a:pt x="136203" y="126834"/>
                        <a:pt x="126632" y="128700"/>
                      </a:cubicBezTo>
                      <a:lnTo>
                        <a:pt x="126632" y="159259"/>
                      </a:lnTo>
                      <a:cubicBezTo>
                        <a:pt x="126631" y="162858"/>
                        <a:pt x="128566" y="166181"/>
                        <a:pt x="131697" y="167956"/>
                      </a:cubicBezTo>
                      <a:lnTo>
                        <a:pt x="153291" y="178187"/>
                      </a:lnTo>
                      <a:lnTo>
                        <a:pt x="174952" y="167890"/>
                      </a:lnTo>
                      <a:cubicBezTo>
                        <a:pt x="178057" y="166130"/>
                        <a:pt x="179969" y="162828"/>
                        <a:pt x="179950" y="159259"/>
                      </a:cubicBezTo>
                      <a:lnTo>
                        <a:pt x="179950" y="128700"/>
                      </a:lnTo>
                      <a:cubicBezTo>
                        <a:pt x="170379" y="126834"/>
                        <a:pt x="161301" y="122999"/>
                        <a:pt x="153291" y="117437"/>
                      </a:cubicBezTo>
                      <a:close/>
                      <a:moveTo>
                        <a:pt x="151292" y="110672"/>
                      </a:moveTo>
                      <a:cubicBezTo>
                        <a:pt x="152473" y="109772"/>
                        <a:pt x="154109" y="109772"/>
                        <a:pt x="155290" y="110672"/>
                      </a:cubicBezTo>
                      <a:cubicBezTo>
                        <a:pt x="163660" y="116935"/>
                        <a:pt x="173447" y="121033"/>
                        <a:pt x="183782" y="122602"/>
                      </a:cubicBezTo>
                      <a:cubicBezTo>
                        <a:pt x="185407" y="122860"/>
                        <a:pt x="186606" y="124256"/>
                        <a:pt x="186615" y="125901"/>
                      </a:cubicBezTo>
                      <a:lnTo>
                        <a:pt x="186615" y="159259"/>
                      </a:lnTo>
                      <a:cubicBezTo>
                        <a:pt x="186604" y="165313"/>
                        <a:pt x="183314" y="170887"/>
                        <a:pt x="178017" y="173821"/>
                      </a:cubicBezTo>
                      <a:lnTo>
                        <a:pt x="154724" y="184885"/>
                      </a:lnTo>
                      <a:cubicBezTo>
                        <a:pt x="153820" y="185329"/>
                        <a:pt x="152762" y="185329"/>
                        <a:pt x="151858" y="184885"/>
                      </a:cubicBezTo>
                      <a:lnTo>
                        <a:pt x="128765" y="173921"/>
                      </a:lnTo>
                      <a:lnTo>
                        <a:pt x="128565" y="173821"/>
                      </a:lnTo>
                      <a:cubicBezTo>
                        <a:pt x="123262" y="170894"/>
                        <a:pt x="119969" y="165316"/>
                        <a:pt x="119967" y="159259"/>
                      </a:cubicBezTo>
                      <a:lnTo>
                        <a:pt x="119967" y="125901"/>
                      </a:lnTo>
                      <a:cubicBezTo>
                        <a:pt x="119976" y="124256"/>
                        <a:pt x="121175" y="122860"/>
                        <a:pt x="122800" y="122602"/>
                      </a:cubicBezTo>
                      <a:cubicBezTo>
                        <a:pt x="133135" y="121033"/>
                        <a:pt x="142922" y="116935"/>
                        <a:pt x="151292" y="110672"/>
                      </a:cubicBezTo>
                      <a:close/>
                      <a:moveTo>
                        <a:pt x="49986" y="103340"/>
                      </a:moveTo>
                      <a:lnTo>
                        <a:pt x="99972" y="103340"/>
                      </a:lnTo>
                      <a:lnTo>
                        <a:pt x="99972" y="110005"/>
                      </a:lnTo>
                      <a:lnTo>
                        <a:pt x="49986" y="110005"/>
                      </a:lnTo>
                      <a:close/>
                      <a:moveTo>
                        <a:pt x="29991" y="103340"/>
                      </a:moveTo>
                      <a:lnTo>
                        <a:pt x="43321" y="103340"/>
                      </a:lnTo>
                      <a:lnTo>
                        <a:pt x="43321" y="110005"/>
                      </a:lnTo>
                      <a:lnTo>
                        <a:pt x="29991" y="110005"/>
                      </a:lnTo>
                      <a:close/>
                      <a:moveTo>
                        <a:pt x="153290" y="100841"/>
                      </a:moveTo>
                      <a:lnTo>
                        <a:pt x="147292" y="105340"/>
                      </a:lnTo>
                      <a:cubicBezTo>
                        <a:pt x="137475" y="112673"/>
                        <a:pt x="125555" y="116646"/>
                        <a:pt x="113302" y="116670"/>
                      </a:cubicBezTo>
                      <a:lnTo>
                        <a:pt x="113302" y="159258"/>
                      </a:lnTo>
                      <a:cubicBezTo>
                        <a:pt x="113294" y="167873"/>
                        <a:pt x="118052" y="175786"/>
                        <a:pt x="125665" y="179819"/>
                      </a:cubicBezTo>
                      <a:lnTo>
                        <a:pt x="153290" y="192949"/>
                      </a:lnTo>
                      <a:lnTo>
                        <a:pt x="180983" y="179786"/>
                      </a:lnTo>
                      <a:cubicBezTo>
                        <a:pt x="188571" y="175753"/>
                        <a:pt x="193304" y="167851"/>
                        <a:pt x="193279" y="159258"/>
                      </a:cubicBezTo>
                      <a:lnTo>
                        <a:pt x="193279" y="116670"/>
                      </a:lnTo>
                      <a:cubicBezTo>
                        <a:pt x="181026" y="116646"/>
                        <a:pt x="169106" y="112673"/>
                        <a:pt x="159289" y="105340"/>
                      </a:cubicBezTo>
                      <a:close/>
                      <a:moveTo>
                        <a:pt x="69981" y="56686"/>
                      </a:moveTo>
                      <a:lnTo>
                        <a:pt x="69981" y="66683"/>
                      </a:lnTo>
                      <a:cubicBezTo>
                        <a:pt x="69981" y="68524"/>
                        <a:pt x="68489" y="70016"/>
                        <a:pt x="66648" y="70016"/>
                      </a:cubicBezTo>
                      <a:lnTo>
                        <a:pt x="56651" y="70016"/>
                      </a:lnTo>
                      <a:lnTo>
                        <a:pt x="56651" y="76681"/>
                      </a:lnTo>
                      <a:lnTo>
                        <a:pt x="66648" y="76681"/>
                      </a:lnTo>
                      <a:cubicBezTo>
                        <a:pt x="68489" y="76681"/>
                        <a:pt x="69981" y="78173"/>
                        <a:pt x="69981" y="80013"/>
                      </a:cubicBezTo>
                      <a:lnTo>
                        <a:pt x="69981" y="90010"/>
                      </a:lnTo>
                      <a:lnTo>
                        <a:pt x="76645" y="90010"/>
                      </a:lnTo>
                      <a:lnTo>
                        <a:pt x="76645" y="80013"/>
                      </a:lnTo>
                      <a:cubicBezTo>
                        <a:pt x="76645" y="78173"/>
                        <a:pt x="78137" y="76681"/>
                        <a:pt x="79978" y="76681"/>
                      </a:cubicBezTo>
                      <a:lnTo>
                        <a:pt x="89975" y="76681"/>
                      </a:lnTo>
                      <a:lnTo>
                        <a:pt x="89975" y="70016"/>
                      </a:lnTo>
                      <a:lnTo>
                        <a:pt x="79978" y="70016"/>
                      </a:lnTo>
                      <a:cubicBezTo>
                        <a:pt x="78137" y="70016"/>
                        <a:pt x="76645" y="68524"/>
                        <a:pt x="76645" y="66683"/>
                      </a:cubicBezTo>
                      <a:lnTo>
                        <a:pt x="76645" y="56686"/>
                      </a:lnTo>
                      <a:close/>
                      <a:moveTo>
                        <a:pt x="66648" y="50021"/>
                      </a:moveTo>
                      <a:lnTo>
                        <a:pt x="79978" y="50021"/>
                      </a:lnTo>
                      <a:cubicBezTo>
                        <a:pt x="81818" y="50021"/>
                        <a:pt x="83310" y="51513"/>
                        <a:pt x="83310" y="53354"/>
                      </a:cubicBezTo>
                      <a:lnTo>
                        <a:pt x="83310" y="63351"/>
                      </a:lnTo>
                      <a:lnTo>
                        <a:pt x="93308" y="63351"/>
                      </a:lnTo>
                      <a:cubicBezTo>
                        <a:pt x="95148" y="63351"/>
                        <a:pt x="96640" y="64843"/>
                        <a:pt x="96640" y="66683"/>
                      </a:cubicBezTo>
                      <a:lnTo>
                        <a:pt x="96640" y="80013"/>
                      </a:lnTo>
                      <a:cubicBezTo>
                        <a:pt x="96640" y="81854"/>
                        <a:pt x="95148" y="83346"/>
                        <a:pt x="93308" y="83346"/>
                      </a:cubicBezTo>
                      <a:lnTo>
                        <a:pt x="83310" y="83346"/>
                      </a:lnTo>
                      <a:lnTo>
                        <a:pt x="83310" y="93343"/>
                      </a:lnTo>
                      <a:cubicBezTo>
                        <a:pt x="83310" y="95183"/>
                        <a:pt x="81818" y="96675"/>
                        <a:pt x="79978" y="96675"/>
                      </a:cubicBezTo>
                      <a:lnTo>
                        <a:pt x="66648" y="96675"/>
                      </a:lnTo>
                      <a:cubicBezTo>
                        <a:pt x="64808" y="96675"/>
                        <a:pt x="63316" y="95183"/>
                        <a:pt x="63316" y="93343"/>
                      </a:cubicBezTo>
                      <a:lnTo>
                        <a:pt x="63316" y="83346"/>
                      </a:lnTo>
                      <a:lnTo>
                        <a:pt x="53318" y="83346"/>
                      </a:lnTo>
                      <a:cubicBezTo>
                        <a:pt x="51478" y="83346"/>
                        <a:pt x="49986" y="81854"/>
                        <a:pt x="49986" y="80013"/>
                      </a:cubicBezTo>
                      <a:lnTo>
                        <a:pt x="49986" y="66683"/>
                      </a:lnTo>
                      <a:cubicBezTo>
                        <a:pt x="49986" y="64843"/>
                        <a:pt x="51478" y="63351"/>
                        <a:pt x="53318" y="63351"/>
                      </a:cubicBezTo>
                      <a:lnTo>
                        <a:pt x="63316" y="63351"/>
                      </a:lnTo>
                      <a:lnTo>
                        <a:pt x="63316" y="53354"/>
                      </a:lnTo>
                      <a:cubicBezTo>
                        <a:pt x="63316" y="51513"/>
                        <a:pt x="64808" y="50021"/>
                        <a:pt x="66648" y="50021"/>
                      </a:cubicBezTo>
                      <a:close/>
                      <a:moveTo>
                        <a:pt x="19994" y="40024"/>
                      </a:moveTo>
                      <a:lnTo>
                        <a:pt x="19994" y="179986"/>
                      </a:lnTo>
                      <a:lnTo>
                        <a:pt x="115034" y="179986"/>
                      </a:lnTo>
                      <a:cubicBezTo>
                        <a:pt x="112271" y="177109"/>
                        <a:pt x="110107" y="173710"/>
                        <a:pt x="108670" y="169989"/>
                      </a:cubicBezTo>
                      <a:lnTo>
                        <a:pt x="49986" y="169989"/>
                      </a:lnTo>
                      <a:lnTo>
                        <a:pt x="49986" y="163324"/>
                      </a:lnTo>
                      <a:lnTo>
                        <a:pt x="106903" y="163324"/>
                      </a:lnTo>
                      <a:cubicBezTo>
                        <a:pt x="106730" y="161975"/>
                        <a:pt x="106641" y="160617"/>
                        <a:pt x="106637" y="159258"/>
                      </a:cubicBezTo>
                      <a:lnTo>
                        <a:pt x="106637" y="149994"/>
                      </a:lnTo>
                      <a:lnTo>
                        <a:pt x="49986" y="149994"/>
                      </a:lnTo>
                      <a:lnTo>
                        <a:pt x="49986" y="143329"/>
                      </a:lnTo>
                      <a:lnTo>
                        <a:pt x="106637" y="143329"/>
                      </a:lnTo>
                      <a:lnTo>
                        <a:pt x="106637" y="130000"/>
                      </a:lnTo>
                      <a:lnTo>
                        <a:pt x="49986" y="130000"/>
                      </a:lnTo>
                      <a:lnTo>
                        <a:pt x="49986" y="123335"/>
                      </a:lnTo>
                      <a:lnTo>
                        <a:pt x="106637" y="123335"/>
                      </a:lnTo>
                      <a:lnTo>
                        <a:pt x="106637" y="113337"/>
                      </a:lnTo>
                      <a:cubicBezTo>
                        <a:pt x="106637" y="111497"/>
                        <a:pt x="108129" y="110005"/>
                        <a:pt x="109969" y="110005"/>
                      </a:cubicBezTo>
                      <a:lnTo>
                        <a:pt x="113302" y="110005"/>
                      </a:lnTo>
                      <a:cubicBezTo>
                        <a:pt x="117809" y="109986"/>
                        <a:pt x="122292" y="109358"/>
                        <a:pt x="126631" y="108139"/>
                      </a:cubicBezTo>
                      <a:lnTo>
                        <a:pt x="126631" y="40024"/>
                      </a:lnTo>
                      <a:lnTo>
                        <a:pt x="109969" y="40024"/>
                      </a:lnTo>
                      <a:cubicBezTo>
                        <a:pt x="109969" y="41865"/>
                        <a:pt x="108477" y="43357"/>
                        <a:pt x="106637" y="43357"/>
                      </a:cubicBezTo>
                      <a:lnTo>
                        <a:pt x="39989" y="43357"/>
                      </a:lnTo>
                      <a:cubicBezTo>
                        <a:pt x="38148" y="43357"/>
                        <a:pt x="36656" y="41865"/>
                        <a:pt x="36656" y="40024"/>
                      </a:cubicBezTo>
                      <a:close/>
                      <a:moveTo>
                        <a:pt x="109969" y="26695"/>
                      </a:moveTo>
                      <a:lnTo>
                        <a:pt x="109969" y="33360"/>
                      </a:lnTo>
                      <a:lnTo>
                        <a:pt x="129964" y="33360"/>
                      </a:lnTo>
                      <a:cubicBezTo>
                        <a:pt x="131804" y="33360"/>
                        <a:pt x="133296" y="34851"/>
                        <a:pt x="133296" y="36692"/>
                      </a:cubicBezTo>
                      <a:lnTo>
                        <a:pt x="133296" y="105806"/>
                      </a:lnTo>
                      <a:cubicBezTo>
                        <a:pt x="135601" y="104807"/>
                        <a:pt x="137829" y="103637"/>
                        <a:pt x="139961" y="102307"/>
                      </a:cubicBezTo>
                      <a:lnTo>
                        <a:pt x="139961" y="30027"/>
                      </a:lnTo>
                      <a:cubicBezTo>
                        <a:pt x="139961" y="28187"/>
                        <a:pt x="138469" y="26695"/>
                        <a:pt x="136628" y="26695"/>
                      </a:cubicBezTo>
                      <a:close/>
                      <a:moveTo>
                        <a:pt x="9997" y="26695"/>
                      </a:moveTo>
                      <a:cubicBezTo>
                        <a:pt x="8157" y="26695"/>
                        <a:pt x="6665" y="28187"/>
                        <a:pt x="6665" y="30027"/>
                      </a:cubicBezTo>
                      <a:lnTo>
                        <a:pt x="6665" y="189983"/>
                      </a:lnTo>
                      <a:cubicBezTo>
                        <a:pt x="6665" y="191824"/>
                        <a:pt x="8157" y="193315"/>
                        <a:pt x="9997" y="193315"/>
                      </a:cubicBezTo>
                      <a:lnTo>
                        <a:pt x="136628" y="193315"/>
                      </a:lnTo>
                      <a:cubicBezTo>
                        <a:pt x="137066" y="193299"/>
                        <a:pt x="137496" y="193197"/>
                        <a:pt x="137895" y="193015"/>
                      </a:cubicBezTo>
                      <a:lnTo>
                        <a:pt x="124498" y="186651"/>
                      </a:lnTo>
                      <a:lnTo>
                        <a:pt x="16662" y="186651"/>
                      </a:lnTo>
                      <a:cubicBezTo>
                        <a:pt x="14822" y="186651"/>
                        <a:pt x="13330" y="185159"/>
                        <a:pt x="13330" y="183318"/>
                      </a:cubicBezTo>
                      <a:lnTo>
                        <a:pt x="13330" y="36692"/>
                      </a:lnTo>
                      <a:cubicBezTo>
                        <a:pt x="13330" y="34851"/>
                        <a:pt x="14822" y="33360"/>
                        <a:pt x="16662" y="33360"/>
                      </a:cubicBezTo>
                      <a:lnTo>
                        <a:pt x="36656" y="33360"/>
                      </a:lnTo>
                      <a:lnTo>
                        <a:pt x="36656" y="26695"/>
                      </a:lnTo>
                      <a:close/>
                      <a:moveTo>
                        <a:pt x="73313" y="16697"/>
                      </a:moveTo>
                      <a:cubicBezTo>
                        <a:pt x="71473" y="16697"/>
                        <a:pt x="69981" y="18189"/>
                        <a:pt x="69981" y="20029"/>
                      </a:cubicBezTo>
                      <a:cubicBezTo>
                        <a:pt x="69981" y="21870"/>
                        <a:pt x="71473" y="23362"/>
                        <a:pt x="73313" y="23362"/>
                      </a:cubicBezTo>
                      <a:cubicBezTo>
                        <a:pt x="75153" y="23362"/>
                        <a:pt x="76645" y="21870"/>
                        <a:pt x="76645" y="20029"/>
                      </a:cubicBezTo>
                      <a:cubicBezTo>
                        <a:pt x="76645" y="18189"/>
                        <a:pt x="75153" y="16697"/>
                        <a:pt x="73313" y="16697"/>
                      </a:cubicBezTo>
                      <a:close/>
                      <a:moveTo>
                        <a:pt x="73313" y="10032"/>
                      </a:moveTo>
                      <a:cubicBezTo>
                        <a:pt x="78834" y="10032"/>
                        <a:pt x="83310" y="14508"/>
                        <a:pt x="83310" y="20029"/>
                      </a:cubicBezTo>
                      <a:cubicBezTo>
                        <a:pt x="83310" y="25550"/>
                        <a:pt x="78834" y="30026"/>
                        <a:pt x="73313" y="30026"/>
                      </a:cubicBezTo>
                      <a:cubicBezTo>
                        <a:pt x="67792" y="30026"/>
                        <a:pt x="63316" y="25550"/>
                        <a:pt x="63316" y="20029"/>
                      </a:cubicBezTo>
                      <a:cubicBezTo>
                        <a:pt x="63316" y="14508"/>
                        <a:pt x="67792" y="10032"/>
                        <a:pt x="73313" y="10032"/>
                      </a:cubicBezTo>
                      <a:close/>
                      <a:moveTo>
                        <a:pt x="75965" y="6953"/>
                      </a:moveTo>
                      <a:cubicBezTo>
                        <a:pt x="68751" y="5488"/>
                        <a:pt x="61715" y="10149"/>
                        <a:pt x="60250" y="17364"/>
                      </a:cubicBezTo>
                      <a:cubicBezTo>
                        <a:pt x="59948" y="18924"/>
                        <a:pt x="58573" y="20046"/>
                        <a:pt x="56984" y="20030"/>
                      </a:cubicBezTo>
                      <a:lnTo>
                        <a:pt x="46654" y="20030"/>
                      </a:lnTo>
                      <a:cubicBezTo>
                        <a:pt x="44813" y="20030"/>
                        <a:pt x="43321" y="21522"/>
                        <a:pt x="43321" y="23362"/>
                      </a:cubicBezTo>
                      <a:lnTo>
                        <a:pt x="43321" y="36692"/>
                      </a:lnTo>
                      <a:lnTo>
                        <a:pt x="103304" y="36692"/>
                      </a:lnTo>
                      <a:lnTo>
                        <a:pt x="103304" y="23362"/>
                      </a:lnTo>
                      <a:cubicBezTo>
                        <a:pt x="103304" y="21522"/>
                        <a:pt x="101812" y="20030"/>
                        <a:pt x="99972" y="20030"/>
                      </a:cubicBezTo>
                      <a:lnTo>
                        <a:pt x="89642" y="20030"/>
                      </a:lnTo>
                      <a:cubicBezTo>
                        <a:pt x="88052" y="20046"/>
                        <a:pt x="86678" y="18924"/>
                        <a:pt x="86376" y="17364"/>
                      </a:cubicBezTo>
                      <a:cubicBezTo>
                        <a:pt x="85311" y="12118"/>
                        <a:pt x="81211" y="8018"/>
                        <a:pt x="75965" y="6953"/>
                      </a:cubicBezTo>
                      <a:close/>
                      <a:moveTo>
                        <a:pt x="66678" y="1138"/>
                      </a:moveTo>
                      <a:cubicBezTo>
                        <a:pt x="77095" y="-2526"/>
                        <a:pt x="88510" y="2948"/>
                        <a:pt x="92174" y="13365"/>
                      </a:cubicBezTo>
                      <a:lnTo>
                        <a:pt x="99972" y="13365"/>
                      </a:lnTo>
                      <a:cubicBezTo>
                        <a:pt x="104195" y="13387"/>
                        <a:pt x="107952" y="16052"/>
                        <a:pt x="109369" y="20030"/>
                      </a:cubicBezTo>
                      <a:lnTo>
                        <a:pt x="136628" y="20030"/>
                      </a:lnTo>
                      <a:cubicBezTo>
                        <a:pt x="142143" y="20046"/>
                        <a:pt x="146609" y="24513"/>
                        <a:pt x="146626" y="30027"/>
                      </a:cubicBezTo>
                      <a:lnTo>
                        <a:pt x="146626" y="97509"/>
                      </a:lnTo>
                      <a:lnTo>
                        <a:pt x="151291" y="94009"/>
                      </a:lnTo>
                      <a:cubicBezTo>
                        <a:pt x="152472" y="93110"/>
                        <a:pt x="154109" y="93110"/>
                        <a:pt x="155290" y="94009"/>
                      </a:cubicBezTo>
                      <a:lnTo>
                        <a:pt x="163288" y="100008"/>
                      </a:lnTo>
                      <a:cubicBezTo>
                        <a:pt x="171952" y="106473"/>
                        <a:pt x="182468" y="109978"/>
                        <a:pt x="193279" y="110005"/>
                      </a:cubicBezTo>
                      <a:lnTo>
                        <a:pt x="196612" y="110005"/>
                      </a:lnTo>
                      <a:cubicBezTo>
                        <a:pt x="198452" y="110005"/>
                        <a:pt x="199944" y="111497"/>
                        <a:pt x="199944" y="113337"/>
                      </a:cubicBezTo>
                      <a:lnTo>
                        <a:pt x="199944" y="159258"/>
                      </a:lnTo>
                      <a:cubicBezTo>
                        <a:pt x="199967" y="170371"/>
                        <a:pt x="193818" y="180578"/>
                        <a:pt x="183982" y="185751"/>
                      </a:cubicBezTo>
                      <a:lnTo>
                        <a:pt x="154723" y="199647"/>
                      </a:lnTo>
                      <a:cubicBezTo>
                        <a:pt x="153820" y="200091"/>
                        <a:pt x="152761" y="200091"/>
                        <a:pt x="151857" y="199647"/>
                      </a:cubicBezTo>
                      <a:lnTo>
                        <a:pt x="144460" y="196148"/>
                      </a:lnTo>
                      <a:cubicBezTo>
                        <a:pt x="142568" y="198550"/>
                        <a:pt x="139686" y="199961"/>
                        <a:pt x="136628" y="199980"/>
                      </a:cubicBezTo>
                      <a:lnTo>
                        <a:pt x="9997" y="199980"/>
                      </a:lnTo>
                      <a:cubicBezTo>
                        <a:pt x="4483" y="199964"/>
                        <a:pt x="16" y="195497"/>
                        <a:pt x="0" y="189983"/>
                      </a:cubicBezTo>
                      <a:lnTo>
                        <a:pt x="0" y="30027"/>
                      </a:lnTo>
                      <a:cubicBezTo>
                        <a:pt x="16" y="24513"/>
                        <a:pt x="4483" y="20046"/>
                        <a:pt x="9997" y="20030"/>
                      </a:cubicBezTo>
                      <a:lnTo>
                        <a:pt x="37256" y="20030"/>
                      </a:lnTo>
                      <a:cubicBezTo>
                        <a:pt x="38673" y="16052"/>
                        <a:pt x="42430" y="13387"/>
                        <a:pt x="46654" y="13365"/>
                      </a:cubicBezTo>
                      <a:lnTo>
                        <a:pt x="54451" y="13365"/>
                      </a:lnTo>
                      <a:cubicBezTo>
                        <a:pt x="56463" y="7647"/>
                        <a:pt x="60960" y="3150"/>
                        <a:pt x="66678" y="1138"/>
                      </a:cubicBezTo>
                      <a:close/>
                    </a:path>
                  </a:pathLst>
                </a:custGeom>
                <a:solidFill>
                  <a:schemeClr val="accent1"/>
                </a:solidFill>
                <a:ln w="76200" cap="flat">
                  <a:noFill/>
                  <a:prstDash val="solid"/>
                  <a:miter/>
                </a:ln>
              </p:spPr>
              <p:txBody>
                <a:bodyPr wrap="square" rtlCol="0" anchor="ctr">
                  <a:noAutofit/>
                </a:bodyPr>
                <a:lstStyle/>
                <a:p>
                  <a:pPr>
                    <a:defRPr/>
                  </a:pPr>
                  <a:endParaRPr lang="en-IN">
                    <a:solidFill>
                      <a:prstClr val="black"/>
                    </a:solidFill>
                    <a:latin typeface="Arial" panose="020B0604020202020204" pitchFamily="34" charset="0"/>
                    <a:cs typeface="Arial" panose="020B0604020202020204" pitchFamily="34" charset="0"/>
                  </a:endParaRPr>
                </a:p>
              </p:txBody>
            </p:sp>
          </p:grpSp>
        </p:grpSp>
        <p:grpSp>
          <p:nvGrpSpPr>
            <p:cNvPr id="34" name="Group 33">
              <a:extLst>
                <a:ext uri="{FF2B5EF4-FFF2-40B4-BE49-F238E27FC236}">
                  <a16:creationId xmlns:a16="http://schemas.microsoft.com/office/drawing/2014/main" id="{697BB849-A80C-41F1-A707-586E37413A3F}"/>
                </a:ext>
              </a:extLst>
            </p:cNvPr>
            <p:cNvGrpSpPr/>
            <p:nvPr/>
          </p:nvGrpSpPr>
          <p:grpSpPr>
            <a:xfrm>
              <a:off x="4594921" y="5290205"/>
              <a:ext cx="3037340" cy="860362"/>
              <a:chOff x="4594922" y="5290205"/>
              <a:chExt cx="3037340" cy="860362"/>
            </a:xfrm>
          </p:grpSpPr>
          <p:grpSp>
            <p:nvGrpSpPr>
              <p:cNvPr id="73" name="Group 72">
                <a:extLst>
                  <a:ext uri="{FF2B5EF4-FFF2-40B4-BE49-F238E27FC236}">
                    <a16:creationId xmlns:a16="http://schemas.microsoft.com/office/drawing/2014/main" id="{F881B936-A3F3-4BD3-8643-8112911001BE}"/>
                  </a:ext>
                </a:extLst>
              </p:cNvPr>
              <p:cNvGrpSpPr/>
              <p:nvPr/>
            </p:nvGrpSpPr>
            <p:grpSpPr>
              <a:xfrm>
                <a:off x="4987125" y="5290205"/>
                <a:ext cx="2645137" cy="860362"/>
                <a:chOff x="8127589" y="2171350"/>
                <a:chExt cx="2839764" cy="1147147"/>
              </a:xfrm>
            </p:grpSpPr>
            <p:sp>
              <p:nvSpPr>
                <p:cNvPr id="77" name="TextBox 76">
                  <a:extLst>
                    <a:ext uri="{FF2B5EF4-FFF2-40B4-BE49-F238E27FC236}">
                      <a16:creationId xmlns:a16="http://schemas.microsoft.com/office/drawing/2014/main" id="{02FF307B-D412-4D5E-A971-ABD455839C8A}"/>
                    </a:ext>
                  </a:extLst>
                </p:cNvPr>
                <p:cNvSpPr txBox="1"/>
                <p:nvPr/>
              </p:nvSpPr>
              <p:spPr>
                <a:xfrm>
                  <a:off x="8127589" y="2171350"/>
                  <a:ext cx="1180075" cy="338554"/>
                </a:xfrm>
                <a:prstGeom prst="rect">
                  <a:avLst/>
                </a:prstGeom>
                <a:noFill/>
              </p:spPr>
              <p:txBody>
                <a:bodyPr wrap="square" rtlCol="0" anchor="ctr">
                  <a:noAutofit/>
                </a:bodyPr>
                <a:lstStyle/>
                <a:p>
                  <a:pPr defTabSz="685800">
                    <a:defRPr/>
                  </a:pPr>
                  <a:r>
                    <a:rPr lang="en-IN" sz="1400" b="1" dirty="0">
                      <a:solidFill>
                        <a:schemeClr val="tx2">
                          <a:lumMod val="75000"/>
                          <a:lumOff val="25000"/>
                        </a:schemeClr>
                      </a:solidFill>
                      <a:latin typeface="Arial" panose="020B0604020202020204" pitchFamily="34" charset="0"/>
                      <a:cs typeface="Arial" panose="020B0604020202020204" pitchFamily="34" charset="0"/>
                    </a:rPr>
                    <a:t>Text Here</a:t>
                  </a:r>
                </a:p>
              </p:txBody>
            </p:sp>
            <p:sp>
              <p:nvSpPr>
                <p:cNvPr id="78" name="TextBox 77">
                  <a:extLst>
                    <a:ext uri="{FF2B5EF4-FFF2-40B4-BE49-F238E27FC236}">
                      <a16:creationId xmlns:a16="http://schemas.microsoft.com/office/drawing/2014/main" id="{02F057E5-C183-4C2E-B241-2C04672F0C8C}"/>
                    </a:ext>
                  </a:extLst>
                </p:cNvPr>
                <p:cNvSpPr txBox="1"/>
                <p:nvPr/>
              </p:nvSpPr>
              <p:spPr>
                <a:xfrm>
                  <a:off x="8127589" y="2436508"/>
                  <a:ext cx="2839764" cy="881989"/>
                </a:xfrm>
                <a:prstGeom prst="rect">
                  <a:avLst/>
                </a:prstGeom>
                <a:noFill/>
              </p:spPr>
              <p:txBody>
                <a:bodyPr wrap="square" rtlCol="0" anchor="t">
                  <a:noAutofit/>
                </a:bodyPr>
                <a:lstStyle/>
                <a:p>
                  <a:pPr defTabSz="685800">
                    <a:defRPr/>
                  </a:pPr>
                  <a:r>
                    <a:rPr lang="en-IN" sz="1200" dirty="0">
                      <a:solidFill>
                        <a:schemeClr val="tx2">
                          <a:lumMod val="65000"/>
                          <a:lumOff val="35000"/>
                        </a:schemeClr>
                      </a:solidFill>
                      <a:latin typeface="Arial" panose="020B0604020202020204" pitchFamily="34" charset="0"/>
                      <a:cs typeface="Arial" panose="020B0604020202020204" pitchFamily="34" charset="0"/>
                    </a:rPr>
                    <a:t>This slide is 100% editable. Adapt it to your need and capture your audience’s attention.</a:t>
                  </a:r>
                </a:p>
              </p:txBody>
            </p:sp>
          </p:grpSp>
          <p:grpSp>
            <p:nvGrpSpPr>
              <p:cNvPr id="22" name="Group 21">
                <a:extLst>
                  <a:ext uri="{FF2B5EF4-FFF2-40B4-BE49-F238E27FC236}">
                    <a16:creationId xmlns:a16="http://schemas.microsoft.com/office/drawing/2014/main" id="{1CCBDD1A-C8CF-462F-BC36-BF3A169346D1}"/>
                  </a:ext>
                </a:extLst>
              </p:cNvPr>
              <p:cNvGrpSpPr/>
              <p:nvPr/>
            </p:nvGrpSpPr>
            <p:grpSpPr>
              <a:xfrm>
                <a:off x="4594922" y="5290205"/>
                <a:ext cx="371621" cy="371622"/>
                <a:chOff x="4594922" y="5290205"/>
                <a:chExt cx="371621" cy="371622"/>
              </a:xfrm>
            </p:grpSpPr>
            <p:sp>
              <p:nvSpPr>
                <p:cNvPr id="75" name="Oval 74">
                  <a:extLst>
                    <a:ext uri="{FF2B5EF4-FFF2-40B4-BE49-F238E27FC236}">
                      <a16:creationId xmlns:a16="http://schemas.microsoft.com/office/drawing/2014/main" id="{7E034942-E3C3-42B3-BC79-40937BE380EE}"/>
                    </a:ext>
                  </a:extLst>
                </p:cNvPr>
                <p:cNvSpPr/>
                <p:nvPr/>
              </p:nvSpPr>
              <p:spPr>
                <a:xfrm>
                  <a:off x="4594922" y="5290205"/>
                  <a:ext cx="371621" cy="371622"/>
                </a:xfrm>
                <a:prstGeom prst="ellipse">
                  <a:avLst/>
                </a:prstGeom>
                <a:solidFill>
                  <a:schemeClr val="bg2">
                    <a:lumMod val="95000"/>
                  </a:schemeClr>
                </a:solidFill>
                <a:ln>
                  <a:noFill/>
                </a:ln>
                <a:effectLst>
                  <a:outerShdw blurRad="50800" dist="38100" algn="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62" name="Freeform: Shape 61">
                  <a:extLst>
                    <a:ext uri="{FF2B5EF4-FFF2-40B4-BE49-F238E27FC236}">
                      <a16:creationId xmlns:a16="http://schemas.microsoft.com/office/drawing/2014/main" id="{EF5FBAAC-C090-4144-9CD3-972DB4F6F67C}"/>
                    </a:ext>
                  </a:extLst>
                </p:cNvPr>
                <p:cNvSpPr/>
                <p:nvPr/>
              </p:nvSpPr>
              <p:spPr>
                <a:xfrm>
                  <a:off x="4695701" y="5355081"/>
                  <a:ext cx="170062" cy="241870"/>
                </a:xfrm>
                <a:custGeom>
                  <a:avLst/>
                  <a:gdLst>
                    <a:gd name="connsiteX0" fmla="*/ 127547 w 170062"/>
                    <a:gd name="connsiteY0" fmla="*/ 156838 h 241870"/>
                    <a:gd name="connsiteX1" fmla="*/ 141719 w 170062"/>
                    <a:gd name="connsiteY1" fmla="*/ 156838 h 241870"/>
                    <a:gd name="connsiteX2" fmla="*/ 141719 w 170062"/>
                    <a:gd name="connsiteY2" fmla="*/ 171010 h 241870"/>
                    <a:gd name="connsiteX3" fmla="*/ 127547 w 170062"/>
                    <a:gd name="connsiteY3" fmla="*/ 171010 h 241870"/>
                    <a:gd name="connsiteX4" fmla="*/ 134633 w 170062"/>
                    <a:gd name="connsiteY4" fmla="*/ 142665 h 241870"/>
                    <a:gd name="connsiteX5" fmla="*/ 113374 w 170062"/>
                    <a:gd name="connsiteY5" fmla="*/ 163924 h 241870"/>
                    <a:gd name="connsiteX6" fmla="*/ 134633 w 170062"/>
                    <a:gd name="connsiteY6" fmla="*/ 185182 h 241870"/>
                    <a:gd name="connsiteX7" fmla="*/ 155890 w 170062"/>
                    <a:gd name="connsiteY7" fmla="*/ 163924 h 241870"/>
                    <a:gd name="connsiteX8" fmla="*/ 134633 w 170062"/>
                    <a:gd name="connsiteY8" fmla="*/ 142665 h 241870"/>
                    <a:gd name="connsiteX9" fmla="*/ 21258 w 170062"/>
                    <a:gd name="connsiteY9" fmla="*/ 0 h 241870"/>
                    <a:gd name="connsiteX10" fmla="*/ 42515 w 170062"/>
                    <a:gd name="connsiteY10" fmla="*/ 0 h 241870"/>
                    <a:gd name="connsiteX11" fmla="*/ 42515 w 170062"/>
                    <a:gd name="connsiteY11" fmla="*/ 14172 h 241870"/>
                    <a:gd name="connsiteX12" fmla="*/ 21258 w 170062"/>
                    <a:gd name="connsiteY12" fmla="*/ 14172 h 241870"/>
                    <a:gd name="connsiteX13" fmla="*/ 14172 w 170062"/>
                    <a:gd name="connsiteY13" fmla="*/ 21258 h 241870"/>
                    <a:gd name="connsiteX14" fmla="*/ 14172 w 170062"/>
                    <a:gd name="connsiteY14" fmla="*/ 64719 h 241870"/>
                    <a:gd name="connsiteX15" fmla="*/ 63773 w 170062"/>
                    <a:gd name="connsiteY15" fmla="*/ 114321 h 241870"/>
                    <a:gd name="connsiteX16" fmla="*/ 113374 w 170062"/>
                    <a:gd name="connsiteY16" fmla="*/ 64719 h 241870"/>
                    <a:gd name="connsiteX17" fmla="*/ 113374 w 170062"/>
                    <a:gd name="connsiteY17" fmla="*/ 21258 h 241870"/>
                    <a:gd name="connsiteX18" fmla="*/ 106289 w 170062"/>
                    <a:gd name="connsiteY18" fmla="*/ 14172 h 241870"/>
                    <a:gd name="connsiteX19" fmla="*/ 85031 w 170062"/>
                    <a:gd name="connsiteY19" fmla="*/ 14172 h 241870"/>
                    <a:gd name="connsiteX20" fmla="*/ 85031 w 170062"/>
                    <a:gd name="connsiteY20" fmla="*/ 0 h 241870"/>
                    <a:gd name="connsiteX21" fmla="*/ 106289 w 170062"/>
                    <a:gd name="connsiteY21" fmla="*/ 0 h 241870"/>
                    <a:gd name="connsiteX22" fmla="*/ 127546 w 170062"/>
                    <a:gd name="connsiteY22" fmla="*/ 21258 h 241870"/>
                    <a:gd name="connsiteX23" fmla="*/ 127546 w 170062"/>
                    <a:gd name="connsiteY23" fmla="*/ 64719 h 241870"/>
                    <a:gd name="connsiteX24" fmla="*/ 70859 w 170062"/>
                    <a:gd name="connsiteY24" fmla="*/ 128097 h 241870"/>
                    <a:gd name="connsiteX25" fmla="*/ 70859 w 170062"/>
                    <a:gd name="connsiteY25" fmla="*/ 199354 h 241870"/>
                    <a:gd name="connsiteX26" fmla="*/ 99203 w 170062"/>
                    <a:gd name="connsiteY26" fmla="*/ 227698 h 241870"/>
                    <a:gd name="connsiteX27" fmla="*/ 127546 w 170062"/>
                    <a:gd name="connsiteY27" fmla="*/ 199354 h 241870"/>
                    <a:gd name="connsiteX28" fmla="*/ 127546 w 170062"/>
                    <a:gd name="connsiteY28" fmla="*/ 198641 h 241870"/>
                    <a:gd name="connsiteX29" fmla="*/ 99203 w 170062"/>
                    <a:gd name="connsiteY29" fmla="*/ 163924 h 241870"/>
                    <a:gd name="connsiteX30" fmla="*/ 134633 w 170062"/>
                    <a:gd name="connsiteY30" fmla="*/ 128493 h 241870"/>
                    <a:gd name="connsiteX31" fmla="*/ 170062 w 170062"/>
                    <a:gd name="connsiteY31" fmla="*/ 163924 h 241870"/>
                    <a:gd name="connsiteX32" fmla="*/ 141719 w 170062"/>
                    <a:gd name="connsiteY32" fmla="*/ 198641 h 241870"/>
                    <a:gd name="connsiteX33" fmla="*/ 141719 w 170062"/>
                    <a:gd name="connsiteY33" fmla="*/ 199354 h 241870"/>
                    <a:gd name="connsiteX34" fmla="*/ 99203 w 170062"/>
                    <a:gd name="connsiteY34" fmla="*/ 241870 h 241870"/>
                    <a:gd name="connsiteX35" fmla="*/ 56687 w 170062"/>
                    <a:gd name="connsiteY35" fmla="*/ 199354 h 241870"/>
                    <a:gd name="connsiteX36" fmla="*/ 56687 w 170062"/>
                    <a:gd name="connsiteY36" fmla="*/ 128097 h 241870"/>
                    <a:gd name="connsiteX37" fmla="*/ 0 w 170062"/>
                    <a:gd name="connsiteY37" fmla="*/ 64719 h 241870"/>
                    <a:gd name="connsiteX38" fmla="*/ 0 w 170062"/>
                    <a:gd name="connsiteY38" fmla="*/ 21258 h 241870"/>
                    <a:gd name="connsiteX39" fmla="*/ 21258 w 170062"/>
                    <a:gd name="connsiteY39" fmla="*/ 0 h 24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0062" h="241870">
                      <a:moveTo>
                        <a:pt x="127547" y="156838"/>
                      </a:moveTo>
                      <a:lnTo>
                        <a:pt x="141719" y="156838"/>
                      </a:lnTo>
                      <a:lnTo>
                        <a:pt x="141719" y="171010"/>
                      </a:lnTo>
                      <a:lnTo>
                        <a:pt x="127547" y="171010"/>
                      </a:lnTo>
                      <a:close/>
                      <a:moveTo>
                        <a:pt x="134633" y="142665"/>
                      </a:moveTo>
                      <a:cubicBezTo>
                        <a:pt x="122911" y="142665"/>
                        <a:pt x="113374" y="152202"/>
                        <a:pt x="113374" y="163924"/>
                      </a:cubicBezTo>
                      <a:cubicBezTo>
                        <a:pt x="113374" y="175646"/>
                        <a:pt x="122911" y="185182"/>
                        <a:pt x="134633" y="185182"/>
                      </a:cubicBezTo>
                      <a:cubicBezTo>
                        <a:pt x="146354" y="185182"/>
                        <a:pt x="155890" y="175646"/>
                        <a:pt x="155890" y="163924"/>
                      </a:cubicBezTo>
                      <a:cubicBezTo>
                        <a:pt x="155890" y="152202"/>
                        <a:pt x="146354" y="142665"/>
                        <a:pt x="134633" y="142665"/>
                      </a:cubicBezTo>
                      <a:close/>
                      <a:moveTo>
                        <a:pt x="21258" y="0"/>
                      </a:moveTo>
                      <a:lnTo>
                        <a:pt x="42515" y="0"/>
                      </a:lnTo>
                      <a:lnTo>
                        <a:pt x="42515" y="14172"/>
                      </a:lnTo>
                      <a:lnTo>
                        <a:pt x="21258" y="14172"/>
                      </a:lnTo>
                      <a:cubicBezTo>
                        <a:pt x="17350" y="14172"/>
                        <a:pt x="14172" y="17351"/>
                        <a:pt x="14172" y="21258"/>
                      </a:cubicBezTo>
                      <a:lnTo>
                        <a:pt x="14172" y="64719"/>
                      </a:lnTo>
                      <a:cubicBezTo>
                        <a:pt x="14172" y="92070"/>
                        <a:pt x="36423" y="114321"/>
                        <a:pt x="63773" y="114321"/>
                      </a:cubicBezTo>
                      <a:cubicBezTo>
                        <a:pt x="91123" y="114321"/>
                        <a:pt x="113374" y="92070"/>
                        <a:pt x="113374" y="64719"/>
                      </a:cubicBezTo>
                      <a:lnTo>
                        <a:pt x="113374" y="21258"/>
                      </a:lnTo>
                      <a:cubicBezTo>
                        <a:pt x="113374" y="17351"/>
                        <a:pt x="110196" y="14172"/>
                        <a:pt x="106289" y="14172"/>
                      </a:cubicBezTo>
                      <a:lnTo>
                        <a:pt x="85031" y="14172"/>
                      </a:lnTo>
                      <a:lnTo>
                        <a:pt x="85031" y="0"/>
                      </a:lnTo>
                      <a:lnTo>
                        <a:pt x="106289" y="0"/>
                      </a:lnTo>
                      <a:cubicBezTo>
                        <a:pt x="118010" y="0"/>
                        <a:pt x="127546" y="9536"/>
                        <a:pt x="127546" y="21258"/>
                      </a:cubicBezTo>
                      <a:lnTo>
                        <a:pt x="127546" y="64719"/>
                      </a:lnTo>
                      <a:cubicBezTo>
                        <a:pt x="127546" y="97489"/>
                        <a:pt x="102701" y="124561"/>
                        <a:pt x="70859" y="128097"/>
                      </a:cubicBezTo>
                      <a:lnTo>
                        <a:pt x="70859" y="199354"/>
                      </a:lnTo>
                      <a:cubicBezTo>
                        <a:pt x="70859" y="214983"/>
                        <a:pt x="83574" y="227698"/>
                        <a:pt x="99203" y="227698"/>
                      </a:cubicBezTo>
                      <a:cubicBezTo>
                        <a:pt x="114831" y="227698"/>
                        <a:pt x="127546" y="214983"/>
                        <a:pt x="127546" y="199354"/>
                      </a:cubicBezTo>
                      <a:lnTo>
                        <a:pt x="127546" y="198641"/>
                      </a:lnTo>
                      <a:cubicBezTo>
                        <a:pt x="111394" y="195349"/>
                        <a:pt x="99203" y="181034"/>
                        <a:pt x="99203" y="163924"/>
                      </a:cubicBezTo>
                      <a:cubicBezTo>
                        <a:pt x="99203" y="144387"/>
                        <a:pt x="115096" y="128493"/>
                        <a:pt x="134633" y="128493"/>
                      </a:cubicBezTo>
                      <a:cubicBezTo>
                        <a:pt x="154169" y="128493"/>
                        <a:pt x="170062" y="144387"/>
                        <a:pt x="170062" y="163924"/>
                      </a:cubicBezTo>
                      <a:cubicBezTo>
                        <a:pt x="170062" y="181034"/>
                        <a:pt x="157871" y="195349"/>
                        <a:pt x="141719" y="198641"/>
                      </a:cubicBezTo>
                      <a:lnTo>
                        <a:pt x="141719" y="199354"/>
                      </a:lnTo>
                      <a:cubicBezTo>
                        <a:pt x="141719" y="222797"/>
                        <a:pt x="122646" y="241870"/>
                        <a:pt x="99203" y="241870"/>
                      </a:cubicBezTo>
                      <a:cubicBezTo>
                        <a:pt x="75760" y="241870"/>
                        <a:pt x="56687" y="222797"/>
                        <a:pt x="56687" y="199354"/>
                      </a:cubicBezTo>
                      <a:lnTo>
                        <a:pt x="56687" y="128097"/>
                      </a:lnTo>
                      <a:cubicBezTo>
                        <a:pt x="24845" y="124561"/>
                        <a:pt x="0" y="97489"/>
                        <a:pt x="0" y="64719"/>
                      </a:cubicBezTo>
                      <a:lnTo>
                        <a:pt x="0" y="21258"/>
                      </a:lnTo>
                      <a:cubicBezTo>
                        <a:pt x="0" y="9536"/>
                        <a:pt x="9536" y="0"/>
                        <a:pt x="21258" y="0"/>
                      </a:cubicBezTo>
                      <a:close/>
                    </a:path>
                  </a:pathLst>
                </a:custGeom>
                <a:solidFill>
                  <a:schemeClr val="accent2"/>
                </a:solidFill>
                <a:ln w="9525" cap="flat">
                  <a:noFill/>
                  <a:prstDash val="solid"/>
                  <a:miter/>
                </a:ln>
              </p:spPr>
              <p:txBody>
                <a:bodyPr wrap="square" rtlCol="0" anchor="ctr">
                  <a:noAutofit/>
                </a:bodyPr>
                <a:lstStyle/>
                <a:p>
                  <a:pPr>
                    <a:defRPr/>
                  </a:pPr>
                  <a:endParaRPr lang="en-IN">
                    <a:solidFill>
                      <a:prstClr val="black"/>
                    </a:solidFill>
                    <a:latin typeface="Arial" panose="020B0604020202020204" pitchFamily="34" charset="0"/>
                    <a:cs typeface="Arial" panose="020B0604020202020204" pitchFamily="34" charset="0"/>
                  </a:endParaRPr>
                </a:p>
              </p:txBody>
            </p:sp>
          </p:grpSp>
        </p:grpSp>
      </p:grpSp>
      <p:sp>
        <p:nvSpPr>
          <p:cNvPr id="19" name="Title 18">
            <a:extLst>
              <a:ext uri="{FF2B5EF4-FFF2-40B4-BE49-F238E27FC236}">
                <a16:creationId xmlns:a16="http://schemas.microsoft.com/office/drawing/2014/main" id="{AE3A1524-A418-4BAC-A703-1C9FD8FA9FAC}"/>
              </a:ext>
            </a:extLst>
          </p:cNvPr>
          <p:cNvSpPr>
            <a:spLocks noGrp="1"/>
          </p:cNvSpPr>
          <p:nvPr>
            <p:ph type="title"/>
          </p:nvPr>
        </p:nvSpPr>
        <p:spPr/>
        <p:txBody>
          <a:bodyPr/>
          <a:lstStyle/>
          <a:p>
            <a:r>
              <a:rPr lang="en-US" sz="3200" dirty="0"/>
              <a:t>Doctor Analyzing Report on Hospital Readmissions Rates</a:t>
            </a:r>
            <a:endParaRPr lang="en-US" dirty="0"/>
          </a:p>
        </p:txBody>
      </p:sp>
      <p:sp>
        <p:nvSpPr>
          <p:cNvPr id="28" name="TextBox 27">
            <a:extLst>
              <a:ext uri="{FF2B5EF4-FFF2-40B4-BE49-F238E27FC236}">
                <a16:creationId xmlns:a16="http://schemas.microsoft.com/office/drawing/2014/main" id="{26324D8E-9CEF-4B2C-A98A-37FB3796B1E2}"/>
              </a:ext>
            </a:extLst>
          </p:cNvPr>
          <p:cNvSpPr txBox="1"/>
          <p:nvPr/>
        </p:nvSpPr>
        <p:spPr>
          <a:xfrm flipH="1">
            <a:off x="115824" y="6673068"/>
            <a:ext cx="11960352" cy="151984"/>
          </a:xfrm>
          <a:prstGeom prst="rect">
            <a:avLst/>
          </a:prstGeom>
          <a:noFill/>
        </p:spPr>
        <p:txBody>
          <a:bodyPr wrap="square" rtlCol="0" anchor="ctr">
            <a:spAutoFit/>
          </a:bodyPr>
          <a:lstStyle/>
          <a:p>
            <a:pPr algn="ctr" defTabSz="514350">
              <a:defRPr/>
            </a:pPr>
            <a:r>
              <a:rPr lang="en-US" sz="900" dirty="0">
                <a:solidFill>
                  <a:schemeClr val="bg2">
                    <a:lumMod val="65000"/>
                  </a:schemeClr>
                </a:solidFill>
                <a:latin typeface="Arial" panose="020B0604020202020204" pitchFamily="34" charset="0"/>
                <a:ea typeface="Gadugi" panose="020B0502040204020203" pitchFamily="34" charset="0"/>
                <a:cs typeface="Arial" panose="020B0604020202020204" pitchFamily="34" charset="0"/>
              </a:rPr>
              <a:t>This slide is 100% editable. Adapt it to your needs and capture your audience's attention.</a:t>
            </a:r>
          </a:p>
        </p:txBody>
      </p:sp>
    </p:spTree>
    <p:extLst>
      <p:ext uri="{BB962C8B-B14F-4D97-AF65-F5344CB8AC3E}">
        <p14:creationId xmlns:p14="http://schemas.microsoft.com/office/powerpoint/2010/main" val="422794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D1FE8A-7B7B-481B-A562-3989E0C76D73}"/>
              </a:ext>
            </a:extLst>
          </p:cNvPr>
          <p:cNvSpPr>
            <a:spLocks noGrp="1"/>
          </p:cNvSpPr>
          <p:nvPr>
            <p:ph type="title"/>
          </p:nvPr>
        </p:nvSpPr>
        <p:spPr>
          <a:xfrm>
            <a:off x="342901" y="598969"/>
            <a:ext cx="11506200" cy="609599"/>
          </a:xfrm>
        </p:spPr>
        <p:txBody>
          <a:bodyPr/>
          <a:lstStyle/>
          <a:p>
            <a:pPr algn="ctr"/>
            <a:r>
              <a:rPr lang="en-US" sz="2800" dirty="0">
                <a:latin typeface="Abadi" panose="020B0604020104020204" pitchFamily="34" charset="0"/>
              </a:rPr>
              <a:t>Admissions based on Diagnosis</a:t>
            </a:r>
            <a:endParaRPr lang="en-IN" sz="2800" dirty="0">
              <a:latin typeface="Abadi" panose="020B0604020104020204" pitchFamily="34" charset="0"/>
            </a:endParaRPr>
          </a:p>
        </p:txBody>
      </p:sp>
      <p:grpSp>
        <p:nvGrpSpPr>
          <p:cNvPr id="262" name="Group 261">
            <a:extLst>
              <a:ext uri="{FF2B5EF4-FFF2-40B4-BE49-F238E27FC236}">
                <a16:creationId xmlns:a16="http://schemas.microsoft.com/office/drawing/2014/main" id="{30A60B6B-10A2-4A5C-B79D-D8E90CEAD5B3}"/>
              </a:ext>
            </a:extLst>
          </p:cNvPr>
          <p:cNvGrpSpPr/>
          <p:nvPr/>
        </p:nvGrpSpPr>
        <p:grpSpPr>
          <a:xfrm>
            <a:off x="450979" y="990600"/>
            <a:ext cx="11290042" cy="5230586"/>
            <a:chOff x="342900" y="990600"/>
            <a:chExt cx="11290042" cy="5230586"/>
          </a:xfrm>
        </p:grpSpPr>
        <p:graphicFrame>
          <p:nvGraphicFramePr>
            <p:cNvPr id="349" name="Chart 348">
              <a:extLst>
                <a:ext uri="{FF2B5EF4-FFF2-40B4-BE49-F238E27FC236}">
                  <a16:creationId xmlns:a16="http://schemas.microsoft.com/office/drawing/2014/main" id="{9D8B2030-2A8C-4F6F-BABF-9CE84E76F43C}"/>
                </a:ext>
              </a:extLst>
            </p:cNvPr>
            <p:cNvGraphicFramePr/>
            <p:nvPr/>
          </p:nvGraphicFramePr>
          <p:xfrm>
            <a:off x="342900" y="990600"/>
            <a:ext cx="8756875" cy="5230586"/>
          </p:xfrm>
          <a:graphic>
            <a:graphicData uri="http://schemas.openxmlformats.org/drawingml/2006/chart">
              <c:chart xmlns:c="http://schemas.openxmlformats.org/drawingml/2006/chart" xmlns:r="http://schemas.openxmlformats.org/officeDocument/2006/relationships" r:id="rId3"/>
            </a:graphicData>
          </a:graphic>
        </p:graphicFrame>
        <p:grpSp>
          <p:nvGrpSpPr>
            <p:cNvPr id="351" name="Group 350">
              <a:extLst>
                <a:ext uri="{FF2B5EF4-FFF2-40B4-BE49-F238E27FC236}">
                  <a16:creationId xmlns:a16="http://schemas.microsoft.com/office/drawing/2014/main" id="{C1B1F350-7229-4AEB-8DF4-B0AD1F0CE49B}"/>
                </a:ext>
              </a:extLst>
            </p:cNvPr>
            <p:cNvGrpSpPr/>
            <p:nvPr/>
          </p:nvGrpSpPr>
          <p:grpSpPr>
            <a:xfrm>
              <a:off x="9431540" y="1364988"/>
              <a:ext cx="2201402" cy="1145932"/>
              <a:chOff x="9298448" y="1573769"/>
              <a:chExt cx="2201402" cy="1145932"/>
            </a:xfrm>
          </p:grpSpPr>
          <p:grpSp>
            <p:nvGrpSpPr>
              <p:cNvPr id="352" name="Group 351">
                <a:extLst>
                  <a:ext uri="{FF2B5EF4-FFF2-40B4-BE49-F238E27FC236}">
                    <a16:creationId xmlns:a16="http://schemas.microsoft.com/office/drawing/2014/main" id="{0109D999-F5B3-49E6-8424-CB3A0AB8B1CF}"/>
                  </a:ext>
                </a:extLst>
              </p:cNvPr>
              <p:cNvGrpSpPr/>
              <p:nvPr/>
            </p:nvGrpSpPr>
            <p:grpSpPr>
              <a:xfrm>
                <a:off x="9311148" y="1573769"/>
                <a:ext cx="2188702" cy="338554"/>
                <a:chOff x="7226300" y="1586469"/>
                <a:chExt cx="2188702" cy="338554"/>
              </a:xfrm>
            </p:grpSpPr>
            <p:sp>
              <p:nvSpPr>
                <p:cNvPr id="359" name="Rectangle 358">
                  <a:extLst>
                    <a:ext uri="{FF2B5EF4-FFF2-40B4-BE49-F238E27FC236}">
                      <a16:creationId xmlns:a16="http://schemas.microsoft.com/office/drawing/2014/main" id="{494359C0-27E4-4CA5-9D47-8744A02831DF}"/>
                    </a:ext>
                  </a:extLst>
                </p:cNvPr>
                <p:cNvSpPr/>
                <p:nvPr/>
              </p:nvSpPr>
              <p:spPr>
                <a:xfrm>
                  <a:off x="7226300" y="1675885"/>
                  <a:ext cx="190500" cy="190500"/>
                </a:xfrm>
                <a:prstGeom prst="rect">
                  <a:avLst/>
                </a:prstGeom>
                <a:solidFill>
                  <a:srgbClr val="217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0" name="TextBox 359">
                  <a:extLst>
                    <a:ext uri="{FF2B5EF4-FFF2-40B4-BE49-F238E27FC236}">
                      <a16:creationId xmlns:a16="http://schemas.microsoft.com/office/drawing/2014/main" id="{728007B7-CFB5-4EDB-A804-2BC9A5D1AEF5}"/>
                    </a:ext>
                  </a:extLst>
                </p:cNvPr>
                <p:cNvSpPr txBox="1"/>
                <p:nvPr/>
              </p:nvSpPr>
              <p:spPr>
                <a:xfrm>
                  <a:off x="7471083" y="1586469"/>
                  <a:ext cx="19439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Abadi" panose="020B0604020104020204" pitchFamily="34" charset="0"/>
                      <a:ea typeface="+mn-ea"/>
                      <a:cs typeface="+mn-cs"/>
                    </a:rPr>
                    <a:t>Hospitalization</a:t>
                  </a:r>
                </a:p>
              </p:txBody>
            </p:sp>
          </p:grpSp>
          <p:grpSp>
            <p:nvGrpSpPr>
              <p:cNvPr id="353" name="Group 352">
                <a:extLst>
                  <a:ext uri="{FF2B5EF4-FFF2-40B4-BE49-F238E27FC236}">
                    <a16:creationId xmlns:a16="http://schemas.microsoft.com/office/drawing/2014/main" id="{0C345AE8-01A1-49DC-833E-DDA0D8809804}"/>
                  </a:ext>
                </a:extLst>
              </p:cNvPr>
              <p:cNvGrpSpPr/>
              <p:nvPr/>
            </p:nvGrpSpPr>
            <p:grpSpPr>
              <a:xfrm>
                <a:off x="9298448" y="1977458"/>
                <a:ext cx="2188702" cy="338554"/>
                <a:chOff x="7226300" y="1586469"/>
                <a:chExt cx="2188702" cy="338554"/>
              </a:xfrm>
            </p:grpSpPr>
            <p:sp>
              <p:nvSpPr>
                <p:cNvPr id="357" name="Rectangle 356">
                  <a:extLst>
                    <a:ext uri="{FF2B5EF4-FFF2-40B4-BE49-F238E27FC236}">
                      <a16:creationId xmlns:a16="http://schemas.microsoft.com/office/drawing/2014/main" id="{8D2E4194-EED4-481E-AFC0-551E1081F506}"/>
                    </a:ext>
                  </a:extLst>
                </p:cNvPr>
                <p:cNvSpPr/>
                <p:nvPr/>
              </p:nvSpPr>
              <p:spPr>
                <a:xfrm>
                  <a:off x="7226300" y="1675885"/>
                  <a:ext cx="190500" cy="190500"/>
                </a:xfrm>
                <a:prstGeom prst="rect">
                  <a:avLst/>
                </a:prstGeom>
                <a:solidFill>
                  <a:srgbClr val="39BC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TextBox 357">
                  <a:extLst>
                    <a:ext uri="{FF2B5EF4-FFF2-40B4-BE49-F238E27FC236}">
                      <a16:creationId xmlns:a16="http://schemas.microsoft.com/office/drawing/2014/main" id="{1452EF83-0277-440A-8D45-B19C57586CB2}"/>
                    </a:ext>
                  </a:extLst>
                </p:cNvPr>
                <p:cNvSpPr txBox="1"/>
                <p:nvPr/>
              </p:nvSpPr>
              <p:spPr>
                <a:xfrm>
                  <a:off x="7471083" y="1586469"/>
                  <a:ext cx="19439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Abadi" panose="020B0604020104020204" pitchFamily="34" charset="0"/>
                      <a:ea typeface="+mn-ea"/>
                      <a:cs typeface="+mn-cs"/>
                    </a:rPr>
                    <a:t>ICU admission</a:t>
                  </a:r>
                </a:p>
              </p:txBody>
            </p:sp>
          </p:grpSp>
          <p:grpSp>
            <p:nvGrpSpPr>
              <p:cNvPr id="354" name="Group 353">
                <a:extLst>
                  <a:ext uri="{FF2B5EF4-FFF2-40B4-BE49-F238E27FC236}">
                    <a16:creationId xmlns:a16="http://schemas.microsoft.com/office/drawing/2014/main" id="{2FFA93B7-DC1C-4B3C-8EC9-6C234C2B655E}"/>
                  </a:ext>
                </a:extLst>
              </p:cNvPr>
              <p:cNvGrpSpPr/>
              <p:nvPr/>
            </p:nvGrpSpPr>
            <p:grpSpPr>
              <a:xfrm>
                <a:off x="9298448" y="2381147"/>
                <a:ext cx="2188702" cy="338554"/>
                <a:chOff x="7226300" y="1586469"/>
                <a:chExt cx="2188702" cy="338554"/>
              </a:xfrm>
            </p:grpSpPr>
            <p:sp>
              <p:nvSpPr>
                <p:cNvPr id="355" name="Rectangle 354">
                  <a:extLst>
                    <a:ext uri="{FF2B5EF4-FFF2-40B4-BE49-F238E27FC236}">
                      <a16:creationId xmlns:a16="http://schemas.microsoft.com/office/drawing/2014/main" id="{043E2310-F7BD-49A6-B09E-649385994305}"/>
                    </a:ext>
                  </a:extLst>
                </p:cNvPr>
                <p:cNvSpPr/>
                <p:nvPr/>
              </p:nvSpPr>
              <p:spPr>
                <a:xfrm>
                  <a:off x="7226300" y="1675885"/>
                  <a:ext cx="190500" cy="19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6" name="TextBox 355">
                  <a:extLst>
                    <a:ext uri="{FF2B5EF4-FFF2-40B4-BE49-F238E27FC236}">
                      <a16:creationId xmlns:a16="http://schemas.microsoft.com/office/drawing/2014/main" id="{A2306EED-4164-438A-9664-22241E846BCB}"/>
                    </a:ext>
                  </a:extLst>
                </p:cNvPr>
                <p:cNvSpPr txBox="1"/>
                <p:nvPr/>
              </p:nvSpPr>
              <p:spPr>
                <a:xfrm>
                  <a:off x="7471083" y="1586469"/>
                  <a:ext cx="19439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Abadi" panose="020B0604020104020204" pitchFamily="34" charset="0"/>
                      <a:ea typeface="+mn-ea"/>
                      <a:cs typeface="+mn-cs"/>
                    </a:rPr>
                    <a:t>Case fatality</a:t>
                  </a:r>
                </a:p>
              </p:txBody>
            </p:sp>
          </p:grpSp>
        </p:grpSp>
      </p:grpSp>
      <p:grpSp>
        <p:nvGrpSpPr>
          <p:cNvPr id="4" name="Group 3">
            <a:extLst>
              <a:ext uri="{FF2B5EF4-FFF2-40B4-BE49-F238E27FC236}">
                <a16:creationId xmlns:a16="http://schemas.microsoft.com/office/drawing/2014/main" id="{294B216D-C62A-4B39-BD06-18CCEEFA85FA}"/>
              </a:ext>
            </a:extLst>
          </p:cNvPr>
          <p:cNvGrpSpPr/>
          <p:nvPr/>
        </p:nvGrpSpPr>
        <p:grpSpPr>
          <a:xfrm>
            <a:off x="283051" y="216281"/>
            <a:ext cx="11625899" cy="6235193"/>
            <a:chOff x="223199" y="216281"/>
            <a:chExt cx="11625899" cy="6235193"/>
          </a:xfrm>
        </p:grpSpPr>
        <p:sp>
          <p:nvSpPr>
            <p:cNvPr id="25" name="Google Shape;136;p14">
              <a:extLst>
                <a:ext uri="{FF2B5EF4-FFF2-40B4-BE49-F238E27FC236}">
                  <a16:creationId xmlns:a16="http://schemas.microsoft.com/office/drawing/2014/main" id="{663CC824-8C42-47D2-A2EB-DB48750EF87F}"/>
                </a:ext>
              </a:extLst>
            </p:cNvPr>
            <p:cNvSpPr/>
            <p:nvPr/>
          </p:nvSpPr>
          <p:spPr>
            <a:xfrm>
              <a:off x="223199" y="229613"/>
              <a:ext cx="11625899" cy="6221861"/>
            </a:xfrm>
            <a:prstGeom prst="rect">
              <a:avLst/>
            </a:prstGeom>
            <a:noFill/>
            <a:ln w="28575" cap="flat" cmpd="sng">
              <a:solidFill>
                <a:schemeClr val="bg2">
                  <a:lumMod val="9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37;p14">
              <a:extLst>
                <a:ext uri="{FF2B5EF4-FFF2-40B4-BE49-F238E27FC236}">
                  <a16:creationId xmlns:a16="http://schemas.microsoft.com/office/drawing/2014/main" id="{C21F5FD7-D4D9-4EA3-87C0-D465937F0088}"/>
                </a:ext>
              </a:extLst>
            </p:cNvPr>
            <p:cNvGrpSpPr/>
            <p:nvPr/>
          </p:nvGrpSpPr>
          <p:grpSpPr>
            <a:xfrm>
              <a:off x="5573097" y="216281"/>
              <a:ext cx="926102" cy="489089"/>
              <a:chOff x="3582524" y="414175"/>
              <a:chExt cx="1960480" cy="732000"/>
            </a:xfrm>
          </p:grpSpPr>
          <p:sp>
            <p:nvSpPr>
              <p:cNvPr id="27" name="Google Shape;138;p14">
                <a:extLst>
                  <a:ext uri="{FF2B5EF4-FFF2-40B4-BE49-F238E27FC236}">
                    <a16:creationId xmlns:a16="http://schemas.microsoft.com/office/drawing/2014/main" id="{8CBF5AB2-2A2C-43D5-9908-02EC9A4EA4EF}"/>
                  </a:ext>
                </a:extLst>
              </p:cNvPr>
              <p:cNvSpPr/>
              <p:nvPr/>
            </p:nvSpPr>
            <p:spPr>
              <a:xfrm rot="10800000">
                <a:off x="3582524" y="414175"/>
                <a:ext cx="984000" cy="732000"/>
              </a:xfrm>
              <a:prstGeom prst="rtTriangle">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9;p14">
                <a:extLst>
                  <a:ext uri="{FF2B5EF4-FFF2-40B4-BE49-F238E27FC236}">
                    <a16:creationId xmlns:a16="http://schemas.microsoft.com/office/drawing/2014/main" id="{07502581-173B-44DE-8F80-467DE674D4E6}"/>
                  </a:ext>
                </a:extLst>
              </p:cNvPr>
              <p:cNvSpPr/>
              <p:nvPr/>
            </p:nvSpPr>
            <p:spPr>
              <a:xfrm rot="10800000" flipH="1">
                <a:off x="4559004" y="414175"/>
                <a:ext cx="984000" cy="732000"/>
              </a:xfrm>
              <a:prstGeom prst="rtTriangle">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383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57A6170B-6860-4F1E-9A0A-6CD8486A0AE5}"/>
              </a:ext>
            </a:extLst>
          </p:cNvPr>
          <p:cNvSpPr/>
          <p:nvPr/>
        </p:nvSpPr>
        <p:spPr>
          <a:xfrm>
            <a:off x="3935760" y="4200243"/>
            <a:ext cx="7981448" cy="2406228"/>
          </a:xfrm>
          <a:prstGeom prst="roundRect">
            <a:avLst>
              <a:gd name="adj" fmla="val 11123"/>
            </a:avLst>
          </a:prstGeom>
          <a:noFill/>
          <a:ln w="6350">
            <a:solidFill>
              <a:schemeClr val="bg2">
                <a:lumMod val="7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C6B52FBC-F4FC-4698-ADBE-0C14513C5DFA}"/>
              </a:ext>
            </a:extLst>
          </p:cNvPr>
          <p:cNvSpPr/>
          <p:nvPr/>
        </p:nvSpPr>
        <p:spPr>
          <a:xfrm>
            <a:off x="10006762" y="4668210"/>
            <a:ext cx="1909013" cy="484858"/>
          </a:xfrm>
          <a:custGeom>
            <a:avLst/>
            <a:gdLst>
              <a:gd name="connsiteX0" fmla="*/ 242429 w 1922226"/>
              <a:gd name="connsiteY0" fmla="*/ 0 h 484858"/>
              <a:gd name="connsiteX1" fmla="*/ 1922226 w 1922226"/>
              <a:gd name="connsiteY1" fmla="*/ 0 h 484858"/>
              <a:gd name="connsiteX2" fmla="*/ 1922226 w 1922226"/>
              <a:gd name="connsiteY2" fmla="*/ 484858 h 484858"/>
              <a:gd name="connsiteX3" fmla="*/ 242429 w 1922226"/>
              <a:gd name="connsiteY3" fmla="*/ 484857 h 484858"/>
              <a:gd name="connsiteX4" fmla="*/ 4925 w 1922226"/>
              <a:gd name="connsiteY4" fmla="*/ 291286 h 484858"/>
              <a:gd name="connsiteX5" fmla="*/ 0 w 1922226"/>
              <a:gd name="connsiteY5" fmla="*/ 242429 h 484858"/>
              <a:gd name="connsiteX6" fmla="*/ 4925 w 1922226"/>
              <a:gd name="connsiteY6" fmla="*/ 193571 h 484858"/>
              <a:gd name="connsiteX7" fmla="*/ 242429 w 1922226"/>
              <a:gd name="connsiteY7" fmla="*/ 0 h 48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2226" h="484858">
                <a:moveTo>
                  <a:pt x="242429" y="0"/>
                </a:moveTo>
                <a:lnTo>
                  <a:pt x="1922226" y="0"/>
                </a:lnTo>
                <a:lnTo>
                  <a:pt x="1922226" y="484858"/>
                </a:lnTo>
                <a:lnTo>
                  <a:pt x="242429" y="484857"/>
                </a:lnTo>
                <a:cubicBezTo>
                  <a:pt x="125275" y="484857"/>
                  <a:pt x="27531" y="401757"/>
                  <a:pt x="4925" y="291286"/>
                </a:cubicBezTo>
                <a:lnTo>
                  <a:pt x="0" y="242429"/>
                </a:lnTo>
                <a:lnTo>
                  <a:pt x="4925" y="193571"/>
                </a:lnTo>
                <a:cubicBezTo>
                  <a:pt x="27531" y="83100"/>
                  <a:pt x="125275" y="0"/>
                  <a:pt x="242429"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8B762C6A-CEE4-42A3-A79C-168B9574901E}"/>
              </a:ext>
            </a:extLst>
          </p:cNvPr>
          <p:cNvSpPr/>
          <p:nvPr/>
        </p:nvSpPr>
        <p:spPr>
          <a:xfrm>
            <a:off x="0" y="2"/>
            <a:ext cx="1105237" cy="686161"/>
          </a:xfrm>
          <a:custGeom>
            <a:avLst/>
            <a:gdLst>
              <a:gd name="connsiteX0" fmla="*/ 13369 w 828928"/>
              <a:gd name="connsiteY0" fmla="*/ 0 h 514621"/>
              <a:gd name="connsiteX1" fmla="*/ 815559 w 828928"/>
              <a:gd name="connsiteY1" fmla="*/ 0 h 514621"/>
              <a:gd name="connsiteX2" fmla="*/ 820508 w 828928"/>
              <a:gd name="connsiteY2" fmla="*/ 15962 h 514621"/>
              <a:gd name="connsiteX3" fmla="*/ 828928 w 828928"/>
              <a:gd name="connsiteY3" fmla="*/ 99603 h 514621"/>
              <a:gd name="connsiteX4" fmla="*/ 414464 w 828928"/>
              <a:gd name="connsiteY4" fmla="*/ 514621 h 514621"/>
              <a:gd name="connsiteX5" fmla="*/ 0 w 828928"/>
              <a:gd name="connsiteY5" fmla="*/ 99603 h 514621"/>
              <a:gd name="connsiteX6" fmla="*/ 8421 w 828928"/>
              <a:gd name="connsiteY6" fmla="*/ 15962 h 51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928" h="514621">
                <a:moveTo>
                  <a:pt x="13369" y="0"/>
                </a:moveTo>
                <a:lnTo>
                  <a:pt x="815559" y="0"/>
                </a:lnTo>
                <a:lnTo>
                  <a:pt x="820508" y="15962"/>
                </a:lnTo>
                <a:cubicBezTo>
                  <a:pt x="826029" y="42979"/>
                  <a:pt x="828928" y="70952"/>
                  <a:pt x="828928" y="99603"/>
                </a:cubicBezTo>
                <a:cubicBezTo>
                  <a:pt x="828928" y="328811"/>
                  <a:pt x="643366" y="514621"/>
                  <a:pt x="414464" y="514621"/>
                </a:cubicBezTo>
                <a:cubicBezTo>
                  <a:pt x="185562" y="514621"/>
                  <a:pt x="0" y="328811"/>
                  <a:pt x="0" y="99603"/>
                </a:cubicBezTo>
                <a:cubicBezTo>
                  <a:pt x="0" y="70952"/>
                  <a:pt x="2899" y="42979"/>
                  <a:pt x="8421" y="15962"/>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p>
        </p:txBody>
      </p:sp>
      <p:pic>
        <p:nvPicPr>
          <p:cNvPr id="19" name="Picture Placeholder 18">
            <a:extLst>
              <a:ext uri="{FF2B5EF4-FFF2-40B4-BE49-F238E27FC236}">
                <a16:creationId xmlns:a16="http://schemas.microsoft.com/office/drawing/2014/main" id="{B19BDD25-0BCC-40E7-9DDA-38387B2CBA9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a:extLst>
              <a:ext uri="{FF2B5EF4-FFF2-40B4-BE49-F238E27FC236}">
                <a16:creationId xmlns:a16="http://schemas.microsoft.com/office/drawing/2014/main" id="{AC7D2C96-E5EA-4553-A475-B16C858B72A0}"/>
              </a:ext>
            </a:extLst>
          </p:cNvPr>
          <p:cNvSpPr>
            <a:spLocks noGrp="1"/>
          </p:cNvSpPr>
          <p:nvPr>
            <p:ph type="body" sz="quarter" idx="13"/>
          </p:nvPr>
        </p:nvSpPr>
        <p:spPr>
          <a:xfrm>
            <a:off x="192088" y="682625"/>
            <a:ext cx="11807825" cy="451466"/>
          </a:xfrm>
        </p:spPr>
        <p:txBody>
          <a:bodyPr>
            <a:noAutofit/>
          </a:bodyPr>
          <a:lstStyle/>
          <a:p>
            <a:r>
              <a:rPr lang="en-US" sz="1050" dirty="0"/>
              <a:t>This slide represents a dashboard for student admissions and enrolment management. It aims to manage admissions by eliminating clutter and setting great admissions practice benchmarks for institute. It includes elements such as admission status, open enrolments, assessments, etc.</a:t>
            </a:r>
          </a:p>
        </p:txBody>
      </p:sp>
      <p:sp>
        <p:nvSpPr>
          <p:cNvPr id="4" name="Title 3">
            <a:extLst>
              <a:ext uri="{FF2B5EF4-FFF2-40B4-BE49-F238E27FC236}">
                <a16:creationId xmlns:a16="http://schemas.microsoft.com/office/drawing/2014/main" id="{0CE3C8B8-8E7B-41CB-94FB-A56D620E00AE}"/>
              </a:ext>
            </a:extLst>
          </p:cNvPr>
          <p:cNvSpPr>
            <a:spLocks noGrp="1"/>
          </p:cNvSpPr>
          <p:nvPr>
            <p:ph type="title"/>
          </p:nvPr>
        </p:nvSpPr>
        <p:spPr>
          <a:xfrm>
            <a:off x="1011742" y="158722"/>
            <a:ext cx="11052608" cy="484857"/>
          </a:xfrm>
        </p:spPr>
        <p:txBody>
          <a:bodyPr>
            <a:noAutofit/>
          </a:bodyPr>
          <a:lstStyle/>
          <a:p>
            <a:r>
              <a:rPr lang="en-US" sz="3200" dirty="0"/>
              <a:t>Hospital Admissions and Readmissions by Diagnosis</a:t>
            </a:r>
          </a:p>
        </p:txBody>
      </p:sp>
      <p:sp>
        <p:nvSpPr>
          <p:cNvPr id="21" name="Freeform: Shape 20">
            <a:extLst>
              <a:ext uri="{FF2B5EF4-FFF2-40B4-BE49-F238E27FC236}">
                <a16:creationId xmlns:a16="http://schemas.microsoft.com/office/drawing/2014/main" id="{A21AD1B9-4541-4316-9CD8-9907F57C6885}"/>
              </a:ext>
            </a:extLst>
          </p:cNvPr>
          <p:cNvSpPr/>
          <p:nvPr/>
        </p:nvSpPr>
        <p:spPr>
          <a:xfrm>
            <a:off x="274792" y="1268760"/>
            <a:ext cx="3471708" cy="1267598"/>
          </a:xfrm>
          <a:custGeom>
            <a:avLst/>
            <a:gdLst>
              <a:gd name="connsiteX0" fmla="*/ 132862 w 3471708"/>
              <a:gd name="connsiteY0" fmla="*/ 0 h 1267598"/>
              <a:gd name="connsiteX1" fmla="*/ 3338846 w 3471708"/>
              <a:gd name="connsiteY1" fmla="*/ 0 h 1267598"/>
              <a:gd name="connsiteX2" fmla="*/ 3471708 w 3471708"/>
              <a:gd name="connsiteY2" fmla="*/ 132862 h 1267598"/>
              <a:gd name="connsiteX3" fmla="*/ 3471708 w 3471708"/>
              <a:gd name="connsiteY3" fmla="*/ 1267598 h 1267598"/>
              <a:gd name="connsiteX4" fmla="*/ 0 w 3471708"/>
              <a:gd name="connsiteY4" fmla="*/ 1267598 h 1267598"/>
              <a:gd name="connsiteX5" fmla="*/ 0 w 3471708"/>
              <a:gd name="connsiteY5" fmla="*/ 132862 h 1267598"/>
              <a:gd name="connsiteX6" fmla="*/ 132862 w 3471708"/>
              <a:gd name="connsiteY6" fmla="*/ 0 h 126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1708" h="1267598">
                <a:moveTo>
                  <a:pt x="132862" y="0"/>
                </a:moveTo>
                <a:lnTo>
                  <a:pt x="3338846" y="0"/>
                </a:lnTo>
                <a:cubicBezTo>
                  <a:pt x="3412224" y="0"/>
                  <a:pt x="3471708" y="59484"/>
                  <a:pt x="3471708" y="132862"/>
                </a:cubicBezTo>
                <a:lnTo>
                  <a:pt x="3471708" y="1267598"/>
                </a:lnTo>
                <a:lnTo>
                  <a:pt x="0" y="1267598"/>
                </a:lnTo>
                <a:lnTo>
                  <a:pt x="0" y="132862"/>
                </a:lnTo>
                <a:cubicBezTo>
                  <a:pt x="0" y="59484"/>
                  <a:pt x="59484" y="0"/>
                  <a:pt x="132862" y="0"/>
                </a:cubicBezTo>
                <a:close/>
              </a:path>
            </a:pathLst>
          </a:custGeom>
          <a:solidFill>
            <a:schemeClr val="bg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p>
        </p:txBody>
      </p:sp>
      <p:sp>
        <p:nvSpPr>
          <p:cNvPr id="18" name="Freeform: Shape 17">
            <a:extLst>
              <a:ext uri="{FF2B5EF4-FFF2-40B4-BE49-F238E27FC236}">
                <a16:creationId xmlns:a16="http://schemas.microsoft.com/office/drawing/2014/main" id="{504ACBD4-6912-464E-84F7-000667688D62}"/>
              </a:ext>
            </a:extLst>
          </p:cNvPr>
          <p:cNvSpPr/>
          <p:nvPr/>
        </p:nvSpPr>
        <p:spPr>
          <a:xfrm>
            <a:off x="274792" y="2614448"/>
            <a:ext cx="3471708" cy="1280298"/>
          </a:xfrm>
          <a:custGeom>
            <a:avLst/>
            <a:gdLst>
              <a:gd name="connsiteX0" fmla="*/ 0 w 3471708"/>
              <a:gd name="connsiteY0" fmla="*/ 0 h 1280298"/>
              <a:gd name="connsiteX1" fmla="*/ 3471708 w 3471708"/>
              <a:gd name="connsiteY1" fmla="*/ 0 h 1280298"/>
              <a:gd name="connsiteX2" fmla="*/ 3471708 w 3471708"/>
              <a:gd name="connsiteY2" fmla="*/ 1280298 h 1280298"/>
              <a:gd name="connsiteX3" fmla="*/ 0 w 3471708"/>
              <a:gd name="connsiteY3" fmla="*/ 1280298 h 1280298"/>
              <a:gd name="connsiteX4" fmla="*/ 0 w 3471708"/>
              <a:gd name="connsiteY4" fmla="*/ 0 h 128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1708" h="1280298">
                <a:moveTo>
                  <a:pt x="0" y="0"/>
                </a:moveTo>
                <a:lnTo>
                  <a:pt x="3471708" y="0"/>
                </a:lnTo>
                <a:lnTo>
                  <a:pt x="3471708" y="1280298"/>
                </a:lnTo>
                <a:lnTo>
                  <a:pt x="0" y="1280298"/>
                </a:lnTo>
                <a:lnTo>
                  <a:pt x="0" y="0"/>
                </a:lnTo>
                <a:close/>
              </a:path>
            </a:pathLst>
          </a:custGeom>
          <a:solidFill>
            <a:schemeClr val="bg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p>
        </p:txBody>
      </p:sp>
      <p:sp>
        <p:nvSpPr>
          <p:cNvPr id="15" name="Freeform: Shape 14">
            <a:extLst>
              <a:ext uri="{FF2B5EF4-FFF2-40B4-BE49-F238E27FC236}">
                <a16:creationId xmlns:a16="http://schemas.microsoft.com/office/drawing/2014/main" id="{4A48D8A2-E30B-4077-AC03-5902E32CCA1D}"/>
              </a:ext>
            </a:extLst>
          </p:cNvPr>
          <p:cNvSpPr/>
          <p:nvPr/>
        </p:nvSpPr>
        <p:spPr>
          <a:xfrm>
            <a:off x="274792" y="3972836"/>
            <a:ext cx="3471708" cy="1280298"/>
          </a:xfrm>
          <a:custGeom>
            <a:avLst/>
            <a:gdLst>
              <a:gd name="connsiteX0" fmla="*/ 0 w 3471708"/>
              <a:gd name="connsiteY0" fmla="*/ 0 h 1280298"/>
              <a:gd name="connsiteX1" fmla="*/ 3471708 w 3471708"/>
              <a:gd name="connsiteY1" fmla="*/ 0 h 1280298"/>
              <a:gd name="connsiteX2" fmla="*/ 3471708 w 3471708"/>
              <a:gd name="connsiteY2" fmla="*/ 1280298 h 1280298"/>
              <a:gd name="connsiteX3" fmla="*/ 0 w 3471708"/>
              <a:gd name="connsiteY3" fmla="*/ 1280298 h 1280298"/>
              <a:gd name="connsiteX4" fmla="*/ 0 w 3471708"/>
              <a:gd name="connsiteY4" fmla="*/ 0 h 1280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1708" h="1280298">
                <a:moveTo>
                  <a:pt x="0" y="0"/>
                </a:moveTo>
                <a:lnTo>
                  <a:pt x="3471708" y="0"/>
                </a:lnTo>
                <a:lnTo>
                  <a:pt x="3471708" y="1280298"/>
                </a:lnTo>
                <a:lnTo>
                  <a:pt x="0" y="1280298"/>
                </a:lnTo>
                <a:lnTo>
                  <a:pt x="0" y="0"/>
                </a:lnTo>
                <a:close/>
              </a:path>
            </a:pathLst>
          </a:custGeom>
          <a:solidFill>
            <a:schemeClr val="bg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p>
        </p:txBody>
      </p:sp>
      <p:sp>
        <p:nvSpPr>
          <p:cNvPr id="12" name="Freeform: Shape 11">
            <a:extLst>
              <a:ext uri="{FF2B5EF4-FFF2-40B4-BE49-F238E27FC236}">
                <a16:creationId xmlns:a16="http://schemas.microsoft.com/office/drawing/2014/main" id="{F2E88755-455E-491E-AC87-CD3E2B46EC4B}"/>
              </a:ext>
            </a:extLst>
          </p:cNvPr>
          <p:cNvSpPr/>
          <p:nvPr/>
        </p:nvSpPr>
        <p:spPr>
          <a:xfrm>
            <a:off x="274792" y="5331225"/>
            <a:ext cx="3471708" cy="1275246"/>
          </a:xfrm>
          <a:custGeom>
            <a:avLst/>
            <a:gdLst>
              <a:gd name="connsiteX0" fmla="*/ 0 w 3471708"/>
              <a:gd name="connsiteY0" fmla="*/ 0 h 1275246"/>
              <a:gd name="connsiteX1" fmla="*/ 3471708 w 3471708"/>
              <a:gd name="connsiteY1" fmla="*/ 0 h 1275246"/>
              <a:gd name="connsiteX2" fmla="*/ 3471708 w 3471708"/>
              <a:gd name="connsiteY2" fmla="*/ 1142384 h 1275246"/>
              <a:gd name="connsiteX3" fmla="*/ 3338846 w 3471708"/>
              <a:gd name="connsiteY3" fmla="*/ 1275246 h 1275246"/>
              <a:gd name="connsiteX4" fmla="*/ 132862 w 3471708"/>
              <a:gd name="connsiteY4" fmla="*/ 1275246 h 1275246"/>
              <a:gd name="connsiteX5" fmla="*/ 0 w 3471708"/>
              <a:gd name="connsiteY5" fmla="*/ 1142384 h 1275246"/>
              <a:gd name="connsiteX6" fmla="*/ 0 w 3471708"/>
              <a:gd name="connsiteY6" fmla="*/ 0 h 127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1708" h="1275246">
                <a:moveTo>
                  <a:pt x="0" y="0"/>
                </a:moveTo>
                <a:lnTo>
                  <a:pt x="3471708" y="0"/>
                </a:lnTo>
                <a:lnTo>
                  <a:pt x="3471708" y="1142384"/>
                </a:lnTo>
                <a:cubicBezTo>
                  <a:pt x="3471708" y="1215762"/>
                  <a:pt x="3412224" y="1275246"/>
                  <a:pt x="3338846" y="1275246"/>
                </a:cubicBezTo>
                <a:lnTo>
                  <a:pt x="132862" y="1275246"/>
                </a:lnTo>
                <a:cubicBezTo>
                  <a:pt x="59484" y="1275246"/>
                  <a:pt x="0" y="1215762"/>
                  <a:pt x="0" y="1142384"/>
                </a:cubicBezTo>
                <a:lnTo>
                  <a:pt x="0" y="0"/>
                </a:lnTo>
                <a:close/>
              </a:path>
            </a:pathLst>
          </a:custGeom>
          <a:solidFill>
            <a:schemeClr val="bg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p>
        </p:txBody>
      </p:sp>
      <p:grpSp>
        <p:nvGrpSpPr>
          <p:cNvPr id="31" name="Group 30">
            <a:extLst>
              <a:ext uri="{FF2B5EF4-FFF2-40B4-BE49-F238E27FC236}">
                <a16:creationId xmlns:a16="http://schemas.microsoft.com/office/drawing/2014/main" id="{C9AA0A5D-A178-4578-A6EF-9867DB5EDBDC}"/>
              </a:ext>
            </a:extLst>
          </p:cNvPr>
          <p:cNvGrpSpPr/>
          <p:nvPr/>
        </p:nvGrpSpPr>
        <p:grpSpPr>
          <a:xfrm>
            <a:off x="496297" y="1543542"/>
            <a:ext cx="3028699" cy="718034"/>
            <a:chOff x="539614" y="1543542"/>
            <a:chExt cx="3028699" cy="718034"/>
          </a:xfrm>
        </p:grpSpPr>
        <p:sp>
          <p:nvSpPr>
            <p:cNvPr id="26" name="Oval 25">
              <a:extLst>
                <a:ext uri="{FF2B5EF4-FFF2-40B4-BE49-F238E27FC236}">
                  <a16:creationId xmlns:a16="http://schemas.microsoft.com/office/drawing/2014/main" id="{003AFF8F-5251-4C1D-A6CF-E8D343FAF81E}"/>
                </a:ext>
              </a:extLst>
            </p:cNvPr>
            <p:cNvSpPr/>
            <p:nvPr/>
          </p:nvSpPr>
          <p:spPr>
            <a:xfrm>
              <a:off x="539614" y="1543542"/>
              <a:ext cx="718034" cy="718034"/>
            </a:xfrm>
            <a:prstGeom prst="ellipse">
              <a:avLst/>
            </a:prstGeom>
            <a:solidFill>
              <a:schemeClr val="accent1"/>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2">
                    <a:lumMod val="75000"/>
                    <a:lumOff val="25000"/>
                  </a:schemeClr>
                </a:solidFill>
              </a:endParaRPr>
            </a:p>
          </p:txBody>
        </p:sp>
        <p:sp>
          <p:nvSpPr>
            <p:cNvPr id="27" name="TextBox 26">
              <a:extLst>
                <a:ext uri="{FF2B5EF4-FFF2-40B4-BE49-F238E27FC236}">
                  <a16:creationId xmlns:a16="http://schemas.microsoft.com/office/drawing/2014/main" id="{9D938803-B478-48AD-9725-0B1930B2BB65}"/>
                </a:ext>
              </a:extLst>
            </p:cNvPr>
            <p:cNvSpPr txBox="1"/>
            <p:nvPr/>
          </p:nvSpPr>
          <p:spPr>
            <a:xfrm>
              <a:off x="1331084" y="1579394"/>
              <a:ext cx="576064" cy="646331"/>
            </a:xfrm>
            <a:prstGeom prst="rect">
              <a:avLst/>
            </a:prstGeom>
            <a:noFill/>
          </p:spPr>
          <p:txBody>
            <a:bodyPr wrap="square" rtlCol="0" anchor="ctr">
              <a:spAutoFit/>
            </a:bodyPr>
            <a:lstStyle/>
            <a:p>
              <a:pPr algn="ctr"/>
              <a:r>
                <a:rPr lang="en-IN" sz="3600" dirty="0">
                  <a:solidFill>
                    <a:schemeClr val="tx2">
                      <a:lumMod val="75000"/>
                      <a:lumOff val="25000"/>
                    </a:schemeClr>
                  </a:solidFill>
                  <a:latin typeface="Aharoni" panose="02010803020104030203" pitchFamily="2" charset="-79"/>
                  <a:cs typeface="Aharoni" panose="02010803020104030203" pitchFamily="2" charset="-79"/>
                </a:rPr>
                <a:t>5</a:t>
              </a:r>
            </a:p>
          </p:txBody>
        </p:sp>
        <p:sp>
          <p:nvSpPr>
            <p:cNvPr id="30" name="TextBox 29">
              <a:extLst>
                <a:ext uri="{FF2B5EF4-FFF2-40B4-BE49-F238E27FC236}">
                  <a16:creationId xmlns:a16="http://schemas.microsoft.com/office/drawing/2014/main" id="{5991511E-787D-4E71-89A1-9E453D9861EA}"/>
                </a:ext>
              </a:extLst>
            </p:cNvPr>
            <p:cNvSpPr txBox="1"/>
            <p:nvPr/>
          </p:nvSpPr>
          <p:spPr>
            <a:xfrm>
              <a:off x="1980583" y="1635962"/>
              <a:ext cx="1587730" cy="584775"/>
            </a:xfrm>
            <a:prstGeom prst="rect">
              <a:avLst/>
            </a:prstGeom>
            <a:noFill/>
          </p:spPr>
          <p:txBody>
            <a:bodyPr wrap="square" rtlCol="0" anchor="ctr">
              <a:spAutoFit/>
            </a:bodyPr>
            <a:lstStyle/>
            <a:p>
              <a:pPr algn="ctr"/>
              <a:r>
                <a:rPr lang="en-IN" sz="1600" dirty="0">
                  <a:solidFill>
                    <a:schemeClr val="tx2">
                      <a:lumMod val="75000"/>
                      <a:lumOff val="25000"/>
                    </a:schemeClr>
                  </a:solidFill>
                  <a:latin typeface="Aharoni" panose="02010803020104030203" pitchFamily="2" charset="-79"/>
                  <a:cs typeface="Aharoni" panose="02010803020104030203" pitchFamily="2" charset="-79"/>
                </a:rPr>
                <a:t>Open enrolment</a:t>
              </a:r>
            </a:p>
          </p:txBody>
        </p:sp>
      </p:grpSp>
      <p:sp>
        <p:nvSpPr>
          <p:cNvPr id="34" name="TextBox 33">
            <a:extLst>
              <a:ext uri="{FF2B5EF4-FFF2-40B4-BE49-F238E27FC236}">
                <a16:creationId xmlns:a16="http://schemas.microsoft.com/office/drawing/2014/main" id="{B8069A68-E5C6-4427-A363-F871130DC3B0}"/>
              </a:ext>
            </a:extLst>
          </p:cNvPr>
          <p:cNvSpPr txBox="1"/>
          <p:nvPr/>
        </p:nvSpPr>
        <p:spPr>
          <a:xfrm>
            <a:off x="1287767" y="2925350"/>
            <a:ext cx="576064" cy="646331"/>
          </a:xfrm>
          <a:prstGeom prst="rect">
            <a:avLst/>
          </a:prstGeom>
          <a:noFill/>
        </p:spPr>
        <p:txBody>
          <a:bodyPr wrap="square" rtlCol="0" anchor="ctr">
            <a:spAutoFit/>
          </a:bodyPr>
          <a:lstStyle/>
          <a:p>
            <a:pPr algn="ctr"/>
            <a:r>
              <a:rPr lang="en-IN" sz="3600" dirty="0">
                <a:solidFill>
                  <a:schemeClr val="tx2">
                    <a:lumMod val="75000"/>
                    <a:lumOff val="25000"/>
                  </a:schemeClr>
                </a:solidFill>
                <a:latin typeface="Aharoni" panose="02010803020104030203" pitchFamily="2" charset="-79"/>
                <a:cs typeface="Aharoni" panose="02010803020104030203" pitchFamily="2" charset="-79"/>
              </a:rPr>
              <a:t>1</a:t>
            </a:r>
          </a:p>
        </p:txBody>
      </p:sp>
      <p:sp>
        <p:nvSpPr>
          <p:cNvPr id="35" name="TextBox 34">
            <a:extLst>
              <a:ext uri="{FF2B5EF4-FFF2-40B4-BE49-F238E27FC236}">
                <a16:creationId xmlns:a16="http://schemas.microsoft.com/office/drawing/2014/main" id="{697F5902-3292-441C-9C2E-867741E1181E}"/>
              </a:ext>
            </a:extLst>
          </p:cNvPr>
          <p:cNvSpPr txBox="1"/>
          <p:nvPr/>
        </p:nvSpPr>
        <p:spPr>
          <a:xfrm>
            <a:off x="1937266" y="3105028"/>
            <a:ext cx="1587730" cy="338554"/>
          </a:xfrm>
          <a:prstGeom prst="rect">
            <a:avLst/>
          </a:prstGeom>
          <a:noFill/>
        </p:spPr>
        <p:txBody>
          <a:bodyPr wrap="square" rtlCol="0" anchor="ctr">
            <a:spAutoFit/>
          </a:bodyPr>
          <a:lstStyle/>
          <a:p>
            <a:pPr algn="ctr"/>
            <a:r>
              <a:rPr lang="en-IN" sz="1600" dirty="0">
                <a:solidFill>
                  <a:schemeClr val="tx2">
                    <a:lumMod val="75000"/>
                    <a:lumOff val="25000"/>
                  </a:schemeClr>
                </a:solidFill>
                <a:latin typeface="Aharoni" panose="02010803020104030203" pitchFamily="2" charset="-79"/>
                <a:cs typeface="Aharoni" panose="02010803020104030203" pitchFamily="2" charset="-79"/>
              </a:rPr>
              <a:t>Assessments</a:t>
            </a:r>
          </a:p>
        </p:txBody>
      </p:sp>
      <p:grpSp>
        <p:nvGrpSpPr>
          <p:cNvPr id="11" name="Group 10">
            <a:extLst>
              <a:ext uri="{FF2B5EF4-FFF2-40B4-BE49-F238E27FC236}">
                <a16:creationId xmlns:a16="http://schemas.microsoft.com/office/drawing/2014/main" id="{CE91029A-CA6C-470A-8AD5-4F1B9544C710}"/>
              </a:ext>
            </a:extLst>
          </p:cNvPr>
          <p:cNvGrpSpPr/>
          <p:nvPr/>
        </p:nvGrpSpPr>
        <p:grpSpPr>
          <a:xfrm>
            <a:off x="5995361" y="4049486"/>
            <a:ext cx="3862247" cy="325300"/>
            <a:chOff x="4686300" y="1102993"/>
            <a:chExt cx="4248472" cy="357688"/>
          </a:xfrm>
        </p:grpSpPr>
        <p:sp>
          <p:nvSpPr>
            <p:cNvPr id="8" name="Rectangle: Rounded Corners 7">
              <a:extLst>
                <a:ext uri="{FF2B5EF4-FFF2-40B4-BE49-F238E27FC236}">
                  <a16:creationId xmlns:a16="http://schemas.microsoft.com/office/drawing/2014/main" id="{94147EB1-82F0-4DA2-87BF-B32978472092}"/>
                </a:ext>
              </a:extLst>
            </p:cNvPr>
            <p:cNvSpPr/>
            <p:nvPr/>
          </p:nvSpPr>
          <p:spPr>
            <a:xfrm>
              <a:off x="4686300" y="1102993"/>
              <a:ext cx="4248472" cy="346310"/>
            </a:xfrm>
            <a:prstGeom prst="roundRect">
              <a:avLst>
                <a:gd name="adj" fmla="val 50000"/>
              </a:avLst>
            </a:prstGeom>
            <a:solidFill>
              <a:schemeClr val="bg2"/>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54A433-A378-41B9-B27E-F95722BAF559}"/>
                </a:ext>
              </a:extLst>
            </p:cNvPr>
            <p:cNvSpPr txBox="1"/>
            <p:nvPr/>
          </p:nvSpPr>
          <p:spPr>
            <a:xfrm>
              <a:off x="5910436" y="1122260"/>
              <a:ext cx="1800200" cy="338421"/>
            </a:xfrm>
            <a:prstGeom prst="rect">
              <a:avLst/>
            </a:prstGeom>
            <a:noFill/>
          </p:spPr>
          <p:txBody>
            <a:bodyPr wrap="square" rtlCol="0">
              <a:spAutoFit/>
            </a:bodyPr>
            <a:lstStyle/>
            <a:p>
              <a:pPr algn="ctr"/>
              <a:r>
                <a:rPr lang="en-US" sz="1400" dirty="0">
                  <a:solidFill>
                    <a:schemeClr val="tx2">
                      <a:lumMod val="75000"/>
                      <a:lumOff val="25000"/>
                    </a:schemeClr>
                  </a:solidFill>
                  <a:latin typeface="Aharoni" panose="02010803020104030203" pitchFamily="2" charset="-79"/>
                  <a:cs typeface="Aharoni" panose="02010803020104030203" pitchFamily="2" charset="-79"/>
                </a:rPr>
                <a:t>Admissions</a:t>
              </a:r>
            </a:p>
          </p:txBody>
        </p:sp>
      </p:grpSp>
      <p:sp>
        <p:nvSpPr>
          <p:cNvPr id="58" name="Rectangle: Rounded Corners 57">
            <a:extLst>
              <a:ext uri="{FF2B5EF4-FFF2-40B4-BE49-F238E27FC236}">
                <a16:creationId xmlns:a16="http://schemas.microsoft.com/office/drawing/2014/main" id="{5963F4F8-70F1-4C03-A3C5-840676007DED}"/>
              </a:ext>
            </a:extLst>
          </p:cNvPr>
          <p:cNvSpPr/>
          <p:nvPr/>
        </p:nvSpPr>
        <p:spPr>
          <a:xfrm>
            <a:off x="3947540" y="1298165"/>
            <a:ext cx="7981448" cy="2406228"/>
          </a:xfrm>
          <a:prstGeom prst="roundRect">
            <a:avLst>
              <a:gd name="adj" fmla="val 11123"/>
            </a:avLst>
          </a:prstGeom>
          <a:noFill/>
          <a:ln w="6350">
            <a:solidFill>
              <a:schemeClr val="bg2">
                <a:lumMod val="7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740F785F-FAD4-4EF0-A660-DE683B795ABF}"/>
              </a:ext>
            </a:extLst>
          </p:cNvPr>
          <p:cNvGrpSpPr/>
          <p:nvPr/>
        </p:nvGrpSpPr>
        <p:grpSpPr>
          <a:xfrm>
            <a:off x="4773877" y="1134091"/>
            <a:ext cx="2398152" cy="314952"/>
            <a:chOff x="6147761" y="4201886"/>
            <a:chExt cx="3862247" cy="314952"/>
          </a:xfrm>
        </p:grpSpPr>
        <p:sp>
          <p:nvSpPr>
            <p:cNvPr id="59" name="Rectangle: Rounded Corners 58">
              <a:extLst>
                <a:ext uri="{FF2B5EF4-FFF2-40B4-BE49-F238E27FC236}">
                  <a16:creationId xmlns:a16="http://schemas.microsoft.com/office/drawing/2014/main" id="{404DEC8A-C0F1-45C7-8DAF-81A8B3E97CBF}"/>
                </a:ext>
              </a:extLst>
            </p:cNvPr>
            <p:cNvSpPr/>
            <p:nvPr/>
          </p:nvSpPr>
          <p:spPr>
            <a:xfrm>
              <a:off x="6147761" y="4201886"/>
              <a:ext cx="3862247" cy="314952"/>
            </a:xfrm>
            <a:prstGeom prst="roundRect">
              <a:avLst>
                <a:gd name="adj" fmla="val 50000"/>
              </a:avLst>
            </a:prstGeom>
            <a:solidFill>
              <a:schemeClr val="bg2"/>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C938C46-89C9-436E-91A1-663529940029}"/>
                </a:ext>
              </a:extLst>
            </p:cNvPr>
            <p:cNvSpPr txBox="1"/>
            <p:nvPr/>
          </p:nvSpPr>
          <p:spPr>
            <a:xfrm>
              <a:off x="6149441" y="4205474"/>
              <a:ext cx="3858889" cy="307777"/>
            </a:xfrm>
            <a:prstGeom prst="rect">
              <a:avLst/>
            </a:prstGeom>
            <a:noFill/>
          </p:spPr>
          <p:txBody>
            <a:bodyPr wrap="square" rtlCol="0" anchor="ctr">
              <a:spAutoFit/>
            </a:bodyPr>
            <a:lstStyle/>
            <a:p>
              <a:pPr algn="ctr"/>
              <a:r>
                <a:rPr lang="en-US" sz="1400" dirty="0">
                  <a:solidFill>
                    <a:schemeClr val="tx2">
                      <a:lumMod val="75000"/>
                      <a:lumOff val="25000"/>
                    </a:schemeClr>
                  </a:solidFill>
                  <a:latin typeface="Aharoni" panose="02010803020104030203" pitchFamily="2" charset="-79"/>
                  <a:cs typeface="Aharoni" panose="02010803020104030203" pitchFamily="2" charset="-79"/>
                </a:rPr>
                <a:t>Admission by Age</a:t>
              </a:r>
            </a:p>
          </p:txBody>
        </p:sp>
      </p:grpSp>
      <p:grpSp>
        <p:nvGrpSpPr>
          <p:cNvPr id="65" name="Group 64">
            <a:extLst>
              <a:ext uri="{FF2B5EF4-FFF2-40B4-BE49-F238E27FC236}">
                <a16:creationId xmlns:a16="http://schemas.microsoft.com/office/drawing/2014/main" id="{B651BC3F-8586-4B83-9ECF-1ED993B411B7}"/>
              </a:ext>
            </a:extLst>
          </p:cNvPr>
          <p:cNvGrpSpPr/>
          <p:nvPr/>
        </p:nvGrpSpPr>
        <p:grpSpPr>
          <a:xfrm>
            <a:off x="8777220" y="1134091"/>
            <a:ext cx="2398152" cy="314952"/>
            <a:chOff x="6147761" y="4201886"/>
            <a:chExt cx="3862247" cy="314952"/>
          </a:xfrm>
        </p:grpSpPr>
        <p:sp>
          <p:nvSpPr>
            <p:cNvPr id="66" name="Rectangle: Rounded Corners 65">
              <a:extLst>
                <a:ext uri="{FF2B5EF4-FFF2-40B4-BE49-F238E27FC236}">
                  <a16:creationId xmlns:a16="http://schemas.microsoft.com/office/drawing/2014/main" id="{A9B67B5E-6B78-4075-9E14-392D806A92EC}"/>
                </a:ext>
              </a:extLst>
            </p:cNvPr>
            <p:cNvSpPr/>
            <p:nvPr/>
          </p:nvSpPr>
          <p:spPr>
            <a:xfrm>
              <a:off x="6147761" y="4201886"/>
              <a:ext cx="3862247" cy="314952"/>
            </a:xfrm>
            <a:prstGeom prst="roundRect">
              <a:avLst>
                <a:gd name="adj" fmla="val 50000"/>
              </a:avLst>
            </a:prstGeom>
            <a:solidFill>
              <a:schemeClr val="bg2"/>
            </a:solid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E275280-CFFE-4B19-9AEA-E5D4B30B8F24}"/>
                </a:ext>
              </a:extLst>
            </p:cNvPr>
            <p:cNvSpPr txBox="1"/>
            <p:nvPr/>
          </p:nvSpPr>
          <p:spPr>
            <a:xfrm>
              <a:off x="6324845" y="4205474"/>
              <a:ext cx="3508081" cy="307777"/>
            </a:xfrm>
            <a:prstGeom prst="rect">
              <a:avLst/>
            </a:prstGeom>
            <a:noFill/>
          </p:spPr>
          <p:txBody>
            <a:bodyPr wrap="square" rtlCol="0" anchor="ctr">
              <a:spAutoFit/>
            </a:bodyPr>
            <a:lstStyle/>
            <a:p>
              <a:pPr algn="ctr"/>
              <a:r>
                <a:rPr lang="en-US" sz="1400" dirty="0">
                  <a:solidFill>
                    <a:schemeClr val="tx2">
                      <a:lumMod val="75000"/>
                      <a:lumOff val="25000"/>
                    </a:schemeClr>
                  </a:solidFill>
                  <a:latin typeface="Aharoni" panose="02010803020104030203" pitchFamily="2" charset="-79"/>
                  <a:cs typeface="Aharoni" panose="02010803020104030203" pitchFamily="2" charset="-79"/>
                </a:rPr>
                <a:t>Admission by Diagnosis</a:t>
              </a:r>
            </a:p>
          </p:txBody>
        </p:sp>
      </p:grpSp>
      <p:sp>
        <p:nvSpPr>
          <p:cNvPr id="48" name="Graphic 1">
            <a:extLst>
              <a:ext uri="{FF2B5EF4-FFF2-40B4-BE49-F238E27FC236}">
                <a16:creationId xmlns:a16="http://schemas.microsoft.com/office/drawing/2014/main" id="{DC62746B-85E7-4133-BB52-64665D5757F9}"/>
              </a:ext>
            </a:extLst>
          </p:cNvPr>
          <p:cNvSpPr/>
          <p:nvPr/>
        </p:nvSpPr>
        <p:spPr>
          <a:xfrm>
            <a:off x="625397" y="1635962"/>
            <a:ext cx="393822" cy="516043"/>
          </a:xfrm>
          <a:custGeom>
            <a:avLst/>
            <a:gdLst>
              <a:gd name="connsiteX0" fmla="*/ 1759717 w 1997004"/>
              <a:gd name="connsiteY0" fmla="*/ 93251 h 2616764"/>
              <a:gd name="connsiteX1" fmla="*/ 475436 w 1997004"/>
              <a:gd name="connsiteY1" fmla="*/ 93251 h 2616764"/>
              <a:gd name="connsiteX2" fmla="*/ 93251 w 1997004"/>
              <a:gd name="connsiteY2" fmla="*/ 475436 h 2616764"/>
              <a:gd name="connsiteX3" fmla="*/ 93251 w 1997004"/>
              <a:gd name="connsiteY3" fmla="*/ 516754 h 2616764"/>
              <a:gd name="connsiteX4" fmla="*/ 93251 w 1997004"/>
              <a:gd name="connsiteY4" fmla="*/ 2210764 h 2616764"/>
              <a:gd name="connsiteX5" fmla="*/ 93251 w 1997004"/>
              <a:gd name="connsiteY5" fmla="*/ 2413908 h 2616764"/>
              <a:gd name="connsiteX6" fmla="*/ 220646 w 1997004"/>
              <a:gd name="connsiteY6" fmla="*/ 2541303 h 2616764"/>
              <a:gd name="connsiteX7" fmla="*/ 1518699 w 1997004"/>
              <a:gd name="connsiteY7" fmla="*/ 2541303 h 2616764"/>
              <a:gd name="connsiteX8" fmla="*/ 1663310 w 1997004"/>
              <a:gd name="connsiteY8" fmla="*/ 2396692 h 2616764"/>
              <a:gd name="connsiteX9" fmla="*/ 1680525 w 1997004"/>
              <a:gd name="connsiteY9" fmla="*/ 2379477 h 2616764"/>
              <a:gd name="connsiteX10" fmla="*/ 1759717 w 1997004"/>
              <a:gd name="connsiteY10" fmla="*/ 2379477 h 2616764"/>
              <a:gd name="connsiteX11" fmla="*/ 1928429 w 1997004"/>
              <a:gd name="connsiteY11" fmla="*/ 2210764 h 2616764"/>
              <a:gd name="connsiteX12" fmla="*/ 1928429 w 1997004"/>
              <a:gd name="connsiteY12" fmla="*/ 261963 h 2616764"/>
              <a:gd name="connsiteX13" fmla="*/ 1759717 w 1997004"/>
              <a:gd name="connsiteY13" fmla="*/ 93251 h 2616764"/>
              <a:gd name="connsiteX14" fmla="*/ 1797591 w 1997004"/>
              <a:gd name="connsiteY14" fmla="*/ 2207321 h 2616764"/>
              <a:gd name="connsiteX15" fmla="*/ 1759717 w 1997004"/>
              <a:gd name="connsiteY15" fmla="*/ 2245196 h 2616764"/>
              <a:gd name="connsiteX16" fmla="*/ 1680525 w 1997004"/>
              <a:gd name="connsiteY16" fmla="*/ 2245196 h 2616764"/>
              <a:gd name="connsiteX17" fmla="*/ 1663310 w 1997004"/>
              <a:gd name="connsiteY17" fmla="*/ 2227980 h 2616764"/>
              <a:gd name="connsiteX18" fmla="*/ 1663310 w 1997004"/>
              <a:gd name="connsiteY18" fmla="*/ 513310 h 2616764"/>
              <a:gd name="connsiteX19" fmla="*/ 1535915 w 1997004"/>
              <a:gd name="connsiteY19" fmla="*/ 385915 h 2616764"/>
              <a:gd name="connsiteX20" fmla="*/ 1436064 w 1997004"/>
              <a:gd name="connsiteY20" fmla="*/ 385915 h 2616764"/>
              <a:gd name="connsiteX21" fmla="*/ 1408519 w 1997004"/>
              <a:gd name="connsiteY21" fmla="*/ 413460 h 2616764"/>
              <a:gd name="connsiteX22" fmla="*/ 1408519 w 1997004"/>
              <a:gd name="connsiteY22" fmla="*/ 843849 h 2616764"/>
              <a:gd name="connsiteX23" fmla="*/ 1370645 w 1997004"/>
              <a:gd name="connsiteY23" fmla="*/ 861065 h 2616764"/>
              <a:gd name="connsiteX24" fmla="*/ 1263909 w 1997004"/>
              <a:gd name="connsiteY24" fmla="*/ 754328 h 2616764"/>
              <a:gd name="connsiteX25" fmla="*/ 1232921 w 1997004"/>
              <a:gd name="connsiteY25" fmla="*/ 754328 h 2616764"/>
              <a:gd name="connsiteX26" fmla="*/ 1126184 w 1997004"/>
              <a:gd name="connsiteY26" fmla="*/ 861065 h 2616764"/>
              <a:gd name="connsiteX27" fmla="*/ 1088310 w 1997004"/>
              <a:gd name="connsiteY27" fmla="*/ 843849 h 2616764"/>
              <a:gd name="connsiteX28" fmla="*/ 1088310 w 1997004"/>
              <a:gd name="connsiteY28" fmla="*/ 416903 h 2616764"/>
              <a:gd name="connsiteX29" fmla="*/ 1060765 w 1997004"/>
              <a:gd name="connsiteY29" fmla="*/ 389359 h 2616764"/>
              <a:gd name="connsiteX30" fmla="*/ 282622 w 1997004"/>
              <a:gd name="connsiteY30" fmla="*/ 389359 h 2616764"/>
              <a:gd name="connsiteX31" fmla="*/ 261963 w 1997004"/>
              <a:gd name="connsiteY31" fmla="*/ 354927 h 2616764"/>
              <a:gd name="connsiteX32" fmla="*/ 478879 w 1997004"/>
              <a:gd name="connsiteY32" fmla="*/ 230975 h 2616764"/>
              <a:gd name="connsiteX33" fmla="*/ 1763160 w 1997004"/>
              <a:gd name="connsiteY33" fmla="*/ 230975 h 2616764"/>
              <a:gd name="connsiteX34" fmla="*/ 1801034 w 1997004"/>
              <a:gd name="connsiteY34" fmla="*/ 268850 h 2616764"/>
              <a:gd name="connsiteX35" fmla="*/ 1801034 w 1997004"/>
              <a:gd name="connsiteY35" fmla="*/ 2207321 h 261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97004" h="2616764">
                <a:moveTo>
                  <a:pt x="1759717" y="93251"/>
                </a:moveTo>
                <a:lnTo>
                  <a:pt x="475436" y="93251"/>
                </a:lnTo>
                <a:cubicBezTo>
                  <a:pt x="265407" y="93251"/>
                  <a:pt x="93251" y="261963"/>
                  <a:pt x="93251" y="475436"/>
                </a:cubicBezTo>
                <a:lnTo>
                  <a:pt x="93251" y="516754"/>
                </a:lnTo>
                <a:lnTo>
                  <a:pt x="93251" y="2210764"/>
                </a:lnTo>
                <a:lnTo>
                  <a:pt x="93251" y="2413908"/>
                </a:lnTo>
                <a:cubicBezTo>
                  <a:pt x="93251" y="2482770"/>
                  <a:pt x="151784" y="2541303"/>
                  <a:pt x="220646" y="2541303"/>
                </a:cubicBezTo>
                <a:lnTo>
                  <a:pt x="1518699" y="2541303"/>
                </a:lnTo>
                <a:cubicBezTo>
                  <a:pt x="1597891" y="2541303"/>
                  <a:pt x="1663310" y="2475884"/>
                  <a:pt x="1663310" y="2396692"/>
                </a:cubicBezTo>
                <a:cubicBezTo>
                  <a:pt x="1663310" y="2386363"/>
                  <a:pt x="1670196" y="2379477"/>
                  <a:pt x="1680525" y="2379477"/>
                </a:cubicBezTo>
                <a:lnTo>
                  <a:pt x="1759717" y="2379477"/>
                </a:lnTo>
                <a:cubicBezTo>
                  <a:pt x="1852681" y="2379477"/>
                  <a:pt x="1928429" y="2303728"/>
                  <a:pt x="1928429" y="2210764"/>
                </a:cubicBezTo>
                <a:lnTo>
                  <a:pt x="1928429" y="261963"/>
                </a:lnTo>
                <a:cubicBezTo>
                  <a:pt x="1928429" y="168999"/>
                  <a:pt x="1852681" y="93251"/>
                  <a:pt x="1759717" y="93251"/>
                </a:cubicBezTo>
                <a:close/>
                <a:moveTo>
                  <a:pt x="1797591" y="2207321"/>
                </a:moveTo>
                <a:cubicBezTo>
                  <a:pt x="1797591" y="2227980"/>
                  <a:pt x="1780375" y="2245196"/>
                  <a:pt x="1759717" y="2245196"/>
                </a:cubicBezTo>
                <a:lnTo>
                  <a:pt x="1680525" y="2245196"/>
                </a:lnTo>
                <a:cubicBezTo>
                  <a:pt x="1670196" y="2245196"/>
                  <a:pt x="1663310" y="2238309"/>
                  <a:pt x="1663310" y="2227980"/>
                </a:cubicBezTo>
                <a:lnTo>
                  <a:pt x="1663310" y="513310"/>
                </a:lnTo>
                <a:cubicBezTo>
                  <a:pt x="1663310" y="444448"/>
                  <a:pt x="1604777" y="385915"/>
                  <a:pt x="1535915" y="385915"/>
                </a:cubicBezTo>
                <a:lnTo>
                  <a:pt x="1436064" y="385915"/>
                </a:lnTo>
                <a:cubicBezTo>
                  <a:pt x="1418849" y="385915"/>
                  <a:pt x="1408519" y="399688"/>
                  <a:pt x="1408519" y="413460"/>
                </a:cubicBezTo>
                <a:lnTo>
                  <a:pt x="1408519" y="843849"/>
                </a:lnTo>
                <a:cubicBezTo>
                  <a:pt x="1408519" y="864508"/>
                  <a:pt x="1384418" y="874837"/>
                  <a:pt x="1370645" y="861065"/>
                </a:cubicBezTo>
                <a:lnTo>
                  <a:pt x="1263909" y="754328"/>
                </a:lnTo>
                <a:cubicBezTo>
                  <a:pt x="1253579" y="743999"/>
                  <a:pt x="1239807" y="743999"/>
                  <a:pt x="1232921" y="754328"/>
                </a:cubicBezTo>
                <a:lnTo>
                  <a:pt x="1126184" y="861065"/>
                </a:lnTo>
                <a:cubicBezTo>
                  <a:pt x="1112412" y="874837"/>
                  <a:pt x="1088310" y="864508"/>
                  <a:pt x="1088310" y="843849"/>
                </a:cubicBezTo>
                <a:lnTo>
                  <a:pt x="1088310" y="416903"/>
                </a:lnTo>
                <a:cubicBezTo>
                  <a:pt x="1088310" y="399688"/>
                  <a:pt x="1074538" y="389359"/>
                  <a:pt x="1060765" y="389359"/>
                </a:cubicBezTo>
                <a:lnTo>
                  <a:pt x="282622" y="389359"/>
                </a:lnTo>
                <a:cubicBezTo>
                  <a:pt x="265407" y="389359"/>
                  <a:pt x="251634" y="368700"/>
                  <a:pt x="261963" y="354927"/>
                </a:cubicBezTo>
                <a:cubicBezTo>
                  <a:pt x="303281" y="279179"/>
                  <a:pt x="385915" y="230975"/>
                  <a:pt x="478879" y="230975"/>
                </a:cubicBezTo>
                <a:lnTo>
                  <a:pt x="1763160" y="230975"/>
                </a:lnTo>
                <a:cubicBezTo>
                  <a:pt x="1783819" y="230975"/>
                  <a:pt x="1801034" y="248191"/>
                  <a:pt x="1801034" y="268850"/>
                </a:cubicBezTo>
                <a:lnTo>
                  <a:pt x="1801034" y="2207321"/>
                </a:lnTo>
                <a:close/>
              </a:path>
            </a:pathLst>
          </a:custGeom>
          <a:solidFill>
            <a:schemeClr val="bg2"/>
          </a:solidFill>
          <a:ln w="34396" cap="flat">
            <a:noFill/>
            <a:prstDash val="solid"/>
            <a:miter/>
          </a:ln>
        </p:spPr>
        <p:txBody>
          <a:bodyPr rtlCol="0" anchor="ctr"/>
          <a:lstStyle/>
          <a:p>
            <a:endParaRPr lang="en-IN" sz="1350"/>
          </a:p>
        </p:txBody>
      </p:sp>
      <p:grpSp>
        <p:nvGrpSpPr>
          <p:cNvPr id="5" name="Group 4">
            <a:extLst>
              <a:ext uri="{FF2B5EF4-FFF2-40B4-BE49-F238E27FC236}">
                <a16:creationId xmlns:a16="http://schemas.microsoft.com/office/drawing/2014/main" id="{9DCDF876-9856-44CF-B76D-9CB51FFE6A5F}"/>
              </a:ext>
            </a:extLst>
          </p:cNvPr>
          <p:cNvGrpSpPr/>
          <p:nvPr/>
        </p:nvGrpSpPr>
        <p:grpSpPr>
          <a:xfrm>
            <a:off x="496297" y="2889498"/>
            <a:ext cx="718034" cy="718034"/>
            <a:chOff x="496297" y="2889498"/>
            <a:chExt cx="718034" cy="718034"/>
          </a:xfrm>
        </p:grpSpPr>
        <p:sp>
          <p:nvSpPr>
            <p:cNvPr id="33" name="Oval 32">
              <a:extLst>
                <a:ext uri="{FF2B5EF4-FFF2-40B4-BE49-F238E27FC236}">
                  <a16:creationId xmlns:a16="http://schemas.microsoft.com/office/drawing/2014/main" id="{5F0D0EDA-1C35-47D1-9A75-5E55A37B9F3E}"/>
                </a:ext>
              </a:extLst>
            </p:cNvPr>
            <p:cNvSpPr/>
            <p:nvPr/>
          </p:nvSpPr>
          <p:spPr>
            <a:xfrm>
              <a:off x="496297" y="2889498"/>
              <a:ext cx="718034" cy="718034"/>
            </a:xfrm>
            <a:prstGeom prst="ellipse">
              <a:avLst/>
            </a:prstGeom>
            <a:solidFill>
              <a:schemeClr val="accent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2">
                    <a:lumMod val="75000"/>
                    <a:lumOff val="25000"/>
                  </a:schemeClr>
                </a:solidFill>
              </a:endParaRPr>
            </a:p>
          </p:txBody>
        </p:sp>
        <p:sp>
          <p:nvSpPr>
            <p:cNvPr id="51" name="Freeform: Shape 50">
              <a:extLst>
                <a:ext uri="{FF2B5EF4-FFF2-40B4-BE49-F238E27FC236}">
                  <a16:creationId xmlns:a16="http://schemas.microsoft.com/office/drawing/2014/main" id="{18D9F906-2F72-4C28-B138-6E530B9CF5AD}"/>
                </a:ext>
              </a:extLst>
            </p:cNvPr>
            <p:cNvSpPr/>
            <p:nvPr/>
          </p:nvSpPr>
          <p:spPr>
            <a:xfrm>
              <a:off x="698717" y="3045033"/>
              <a:ext cx="313194" cy="406964"/>
            </a:xfrm>
            <a:custGeom>
              <a:avLst/>
              <a:gdLst>
                <a:gd name="connsiteX0" fmla="*/ 2486081 w 2696470"/>
                <a:gd name="connsiteY0" fmla="*/ 338 h 3503791"/>
                <a:gd name="connsiteX1" fmla="*/ 2612195 w 2696470"/>
                <a:gd name="connsiteY1" fmla="*/ 51504 h 3503791"/>
                <a:gd name="connsiteX2" fmla="*/ 2691706 w 2696470"/>
                <a:gd name="connsiteY2" fmla="*/ 184146 h 3503791"/>
                <a:gd name="connsiteX3" fmla="*/ 2653378 w 2696470"/>
                <a:gd name="connsiteY3" fmla="*/ 234842 h 3503791"/>
                <a:gd name="connsiteX4" fmla="*/ 2663335 w 2696470"/>
                <a:gd name="connsiteY4" fmla="*/ 248832 h 3503791"/>
                <a:gd name="connsiteX5" fmla="*/ 2666240 w 2696470"/>
                <a:gd name="connsiteY5" fmla="*/ 269154 h 3503791"/>
                <a:gd name="connsiteX6" fmla="*/ 2502682 w 2696470"/>
                <a:gd name="connsiteY6" fmla="*/ 485279 h 3503791"/>
                <a:gd name="connsiteX7" fmla="*/ 2523339 w 2696470"/>
                <a:gd name="connsiteY7" fmla="*/ 488271 h 3503791"/>
                <a:gd name="connsiteX8" fmla="*/ 2540194 w 2696470"/>
                <a:gd name="connsiteY8" fmla="*/ 510988 h 3503791"/>
                <a:gd name="connsiteX9" fmla="*/ 1224821 w 2696470"/>
                <a:gd name="connsiteY9" fmla="*/ 2249735 h 3503791"/>
                <a:gd name="connsiteX10" fmla="*/ 1224947 w 2696470"/>
                <a:gd name="connsiteY10" fmla="*/ 2249809 h 3503791"/>
                <a:gd name="connsiteX11" fmla="*/ 1157893 w 2696470"/>
                <a:gd name="connsiteY11" fmla="*/ 2338482 h 3503791"/>
                <a:gd name="connsiteX12" fmla="*/ 1157768 w 2696470"/>
                <a:gd name="connsiteY12" fmla="*/ 2338407 h 3503791"/>
                <a:gd name="connsiteX13" fmla="*/ 1157711 w 2696470"/>
                <a:gd name="connsiteY13" fmla="*/ 2338483 h 3503791"/>
                <a:gd name="connsiteX14" fmla="*/ 1057464 w 2696470"/>
                <a:gd name="connsiteY14" fmla="*/ 2471107 h 3503791"/>
                <a:gd name="connsiteX15" fmla="*/ 1057494 w 2696470"/>
                <a:gd name="connsiteY15" fmla="*/ 2471125 h 3503791"/>
                <a:gd name="connsiteX16" fmla="*/ 990807 w 2696470"/>
                <a:gd name="connsiteY16" fmla="*/ 2559247 h 3503791"/>
                <a:gd name="connsiteX17" fmla="*/ 990778 w 2696470"/>
                <a:gd name="connsiteY17" fmla="*/ 2559230 h 3503791"/>
                <a:gd name="connsiteX18" fmla="*/ 990625 w 2696470"/>
                <a:gd name="connsiteY18" fmla="*/ 2559431 h 3503791"/>
                <a:gd name="connsiteX19" fmla="*/ 541584 w 2696470"/>
                <a:gd name="connsiteY19" fmla="*/ 3153023 h 3503791"/>
                <a:gd name="connsiteX20" fmla="*/ 541093 w 2696470"/>
                <a:gd name="connsiteY20" fmla="*/ 3152652 h 3503791"/>
                <a:gd name="connsiteX21" fmla="*/ 538557 w 2696470"/>
                <a:gd name="connsiteY21" fmla="*/ 3154822 h 3503791"/>
                <a:gd name="connsiteX22" fmla="*/ 296598 w 2696470"/>
                <a:gd name="connsiteY22" fmla="*/ 3318080 h 3503791"/>
                <a:gd name="connsiteX23" fmla="*/ 180474 w 2696470"/>
                <a:gd name="connsiteY23" fmla="*/ 3370105 h 3503791"/>
                <a:gd name="connsiteX24" fmla="*/ 163984 w 2696470"/>
                <a:gd name="connsiteY24" fmla="*/ 3391913 h 3503791"/>
                <a:gd name="connsiteX25" fmla="*/ 163995 w 2696470"/>
                <a:gd name="connsiteY25" fmla="*/ 3391922 h 3503791"/>
                <a:gd name="connsiteX26" fmla="*/ 163956 w 2696470"/>
                <a:gd name="connsiteY26" fmla="*/ 3391949 h 3503791"/>
                <a:gd name="connsiteX27" fmla="*/ 160513 w 2696470"/>
                <a:gd name="connsiteY27" fmla="*/ 3396502 h 3503791"/>
                <a:gd name="connsiteX28" fmla="*/ 156619 w 2696470"/>
                <a:gd name="connsiteY28" fmla="*/ 3396999 h 3503791"/>
                <a:gd name="connsiteX29" fmla="*/ 1672 w 2696470"/>
                <a:gd name="connsiteY29" fmla="*/ 3503679 h 3503791"/>
                <a:gd name="connsiteX30" fmla="*/ 23 w 2696470"/>
                <a:gd name="connsiteY30" fmla="*/ 3502396 h 3503791"/>
                <a:gd name="connsiteX31" fmla="*/ 60568 w 2696470"/>
                <a:gd name="connsiteY31" fmla="*/ 3324601 h 3503791"/>
                <a:gd name="connsiteX32" fmla="*/ 59932 w 2696470"/>
                <a:gd name="connsiteY32" fmla="*/ 3320471 h 3503791"/>
                <a:gd name="connsiteX33" fmla="*/ 77962 w 2696470"/>
                <a:gd name="connsiteY33" fmla="*/ 3296627 h 3503791"/>
                <a:gd name="connsiteX34" fmla="*/ 82963 w 2696470"/>
                <a:gd name="connsiteY34" fmla="*/ 3250912 h 3503791"/>
                <a:gd name="connsiteX35" fmla="*/ 188920 w 2696470"/>
                <a:gd name="connsiteY35" fmla="*/ 2892920 h 3503791"/>
                <a:gd name="connsiteX36" fmla="*/ 191216 w 2696470"/>
                <a:gd name="connsiteY36" fmla="*/ 2887914 h 3503791"/>
                <a:gd name="connsiteX37" fmla="*/ 190742 w 2696470"/>
                <a:gd name="connsiteY37" fmla="*/ 2887555 h 3503791"/>
                <a:gd name="connsiteX38" fmla="*/ 192363 w 2696470"/>
                <a:gd name="connsiteY38" fmla="*/ 2885412 h 3503791"/>
                <a:gd name="connsiteX39" fmla="*/ 192390 w 2696470"/>
                <a:gd name="connsiteY39" fmla="*/ 2885354 h 3503791"/>
                <a:gd name="connsiteX40" fmla="*/ 192401 w 2696470"/>
                <a:gd name="connsiteY40" fmla="*/ 2885362 h 3503791"/>
                <a:gd name="connsiteX41" fmla="*/ 639966 w 2696470"/>
                <a:gd name="connsiteY41" fmla="*/ 2293780 h 3503791"/>
                <a:gd name="connsiteX42" fmla="*/ 640046 w 2696470"/>
                <a:gd name="connsiteY42" fmla="*/ 2293675 h 3503791"/>
                <a:gd name="connsiteX43" fmla="*/ 639965 w 2696470"/>
                <a:gd name="connsiteY43" fmla="*/ 2293597 h 3503791"/>
                <a:gd name="connsiteX44" fmla="*/ 706652 w 2696470"/>
                <a:gd name="connsiteY44" fmla="*/ 2205474 h 3503791"/>
                <a:gd name="connsiteX45" fmla="*/ 706734 w 2696470"/>
                <a:gd name="connsiteY45" fmla="*/ 2205552 h 3503791"/>
                <a:gd name="connsiteX46" fmla="*/ 807052 w 2696470"/>
                <a:gd name="connsiteY46" fmla="*/ 2073015 h 3503791"/>
                <a:gd name="connsiteX47" fmla="*/ 807051 w 2696470"/>
                <a:gd name="connsiteY47" fmla="*/ 2073015 h 3503791"/>
                <a:gd name="connsiteX48" fmla="*/ 874105 w 2696470"/>
                <a:gd name="connsiteY48" fmla="*/ 1984342 h 3503791"/>
                <a:gd name="connsiteX49" fmla="*/ 874106 w 2696470"/>
                <a:gd name="connsiteY49" fmla="*/ 1984343 h 3503791"/>
                <a:gd name="connsiteX50" fmla="*/ 2014022 w 2696470"/>
                <a:gd name="connsiteY50" fmla="*/ 477461 h 3503791"/>
                <a:gd name="connsiteX51" fmla="*/ 2043519 w 2696470"/>
                <a:gd name="connsiteY51" fmla="*/ 461371 h 3503791"/>
                <a:gd name="connsiteX52" fmla="*/ 2088232 w 2696470"/>
                <a:gd name="connsiteY52" fmla="*/ 454691 h 3503791"/>
                <a:gd name="connsiteX53" fmla="*/ 2239328 w 2696470"/>
                <a:gd name="connsiteY53" fmla="*/ 255035 h 3503791"/>
                <a:gd name="connsiteX54" fmla="*/ 2175917 w 2696470"/>
                <a:gd name="connsiteY54" fmla="*/ 207065 h 3503791"/>
                <a:gd name="connsiteX55" fmla="*/ 2175793 w 2696470"/>
                <a:gd name="connsiteY55" fmla="*/ 207230 h 3503791"/>
                <a:gd name="connsiteX56" fmla="*/ 2153625 w 2696470"/>
                <a:gd name="connsiteY56" fmla="*/ 236359 h 3503791"/>
                <a:gd name="connsiteX57" fmla="*/ 2129076 w 2696470"/>
                <a:gd name="connsiteY57" fmla="*/ 217672 h 3503791"/>
                <a:gd name="connsiteX58" fmla="*/ 1609499 w 2696470"/>
                <a:gd name="connsiteY58" fmla="*/ 879967 h 3503791"/>
                <a:gd name="connsiteX59" fmla="*/ 1580919 w 2696470"/>
                <a:gd name="connsiteY59" fmla="*/ 976884 h 3503791"/>
                <a:gd name="connsiteX60" fmla="*/ 1551788 w 2696470"/>
                <a:gd name="connsiteY60" fmla="*/ 1017188 h 3503791"/>
                <a:gd name="connsiteX61" fmla="*/ 1505986 w 2696470"/>
                <a:gd name="connsiteY61" fmla="*/ 1064090 h 3503791"/>
                <a:gd name="connsiteX62" fmla="*/ 1436552 w 2696470"/>
                <a:gd name="connsiteY62" fmla="*/ 1118320 h 3503791"/>
                <a:gd name="connsiteX63" fmla="*/ 1388368 w 2696470"/>
                <a:gd name="connsiteY63" fmla="*/ 1136458 h 3503791"/>
                <a:gd name="connsiteX64" fmla="*/ 1351726 w 2696470"/>
                <a:gd name="connsiteY64" fmla="*/ 1119785 h 3503791"/>
                <a:gd name="connsiteX65" fmla="*/ 1342383 w 2696470"/>
                <a:gd name="connsiteY65" fmla="*/ 1072701 h 3503791"/>
                <a:gd name="connsiteX66" fmla="*/ 1657132 w 2696470"/>
                <a:gd name="connsiteY66" fmla="*/ 602774 h 3503791"/>
                <a:gd name="connsiteX67" fmla="*/ 2107274 w 2696470"/>
                <a:gd name="connsiteY67" fmla="*/ 41792 h 3503791"/>
                <a:gd name="connsiteX68" fmla="*/ 2173961 w 2696470"/>
                <a:gd name="connsiteY68" fmla="*/ 16327 h 3503791"/>
                <a:gd name="connsiteX69" fmla="*/ 2256221 w 2696470"/>
                <a:gd name="connsiteY69" fmla="*/ 63045 h 3503791"/>
                <a:gd name="connsiteX70" fmla="*/ 2256588 w 2696470"/>
                <a:gd name="connsiteY70" fmla="*/ 63961 h 3503791"/>
                <a:gd name="connsiteX71" fmla="*/ 2256771 w 2696470"/>
                <a:gd name="connsiteY71" fmla="*/ 64144 h 3503791"/>
                <a:gd name="connsiteX72" fmla="*/ 2268313 w 2696470"/>
                <a:gd name="connsiteY72" fmla="*/ 84847 h 3503791"/>
                <a:gd name="connsiteX73" fmla="*/ 2254101 w 2696470"/>
                <a:gd name="connsiteY73" fmla="*/ 103796 h 3503791"/>
                <a:gd name="connsiteX74" fmla="*/ 2317491 w 2696470"/>
                <a:gd name="connsiteY74" fmla="*/ 151750 h 3503791"/>
                <a:gd name="connsiteX75" fmla="*/ 2387948 w 2696470"/>
                <a:gd name="connsiteY75" fmla="*/ 58648 h 3503791"/>
                <a:gd name="connsiteX76" fmla="*/ 2408379 w 2696470"/>
                <a:gd name="connsiteY76" fmla="*/ 55890 h 3503791"/>
                <a:gd name="connsiteX77" fmla="*/ 2424916 w 2696470"/>
                <a:gd name="connsiteY77" fmla="*/ 61230 h 3503791"/>
                <a:gd name="connsiteX78" fmla="*/ 2462880 w 2696470"/>
                <a:gd name="connsiteY78" fmla="*/ 11015 h 3503791"/>
                <a:gd name="connsiteX79" fmla="*/ 2486081 w 2696470"/>
                <a:gd name="connsiteY79" fmla="*/ 338 h 350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96470" h="3503791">
                  <a:moveTo>
                    <a:pt x="2486081" y="338"/>
                  </a:moveTo>
                  <a:cubicBezTo>
                    <a:pt x="2516319" y="-2805"/>
                    <a:pt x="2565339" y="16054"/>
                    <a:pt x="2612195" y="51504"/>
                  </a:cubicBezTo>
                  <a:cubicBezTo>
                    <a:pt x="2674668" y="98771"/>
                    <a:pt x="2709843" y="157765"/>
                    <a:pt x="2691706" y="184146"/>
                  </a:cubicBezTo>
                  <a:lnTo>
                    <a:pt x="2653378" y="234842"/>
                  </a:lnTo>
                  <a:lnTo>
                    <a:pt x="2663335" y="248832"/>
                  </a:lnTo>
                  <a:cubicBezTo>
                    <a:pt x="2667820" y="257795"/>
                    <a:pt x="2668988" y="264803"/>
                    <a:pt x="2666240" y="269154"/>
                  </a:cubicBezTo>
                  <a:lnTo>
                    <a:pt x="2502682" y="485279"/>
                  </a:lnTo>
                  <a:lnTo>
                    <a:pt x="2523339" y="488271"/>
                  </a:lnTo>
                  <a:cubicBezTo>
                    <a:pt x="2535248" y="490102"/>
                    <a:pt x="2545689" y="503843"/>
                    <a:pt x="2540194" y="510988"/>
                  </a:cubicBezTo>
                  <a:lnTo>
                    <a:pt x="1224821" y="2249735"/>
                  </a:lnTo>
                  <a:lnTo>
                    <a:pt x="1224947" y="2249809"/>
                  </a:lnTo>
                  <a:lnTo>
                    <a:pt x="1157893" y="2338482"/>
                  </a:lnTo>
                  <a:lnTo>
                    <a:pt x="1157768" y="2338407"/>
                  </a:lnTo>
                  <a:lnTo>
                    <a:pt x="1157711" y="2338483"/>
                  </a:lnTo>
                  <a:lnTo>
                    <a:pt x="1057464" y="2471107"/>
                  </a:lnTo>
                  <a:lnTo>
                    <a:pt x="1057494" y="2471125"/>
                  </a:lnTo>
                  <a:lnTo>
                    <a:pt x="990807" y="2559247"/>
                  </a:lnTo>
                  <a:lnTo>
                    <a:pt x="990778" y="2559230"/>
                  </a:lnTo>
                  <a:lnTo>
                    <a:pt x="990625" y="2559431"/>
                  </a:lnTo>
                  <a:lnTo>
                    <a:pt x="541584" y="3153023"/>
                  </a:lnTo>
                  <a:lnTo>
                    <a:pt x="541093" y="3152652"/>
                  </a:lnTo>
                  <a:lnTo>
                    <a:pt x="538557" y="3154822"/>
                  </a:lnTo>
                  <a:cubicBezTo>
                    <a:pt x="517016" y="3173026"/>
                    <a:pt x="422952" y="3250090"/>
                    <a:pt x="296598" y="3318080"/>
                  </a:cubicBezTo>
                  <a:lnTo>
                    <a:pt x="180474" y="3370105"/>
                  </a:lnTo>
                  <a:lnTo>
                    <a:pt x="163984" y="3391913"/>
                  </a:lnTo>
                  <a:lnTo>
                    <a:pt x="163995" y="3391922"/>
                  </a:lnTo>
                  <a:lnTo>
                    <a:pt x="163956" y="3391949"/>
                  </a:lnTo>
                  <a:lnTo>
                    <a:pt x="160513" y="3396502"/>
                  </a:lnTo>
                  <a:lnTo>
                    <a:pt x="156619" y="3396999"/>
                  </a:lnTo>
                  <a:lnTo>
                    <a:pt x="1672" y="3503679"/>
                  </a:lnTo>
                  <a:cubicBezTo>
                    <a:pt x="756" y="3504044"/>
                    <a:pt x="-161" y="3503495"/>
                    <a:pt x="23" y="3502396"/>
                  </a:cubicBezTo>
                  <a:lnTo>
                    <a:pt x="60568" y="3324601"/>
                  </a:lnTo>
                  <a:lnTo>
                    <a:pt x="59932" y="3320471"/>
                  </a:lnTo>
                  <a:lnTo>
                    <a:pt x="77962" y="3296627"/>
                  </a:lnTo>
                  <a:lnTo>
                    <a:pt x="82963" y="3250912"/>
                  </a:lnTo>
                  <a:cubicBezTo>
                    <a:pt x="109244" y="3077226"/>
                    <a:pt x="173313" y="2927610"/>
                    <a:pt x="188920" y="2892920"/>
                  </a:cubicBezTo>
                  <a:lnTo>
                    <a:pt x="191216" y="2887914"/>
                  </a:lnTo>
                  <a:lnTo>
                    <a:pt x="190742" y="2887555"/>
                  </a:lnTo>
                  <a:lnTo>
                    <a:pt x="192363" y="2885412"/>
                  </a:lnTo>
                  <a:lnTo>
                    <a:pt x="192390" y="2885354"/>
                  </a:lnTo>
                  <a:lnTo>
                    <a:pt x="192401" y="2885362"/>
                  </a:lnTo>
                  <a:lnTo>
                    <a:pt x="639966" y="2293780"/>
                  </a:lnTo>
                  <a:lnTo>
                    <a:pt x="640046" y="2293675"/>
                  </a:lnTo>
                  <a:lnTo>
                    <a:pt x="639965" y="2293597"/>
                  </a:lnTo>
                  <a:lnTo>
                    <a:pt x="706652" y="2205474"/>
                  </a:lnTo>
                  <a:lnTo>
                    <a:pt x="706734" y="2205552"/>
                  </a:lnTo>
                  <a:lnTo>
                    <a:pt x="807052" y="2073015"/>
                  </a:lnTo>
                  <a:lnTo>
                    <a:pt x="807051" y="2073015"/>
                  </a:lnTo>
                  <a:lnTo>
                    <a:pt x="874105" y="1984342"/>
                  </a:lnTo>
                  <a:lnTo>
                    <a:pt x="874106" y="1984343"/>
                  </a:lnTo>
                  <a:lnTo>
                    <a:pt x="2014022" y="477461"/>
                  </a:lnTo>
                  <a:cubicBezTo>
                    <a:pt x="2019266" y="470545"/>
                    <a:pt x="2029469" y="465272"/>
                    <a:pt x="2043519" y="461371"/>
                  </a:cubicBezTo>
                  <a:lnTo>
                    <a:pt x="2088232" y="454691"/>
                  </a:lnTo>
                  <a:lnTo>
                    <a:pt x="2239328" y="255035"/>
                  </a:lnTo>
                  <a:lnTo>
                    <a:pt x="2175917" y="207065"/>
                  </a:lnTo>
                  <a:lnTo>
                    <a:pt x="2175793" y="207230"/>
                  </a:lnTo>
                  <a:lnTo>
                    <a:pt x="2153625" y="236359"/>
                  </a:lnTo>
                  <a:lnTo>
                    <a:pt x="2129076" y="217672"/>
                  </a:lnTo>
                  <a:lnTo>
                    <a:pt x="1609499" y="879967"/>
                  </a:lnTo>
                  <a:cubicBezTo>
                    <a:pt x="1608216" y="899753"/>
                    <a:pt x="1602721" y="936394"/>
                    <a:pt x="1580919" y="976884"/>
                  </a:cubicBezTo>
                  <a:cubicBezTo>
                    <a:pt x="1573041" y="991539"/>
                    <a:pt x="1562964" y="1004731"/>
                    <a:pt x="1551788" y="1017188"/>
                  </a:cubicBezTo>
                  <a:cubicBezTo>
                    <a:pt x="1537682" y="1032944"/>
                    <a:pt x="1516979" y="1055479"/>
                    <a:pt x="1505986" y="1064090"/>
                  </a:cubicBezTo>
                  <a:cubicBezTo>
                    <a:pt x="1488398" y="1077648"/>
                    <a:pt x="1443514" y="1113190"/>
                    <a:pt x="1436552" y="1118320"/>
                  </a:cubicBezTo>
                  <a:cubicBezTo>
                    <a:pt x="1431055" y="1122716"/>
                    <a:pt x="1410901" y="1136458"/>
                    <a:pt x="1388368" y="1136458"/>
                  </a:cubicBezTo>
                  <a:cubicBezTo>
                    <a:pt x="1373711" y="1136458"/>
                    <a:pt x="1360703" y="1130594"/>
                    <a:pt x="1351726" y="1119785"/>
                  </a:cubicBezTo>
                  <a:cubicBezTo>
                    <a:pt x="1341833" y="1107694"/>
                    <a:pt x="1338535" y="1091754"/>
                    <a:pt x="1342383" y="1072701"/>
                  </a:cubicBezTo>
                  <a:cubicBezTo>
                    <a:pt x="1350993" y="1028181"/>
                    <a:pt x="1654019" y="606988"/>
                    <a:pt x="1657132" y="602774"/>
                  </a:cubicBezTo>
                  <a:cubicBezTo>
                    <a:pt x="1777499" y="436055"/>
                    <a:pt x="1996066" y="141458"/>
                    <a:pt x="2107274" y="41792"/>
                  </a:cubicBezTo>
                  <a:cubicBezTo>
                    <a:pt x="2125595" y="25304"/>
                    <a:pt x="2149413" y="16327"/>
                    <a:pt x="2173961" y="16327"/>
                  </a:cubicBezTo>
                  <a:cubicBezTo>
                    <a:pt x="2208587" y="16327"/>
                    <a:pt x="2239367" y="33732"/>
                    <a:pt x="2256221" y="63045"/>
                  </a:cubicBezTo>
                  <a:lnTo>
                    <a:pt x="2256588" y="63961"/>
                  </a:lnTo>
                  <a:lnTo>
                    <a:pt x="2256771" y="64144"/>
                  </a:lnTo>
                  <a:lnTo>
                    <a:pt x="2268313" y="84847"/>
                  </a:lnTo>
                  <a:lnTo>
                    <a:pt x="2254101" y="103796"/>
                  </a:lnTo>
                  <a:lnTo>
                    <a:pt x="2317491" y="151750"/>
                  </a:lnTo>
                  <a:lnTo>
                    <a:pt x="2387948" y="58648"/>
                  </a:lnTo>
                  <a:cubicBezTo>
                    <a:pt x="2391429" y="54801"/>
                    <a:pt x="2398517" y="54011"/>
                    <a:pt x="2408379" y="55890"/>
                  </a:cubicBezTo>
                  <a:lnTo>
                    <a:pt x="2424916" y="61230"/>
                  </a:lnTo>
                  <a:lnTo>
                    <a:pt x="2462880" y="11015"/>
                  </a:lnTo>
                  <a:cubicBezTo>
                    <a:pt x="2468010" y="4878"/>
                    <a:pt x="2476002" y="1386"/>
                    <a:pt x="2486081" y="338"/>
                  </a:cubicBezTo>
                  <a:close/>
                </a:path>
              </a:pathLst>
            </a:custGeom>
            <a:solidFill>
              <a:schemeClr val="tx2">
                <a:lumMod val="75000"/>
                <a:lumOff val="25000"/>
              </a:schemeClr>
            </a:solidFill>
            <a:ln w="18294" cap="flat">
              <a:noFill/>
              <a:prstDash val="solid"/>
              <a:miter/>
            </a:ln>
          </p:spPr>
          <p:txBody>
            <a:bodyPr wrap="square" rtlCol="0" anchor="ctr">
              <a:noAutofit/>
            </a:bodyPr>
            <a:lstStyle/>
            <a:p>
              <a:endParaRPr lang="en-US" dirty="0"/>
            </a:p>
          </p:txBody>
        </p:sp>
      </p:grpSp>
      <p:grpSp>
        <p:nvGrpSpPr>
          <p:cNvPr id="13" name="Group 12">
            <a:extLst>
              <a:ext uri="{FF2B5EF4-FFF2-40B4-BE49-F238E27FC236}">
                <a16:creationId xmlns:a16="http://schemas.microsoft.com/office/drawing/2014/main" id="{AFC77661-B31B-4315-A7C1-1393DCDB0325}"/>
              </a:ext>
            </a:extLst>
          </p:cNvPr>
          <p:cNvGrpSpPr/>
          <p:nvPr/>
        </p:nvGrpSpPr>
        <p:grpSpPr>
          <a:xfrm>
            <a:off x="496297" y="5591584"/>
            <a:ext cx="3028699" cy="718034"/>
            <a:chOff x="496297" y="5591584"/>
            <a:chExt cx="3028699" cy="718034"/>
          </a:xfrm>
        </p:grpSpPr>
        <p:grpSp>
          <p:nvGrpSpPr>
            <p:cNvPr id="40" name="Group 39">
              <a:extLst>
                <a:ext uri="{FF2B5EF4-FFF2-40B4-BE49-F238E27FC236}">
                  <a16:creationId xmlns:a16="http://schemas.microsoft.com/office/drawing/2014/main" id="{60FA8092-7C71-458B-A632-FA992911BD3C}"/>
                </a:ext>
              </a:extLst>
            </p:cNvPr>
            <p:cNvGrpSpPr/>
            <p:nvPr/>
          </p:nvGrpSpPr>
          <p:grpSpPr>
            <a:xfrm>
              <a:off x="1287767" y="5627436"/>
              <a:ext cx="2237229" cy="646331"/>
              <a:chOff x="1331084" y="1579394"/>
              <a:chExt cx="2237229" cy="646331"/>
            </a:xfrm>
          </p:grpSpPr>
          <p:sp>
            <p:nvSpPr>
              <p:cNvPr id="42" name="TextBox 41">
                <a:extLst>
                  <a:ext uri="{FF2B5EF4-FFF2-40B4-BE49-F238E27FC236}">
                    <a16:creationId xmlns:a16="http://schemas.microsoft.com/office/drawing/2014/main" id="{A79A756C-E4B2-49CF-A370-49B21B38454B}"/>
                  </a:ext>
                </a:extLst>
              </p:cNvPr>
              <p:cNvSpPr txBox="1"/>
              <p:nvPr/>
            </p:nvSpPr>
            <p:spPr>
              <a:xfrm>
                <a:off x="1331084" y="1579394"/>
                <a:ext cx="576064" cy="646331"/>
              </a:xfrm>
              <a:prstGeom prst="rect">
                <a:avLst/>
              </a:prstGeom>
              <a:noFill/>
            </p:spPr>
            <p:txBody>
              <a:bodyPr wrap="square" rtlCol="0" anchor="ctr">
                <a:spAutoFit/>
              </a:bodyPr>
              <a:lstStyle/>
              <a:p>
                <a:pPr algn="ctr"/>
                <a:r>
                  <a:rPr lang="en-IN" sz="3600" dirty="0">
                    <a:solidFill>
                      <a:schemeClr val="tx2">
                        <a:lumMod val="75000"/>
                        <a:lumOff val="25000"/>
                      </a:schemeClr>
                    </a:solidFill>
                    <a:latin typeface="Aharoni" panose="02010803020104030203" pitchFamily="2" charset="-79"/>
                    <a:cs typeface="Aharoni" panose="02010803020104030203" pitchFamily="2" charset="-79"/>
                  </a:rPr>
                  <a:t>2</a:t>
                </a:r>
              </a:p>
            </p:txBody>
          </p:sp>
          <p:sp>
            <p:nvSpPr>
              <p:cNvPr id="43" name="TextBox 42">
                <a:extLst>
                  <a:ext uri="{FF2B5EF4-FFF2-40B4-BE49-F238E27FC236}">
                    <a16:creationId xmlns:a16="http://schemas.microsoft.com/office/drawing/2014/main" id="{6E4692D2-023F-46DB-9203-E0F581A29923}"/>
                  </a:ext>
                </a:extLst>
              </p:cNvPr>
              <p:cNvSpPr txBox="1"/>
              <p:nvPr/>
            </p:nvSpPr>
            <p:spPr>
              <a:xfrm>
                <a:off x="1980583" y="1635962"/>
                <a:ext cx="1587730" cy="584775"/>
              </a:xfrm>
              <a:prstGeom prst="rect">
                <a:avLst/>
              </a:prstGeom>
              <a:noFill/>
            </p:spPr>
            <p:txBody>
              <a:bodyPr wrap="square" rtlCol="0" anchor="ctr">
                <a:spAutoFit/>
              </a:bodyPr>
              <a:lstStyle/>
              <a:p>
                <a:pPr algn="ctr"/>
                <a:r>
                  <a:rPr lang="en-IN" sz="1600" dirty="0">
                    <a:solidFill>
                      <a:schemeClr val="tx2">
                        <a:lumMod val="75000"/>
                        <a:lumOff val="25000"/>
                      </a:schemeClr>
                    </a:solidFill>
                    <a:latin typeface="Aharoni" panose="02010803020104030203" pitchFamily="2" charset="-79"/>
                    <a:cs typeface="Aharoni" panose="02010803020104030203" pitchFamily="2" charset="-79"/>
                  </a:rPr>
                  <a:t>Selected candidates</a:t>
                </a:r>
              </a:p>
            </p:txBody>
          </p:sp>
        </p:grpSp>
        <p:grpSp>
          <p:nvGrpSpPr>
            <p:cNvPr id="9" name="Group 8">
              <a:extLst>
                <a:ext uri="{FF2B5EF4-FFF2-40B4-BE49-F238E27FC236}">
                  <a16:creationId xmlns:a16="http://schemas.microsoft.com/office/drawing/2014/main" id="{73004BEE-4B6F-415B-96B3-BEF5B37B8CC5}"/>
                </a:ext>
              </a:extLst>
            </p:cNvPr>
            <p:cNvGrpSpPr/>
            <p:nvPr/>
          </p:nvGrpSpPr>
          <p:grpSpPr>
            <a:xfrm>
              <a:off x="496297" y="5591584"/>
              <a:ext cx="718034" cy="718034"/>
              <a:chOff x="496297" y="5591584"/>
              <a:chExt cx="718034" cy="718034"/>
            </a:xfrm>
          </p:grpSpPr>
          <p:sp>
            <p:nvSpPr>
              <p:cNvPr id="62" name="Oval 61">
                <a:extLst>
                  <a:ext uri="{FF2B5EF4-FFF2-40B4-BE49-F238E27FC236}">
                    <a16:creationId xmlns:a16="http://schemas.microsoft.com/office/drawing/2014/main" id="{E916B9E0-3B78-4725-8D50-DD77E762AA2D}"/>
                  </a:ext>
                </a:extLst>
              </p:cNvPr>
              <p:cNvSpPr/>
              <p:nvPr/>
            </p:nvSpPr>
            <p:spPr>
              <a:xfrm>
                <a:off x="496297" y="5591584"/>
                <a:ext cx="718034" cy="718034"/>
              </a:xfrm>
              <a:prstGeom prst="ellipse">
                <a:avLst/>
              </a:prstGeom>
              <a:solidFill>
                <a:schemeClr val="accent2"/>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2">
                      <a:lumMod val="75000"/>
                      <a:lumOff val="25000"/>
                    </a:schemeClr>
                  </a:solidFill>
                </a:endParaRPr>
              </a:p>
            </p:txBody>
          </p:sp>
          <p:sp>
            <p:nvSpPr>
              <p:cNvPr id="63" name="Freeform: Shape 62">
                <a:extLst>
                  <a:ext uri="{FF2B5EF4-FFF2-40B4-BE49-F238E27FC236}">
                    <a16:creationId xmlns:a16="http://schemas.microsoft.com/office/drawing/2014/main" id="{A0216D08-B8B7-4F11-B7FF-F9E0E944A883}"/>
                  </a:ext>
                </a:extLst>
              </p:cNvPr>
              <p:cNvSpPr/>
              <p:nvPr/>
            </p:nvSpPr>
            <p:spPr>
              <a:xfrm>
                <a:off x="663188" y="5779912"/>
                <a:ext cx="384253" cy="341379"/>
              </a:xfrm>
              <a:custGeom>
                <a:avLst/>
                <a:gdLst>
                  <a:gd name="connsiteX0" fmla="*/ 3838619 w 3838619"/>
                  <a:gd name="connsiteY0" fmla="*/ 0 h 3410314"/>
                  <a:gd name="connsiteX1" fmla="*/ 1741288 w 3838619"/>
                  <a:gd name="connsiteY1" fmla="*/ 2814986 h 3410314"/>
                  <a:gd name="connsiteX2" fmla="*/ 1424183 w 3838619"/>
                  <a:gd name="connsiteY2" fmla="*/ 3274878 h 3410314"/>
                  <a:gd name="connsiteX3" fmla="*/ 884553 w 3838619"/>
                  <a:gd name="connsiteY3" fmla="*/ 3172887 h 3410314"/>
                  <a:gd name="connsiteX4" fmla="*/ 0 w 3838619"/>
                  <a:gd name="connsiteY4" fmla="*/ 2318006 h 3410314"/>
                  <a:gd name="connsiteX5" fmla="*/ 725072 w 3838619"/>
                  <a:gd name="connsiteY5" fmla="*/ 2041700 h 3410314"/>
                  <a:gd name="connsiteX6" fmla="*/ 1194237 w 3838619"/>
                  <a:gd name="connsiteY6" fmla="*/ 2553516 h 3410314"/>
                  <a:gd name="connsiteX7" fmla="*/ 3838619 w 3838619"/>
                  <a:gd name="connsiteY7" fmla="*/ 0 h 341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8619" h="3410314">
                    <a:moveTo>
                      <a:pt x="3838619" y="0"/>
                    </a:moveTo>
                    <a:cubicBezTo>
                      <a:pt x="3146927" y="532215"/>
                      <a:pt x="2312445" y="1900766"/>
                      <a:pt x="1741288" y="2814986"/>
                    </a:cubicBezTo>
                    <a:cubicBezTo>
                      <a:pt x="1659694" y="2965194"/>
                      <a:pt x="1552138" y="3122817"/>
                      <a:pt x="1424183" y="3274878"/>
                    </a:cubicBezTo>
                    <a:cubicBezTo>
                      <a:pt x="1309210" y="3412104"/>
                      <a:pt x="1062573" y="3532642"/>
                      <a:pt x="884553" y="3172887"/>
                    </a:cubicBezTo>
                    <a:cubicBezTo>
                      <a:pt x="636060" y="2720412"/>
                      <a:pt x="461748" y="2306879"/>
                      <a:pt x="0" y="2318006"/>
                    </a:cubicBezTo>
                    <a:cubicBezTo>
                      <a:pt x="196567" y="1874804"/>
                      <a:pt x="424660" y="1795064"/>
                      <a:pt x="725072" y="2041700"/>
                    </a:cubicBezTo>
                    <a:cubicBezTo>
                      <a:pt x="789977" y="2097332"/>
                      <a:pt x="1197946" y="2557225"/>
                      <a:pt x="1194237" y="2553516"/>
                    </a:cubicBezTo>
                    <a:cubicBezTo>
                      <a:pt x="2156673" y="1171984"/>
                      <a:pt x="3076460" y="226237"/>
                      <a:pt x="3838619" y="0"/>
                    </a:cubicBezTo>
                    <a:close/>
                  </a:path>
                </a:pathLst>
              </a:custGeom>
              <a:solidFill>
                <a:schemeClr val="tx2">
                  <a:lumMod val="75000"/>
                  <a:lumOff val="25000"/>
                </a:schemeClr>
              </a:solidFill>
              <a:ln w="9525" cap="flat">
                <a:noFill/>
                <a:prstDash val="solid"/>
                <a:miter/>
              </a:ln>
            </p:spPr>
            <p:txBody>
              <a:bodyPr wrap="square" rtlCol="0" anchor="ctr">
                <a:noAutofit/>
              </a:bodyPr>
              <a:lstStyle/>
              <a:p>
                <a:endParaRPr lang="en-US" dirty="0"/>
              </a:p>
            </p:txBody>
          </p:sp>
        </p:grpSp>
      </p:grpSp>
      <p:grpSp>
        <p:nvGrpSpPr>
          <p:cNvPr id="16" name="Group 15">
            <a:extLst>
              <a:ext uri="{FF2B5EF4-FFF2-40B4-BE49-F238E27FC236}">
                <a16:creationId xmlns:a16="http://schemas.microsoft.com/office/drawing/2014/main" id="{3A3D33A8-171F-4BB2-AE68-FEEC4A834A50}"/>
              </a:ext>
            </a:extLst>
          </p:cNvPr>
          <p:cNvGrpSpPr/>
          <p:nvPr/>
        </p:nvGrpSpPr>
        <p:grpSpPr>
          <a:xfrm>
            <a:off x="496297" y="4241804"/>
            <a:ext cx="3028699" cy="718034"/>
            <a:chOff x="496297" y="4241804"/>
            <a:chExt cx="3028699" cy="718034"/>
          </a:xfrm>
        </p:grpSpPr>
        <p:grpSp>
          <p:nvGrpSpPr>
            <p:cNvPr id="36" name="Group 35">
              <a:extLst>
                <a:ext uri="{FF2B5EF4-FFF2-40B4-BE49-F238E27FC236}">
                  <a16:creationId xmlns:a16="http://schemas.microsoft.com/office/drawing/2014/main" id="{3BECB0F5-A81B-4176-8748-9C07289F9EDD}"/>
                </a:ext>
              </a:extLst>
            </p:cNvPr>
            <p:cNvGrpSpPr/>
            <p:nvPr/>
          </p:nvGrpSpPr>
          <p:grpSpPr>
            <a:xfrm>
              <a:off x="496297" y="4241804"/>
              <a:ext cx="3028699" cy="718034"/>
              <a:chOff x="539614" y="1543542"/>
              <a:chExt cx="3028699" cy="718034"/>
            </a:xfrm>
          </p:grpSpPr>
          <p:sp>
            <p:nvSpPr>
              <p:cNvPr id="37" name="Oval 36">
                <a:extLst>
                  <a:ext uri="{FF2B5EF4-FFF2-40B4-BE49-F238E27FC236}">
                    <a16:creationId xmlns:a16="http://schemas.microsoft.com/office/drawing/2014/main" id="{C517BF02-4029-411E-B8A7-E4FF7F16DC1B}"/>
                  </a:ext>
                </a:extLst>
              </p:cNvPr>
              <p:cNvSpPr/>
              <p:nvPr/>
            </p:nvSpPr>
            <p:spPr>
              <a:xfrm>
                <a:off x="539614" y="1543542"/>
                <a:ext cx="718034" cy="718034"/>
              </a:xfrm>
              <a:prstGeom prst="ellipse">
                <a:avLst/>
              </a:prstGeom>
              <a:solidFill>
                <a:schemeClr val="accent1"/>
              </a:solidFill>
              <a:ln>
                <a:noFill/>
              </a:ln>
              <a:effectLst>
                <a:outerShdw blurRad="63500" algn="ctr" rotWithShape="0">
                  <a:schemeClr val="tx2">
                    <a:lumMod val="75000"/>
                    <a:lumOff val="2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2">
                      <a:lumMod val="75000"/>
                      <a:lumOff val="25000"/>
                    </a:schemeClr>
                  </a:solidFill>
                </a:endParaRPr>
              </a:p>
            </p:txBody>
          </p:sp>
          <p:sp>
            <p:nvSpPr>
              <p:cNvPr id="38" name="TextBox 37">
                <a:extLst>
                  <a:ext uri="{FF2B5EF4-FFF2-40B4-BE49-F238E27FC236}">
                    <a16:creationId xmlns:a16="http://schemas.microsoft.com/office/drawing/2014/main" id="{2AC2AA87-B684-4CFA-837E-58E99D1D1EDC}"/>
                  </a:ext>
                </a:extLst>
              </p:cNvPr>
              <p:cNvSpPr txBox="1"/>
              <p:nvPr/>
            </p:nvSpPr>
            <p:spPr>
              <a:xfrm>
                <a:off x="1331084" y="1579394"/>
                <a:ext cx="576064" cy="646331"/>
              </a:xfrm>
              <a:prstGeom prst="rect">
                <a:avLst/>
              </a:prstGeom>
              <a:noFill/>
            </p:spPr>
            <p:txBody>
              <a:bodyPr wrap="square" rtlCol="0" anchor="ctr">
                <a:spAutoFit/>
              </a:bodyPr>
              <a:lstStyle/>
              <a:p>
                <a:pPr algn="ctr"/>
                <a:r>
                  <a:rPr lang="en-IN" sz="3600" dirty="0">
                    <a:solidFill>
                      <a:schemeClr val="tx2">
                        <a:lumMod val="75000"/>
                        <a:lumOff val="25000"/>
                      </a:schemeClr>
                    </a:solidFill>
                    <a:latin typeface="Aharoni" panose="02010803020104030203" pitchFamily="2" charset="-79"/>
                    <a:cs typeface="Aharoni" panose="02010803020104030203" pitchFamily="2" charset="-79"/>
                  </a:rPr>
                  <a:t>2</a:t>
                </a:r>
              </a:p>
            </p:txBody>
          </p:sp>
          <p:sp>
            <p:nvSpPr>
              <p:cNvPr id="39" name="TextBox 38">
                <a:extLst>
                  <a:ext uri="{FF2B5EF4-FFF2-40B4-BE49-F238E27FC236}">
                    <a16:creationId xmlns:a16="http://schemas.microsoft.com/office/drawing/2014/main" id="{E3C342A4-E5F7-43CF-9FF0-3D2F6CBAB155}"/>
                  </a:ext>
                </a:extLst>
              </p:cNvPr>
              <p:cNvSpPr txBox="1"/>
              <p:nvPr/>
            </p:nvSpPr>
            <p:spPr>
              <a:xfrm>
                <a:off x="1980583" y="1635962"/>
                <a:ext cx="1587730" cy="584775"/>
              </a:xfrm>
              <a:prstGeom prst="rect">
                <a:avLst/>
              </a:prstGeom>
              <a:noFill/>
            </p:spPr>
            <p:txBody>
              <a:bodyPr wrap="square" rtlCol="0" anchor="ctr">
                <a:spAutoFit/>
              </a:bodyPr>
              <a:lstStyle/>
              <a:p>
                <a:pPr algn="ctr"/>
                <a:r>
                  <a:rPr lang="en-IN" sz="1600" dirty="0">
                    <a:solidFill>
                      <a:schemeClr val="tx2">
                        <a:lumMod val="75000"/>
                        <a:lumOff val="25000"/>
                      </a:schemeClr>
                    </a:solidFill>
                    <a:latin typeface="Aharoni" panose="02010803020104030203" pitchFamily="2" charset="-79"/>
                    <a:cs typeface="Aharoni" panose="02010803020104030203" pitchFamily="2" charset="-79"/>
                  </a:rPr>
                  <a:t>Direct admissions</a:t>
                </a:r>
              </a:p>
            </p:txBody>
          </p:sp>
        </p:grpSp>
        <p:sp>
          <p:nvSpPr>
            <p:cNvPr id="83" name="Freeform: Shape 82">
              <a:extLst>
                <a:ext uri="{FF2B5EF4-FFF2-40B4-BE49-F238E27FC236}">
                  <a16:creationId xmlns:a16="http://schemas.microsoft.com/office/drawing/2014/main" id="{A8FCF056-9530-4889-ADB3-E1BA0533D951}"/>
                </a:ext>
              </a:extLst>
            </p:cNvPr>
            <p:cNvSpPr/>
            <p:nvPr/>
          </p:nvSpPr>
          <p:spPr>
            <a:xfrm>
              <a:off x="698887" y="4391283"/>
              <a:ext cx="312855" cy="419077"/>
            </a:xfrm>
            <a:custGeom>
              <a:avLst/>
              <a:gdLst>
                <a:gd name="connsiteX0" fmla="*/ 441167 w 3447288"/>
                <a:gd name="connsiteY0" fmla="*/ 3384361 h 4617726"/>
                <a:gd name="connsiteX1" fmla="*/ 2760117 w 3447288"/>
                <a:gd name="connsiteY1" fmla="*/ 3384361 h 4617726"/>
                <a:gd name="connsiteX2" fmla="*/ 2760117 w 3447288"/>
                <a:gd name="connsiteY2" fmla="*/ 3570505 h 4617726"/>
                <a:gd name="connsiteX3" fmla="*/ 441167 w 3447288"/>
                <a:gd name="connsiteY3" fmla="*/ 3570505 h 4617726"/>
                <a:gd name="connsiteX4" fmla="*/ 441167 w 3447288"/>
                <a:gd name="connsiteY4" fmla="*/ 2521348 h 4617726"/>
                <a:gd name="connsiteX5" fmla="*/ 2760117 w 3447288"/>
                <a:gd name="connsiteY5" fmla="*/ 2521348 h 4617726"/>
                <a:gd name="connsiteX6" fmla="*/ 2760117 w 3447288"/>
                <a:gd name="connsiteY6" fmla="*/ 2707486 h 4617726"/>
                <a:gd name="connsiteX7" fmla="*/ 441167 w 3447288"/>
                <a:gd name="connsiteY7" fmla="*/ 2707486 h 4617726"/>
                <a:gd name="connsiteX8" fmla="*/ 441167 w 3447288"/>
                <a:gd name="connsiteY8" fmla="*/ 1658329 h 4617726"/>
                <a:gd name="connsiteX9" fmla="*/ 1753353 w 3447288"/>
                <a:gd name="connsiteY9" fmla="*/ 1658329 h 4617726"/>
                <a:gd name="connsiteX10" fmla="*/ 1753353 w 3447288"/>
                <a:gd name="connsiteY10" fmla="*/ 1844467 h 4617726"/>
                <a:gd name="connsiteX11" fmla="*/ 441167 w 3447288"/>
                <a:gd name="connsiteY11" fmla="*/ 1844467 h 4617726"/>
                <a:gd name="connsiteX12" fmla="*/ 441167 w 3447288"/>
                <a:gd name="connsiteY12" fmla="*/ 795316 h 4617726"/>
                <a:gd name="connsiteX13" fmla="*/ 2760117 w 3447288"/>
                <a:gd name="connsiteY13" fmla="*/ 795316 h 4617726"/>
                <a:gd name="connsiteX14" fmla="*/ 2760117 w 3447288"/>
                <a:gd name="connsiteY14" fmla="*/ 981454 h 4617726"/>
                <a:gd name="connsiteX15" fmla="*/ 441167 w 3447288"/>
                <a:gd name="connsiteY15" fmla="*/ 981454 h 4617726"/>
                <a:gd name="connsiteX16" fmla="*/ 0 w 3447288"/>
                <a:gd name="connsiteY16" fmla="*/ 0 h 4617726"/>
                <a:gd name="connsiteX17" fmla="*/ 3212593 w 3447288"/>
                <a:gd name="connsiteY17" fmla="*/ 0 h 4617726"/>
                <a:gd name="connsiteX18" fmla="*/ 3212593 w 3447288"/>
                <a:gd name="connsiteY18" fmla="*/ 257537 h 4617726"/>
                <a:gd name="connsiteX19" fmla="*/ 3447288 w 3447288"/>
                <a:gd name="connsiteY19" fmla="*/ 257537 h 4617726"/>
                <a:gd name="connsiteX20" fmla="*/ 3447288 w 3447288"/>
                <a:gd name="connsiteY20" fmla="*/ 4617726 h 4617726"/>
                <a:gd name="connsiteX21" fmla="*/ 234695 w 3447288"/>
                <a:gd name="connsiteY21" fmla="*/ 4617726 h 4617726"/>
                <a:gd name="connsiteX22" fmla="*/ 234695 w 3447288"/>
                <a:gd name="connsiteY22" fmla="*/ 4360189 h 4617726"/>
                <a:gd name="connsiteX23" fmla="*/ 3212593 w 3447288"/>
                <a:gd name="connsiteY23" fmla="*/ 4360189 h 4617726"/>
                <a:gd name="connsiteX24" fmla="*/ 3212593 w 3447288"/>
                <a:gd name="connsiteY24" fmla="*/ 257537 h 4617726"/>
                <a:gd name="connsiteX25" fmla="*/ 234695 w 3447288"/>
                <a:gd name="connsiteY25" fmla="*/ 257537 h 4617726"/>
                <a:gd name="connsiteX26" fmla="*/ 234695 w 3447288"/>
                <a:gd name="connsiteY26" fmla="*/ 4360189 h 4617726"/>
                <a:gd name="connsiteX27" fmla="*/ 0 w 3447288"/>
                <a:gd name="connsiteY27" fmla="*/ 4360189 h 461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47288" h="4617726">
                  <a:moveTo>
                    <a:pt x="441167" y="3384361"/>
                  </a:moveTo>
                  <a:lnTo>
                    <a:pt x="2760117" y="3384361"/>
                  </a:lnTo>
                  <a:lnTo>
                    <a:pt x="2760117" y="3570505"/>
                  </a:lnTo>
                  <a:lnTo>
                    <a:pt x="441167" y="3570505"/>
                  </a:lnTo>
                  <a:close/>
                  <a:moveTo>
                    <a:pt x="441167" y="2521348"/>
                  </a:moveTo>
                  <a:lnTo>
                    <a:pt x="2760117" y="2521348"/>
                  </a:lnTo>
                  <a:lnTo>
                    <a:pt x="2760117" y="2707486"/>
                  </a:lnTo>
                  <a:lnTo>
                    <a:pt x="441167" y="2707486"/>
                  </a:lnTo>
                  <a:close/>
                  <a:moveTo>
                    <a:pt x="441167" y="1658329"/>
                  </a:moveTo>
                  <a:lnTo>
                    <a:pt x="1753353" y="1658329"/>
                  </a:lnTo>
                  <a:lnTo>
                    <a:pt x="1753353" y="1844467"/>
                  </a:lnTo>
                  <a:lnTo>
                    <a:pt x="441167" y="1844467"/>
                  </a:lnTo>
                  <a:close/>
                  <a:moveTo>
                    <a:pt x="441167" y="795316"/>
                  </a:moveTo>
                  <a:lnTo>
                    <a:pt x="2760117" y="795316"/>
                  </a:lnTo>
                  <a:lnTo>
                    <a:pt x="2760117" y="981454"/>
                  </a:lnTo>
                  <a:lnTo>
                    <a:pt x="441167" y="981454"/>
                  </a:lnTo>
                  <a:close/>
                  <a:moveTo>
                    <a:pt x="0" y="0"/>
                  </a:moveTo>
                  <a:lnTo>
                    <a:pt x="3212593" y="0"/>
                  </a:lnTo>
                  <a:lnTo>
                    <a:pt x="3212593" y="257537"/>
                  </a:lnTo>
                  <a:lnTo>
                    <a:pt x="3447288" y="257537"/>
                  </a:lnTo>
                  <a:lnTo>
                    <a:pt x="3447288" y="4617726"/>
                  </a:lnTo>
                  <a:lnTo>
                    <a:pt x="234695" y="4617726"/>
                  </a:lnTo>
                  <a:lnTo>
                    <a:pt x="234695" y="4360189"/>
                  </a:lnTo>
                  <a:lnTo>
                    <a:pt x="3212593" y="4360189"/>
                  </a:lnTo>
                  <a:lnTo>
                    <a:pt x="3212593" y="257537"/>
                  </a:lnTo>
                  <a:lnTo>
                    <a:pt x="234695" y="257537"/>
                  </a:lnTo>
                  <a:lnTo>
                    <a:pt x="234695" y="4360189"/>
                  </a:lnTo>
                  <a:lnTo>
                    <a:pt x="0" y="4360189"/>
                  </a:lnTo>
                  <a:close/>
                </a:path>
              </a:pathLst>
            </a:custGeom>
            <a:solidFill>
              <a:schemeClr val="bg2"/>
            </a:solidFill>
            <a:ln w="9525" cap="flat">
              <a:noFill/>
              <a:prstDash val="solid"/>
              <a:miter/>
            </a:ln>
          </p:spPr>
          <p:txBody>
            <a:bodyPr wrap="square" rtlCol="0" anchor="ctr">
              <a:noAutofit/>
            </a:bodyPr>
            <a:lstStyle/>
            <a:p>
              <a:endParaRPr lang="en-US"/>
            </a:p>
          </p:txBody>
        </p:sp>
      </p:grpSp>
      <p:graphicFrame>
        <p:nvGraphicFramePr>
          <p:cNvPr id="44" name="Chart 43">
            <a:extLst>
              <a:ext uri="{FF2B5EF4-FFF2-40B4-BE49-F238E27FC236}">
                <a16:creationId xmlns:a16="http://schemas.microsoft.com/office/drawing/2014/main" id="{C8377812-46FA-4229-A12A-85A39E7A66E9}"/>
              </a:ext>
            </a:extLst>
          </p:cNvPr>
          <p:cNvGraphicFramePr/>
          <p:nvPr/>
        </p:nvGraphicFramePr>
        <p:xfrm>
          <a:off x="3962938" y="1214722"/>
          <a:ext cx="3773176" cy="2515449"/>
        </p:xfrm>
        <a:graphic>
          <a:graphicData uri="http://schemas.openxmlformats.org/drawingml/2006/chart">
            <c:chart xmlns:c="http://schemas.openxmlformats.org/drawingml/2006/chart" xmlns:r="http://schemas.openxmlformats.org/officeDocument/2006/relationships" r:id="rId4"/>
          </a:graphicData>
        </a:graphic>
      </p:graphicFrame>
      <p:cxnSp>
        <p:nvCxnSpPr>
          <p:cNvPr id="69" name="Straight Connector 68">
            <a:extLst>
              <a:ext uri="{FF2B5EF4-FFF2-40B4-BE49-F238E27FC236}">
                <a16:creationId xmlns:a16="http://schemas.microsoft.com/office/drawing/2014/main" id="{7A2790FC-A2AE-40CF-8B06-456624DE10CE}"/>
              </a:ext>
            </a:extLst>
          </p:cNvPr>
          <p:cNvCxnSpPr>
            <a:cxnSpLocks/>
          </p:cNvCxnSpPr>
          <p:nvPr/>
        </p:nvCxnSpPr>
        <p:spPr>
          <a:xfrm>
            <a:off x="7938264" y="1673517"/>
            <a:ext cx="0" cy="159671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5" name="Chart 44">
            <a:extLst>
              <a:ext uri="{FF2B5EF4-FFF2-40B4-BE49-F238E27FC236}">
                <a16:creationId xmlns:a16="http://schemas.microsoft.com/office/drawing/2014/main" id="{E894A5A1-F360-4809-8310-6E0C6FD7DAA0}"/>
              </a:ext>
            </a:extLst>
          </p:cNvPr>
          <p:cNvGraphicFramePr/>
          <p:nvPr/>
        </p:nvGraphicFramePr>
        <p:xfrm>
          <a:off x="8401051" y="1355767"/>
          <a:ext cx="3245882" cy="2296512"/>
        </p:xfrm>
        <a:graphic>
          <a:graphicData uri="http://schemas.openxmlformats.org/drawingml/2006/chart">
            <c:chart xmlns:c="http://schemas.openxmlformats.org/drawingml/2006/chart" xmlns:r="http://schemas.openxmlformats.org/officeDocument/2006/relationships" r:id="rId5"/>
          </a:graphicData>
        </a:graphic>
      </p:graphicFrame>
      <p:sp>
        <p:nvSpPr>
          <p:cNvPr id="137" name="Rectangle 136">
            <a:extLst>
              <a:ext uri="{FF2B5EF4-FFF2-40B4-BE49-F238E27FC236}">
                <a16:creationId xmlns:a16="http://schemas.microsoft.com/office/drawing/2014/main" id="{13B2621A-EBCA-43F6-BA32-A1474B1D8CD1}"/>
              </a:ext>
            </a:extLst>
          </p:cNvPr>
          <p:cNvSpPr/>
          <p:nvPr/>
        </p:nvSpPr>
        <p:spPr>
          <a:xfrm>
            <a:off x="545066" y="6642556"/>
            <a:ext cx="11101869" cy="215444"/>
          </a:xfrm>
          <a:prstGeom prst="rect">
            <a:avLst/>
          </a:prstGeom>
        </p:spPr>
        <p:txBody>
          <a:bodyPr wrap="square" anchor="ctr">
            <a:spAutoFit/>
          </a:bodyPr>
          <a:lstStyle/>
          <a:p>
            <a:pPr lvl="0" algn="ctr" defTabSz="457063">
              <a:defRPr/>
            </a:pPr>
            <a:r>
              <a:rPr lang="en-US" sz="800" dirty="0">
                <a:solidFill>
                  <a:schemeClr val="tx2">
                    <a:lumMod val="50000"/>
                    <a:lumOff val="50000"/>
                  </a:schemeClr>
                </a:solidFill>
                <a:latin typeface="Arial" panose="020B0604020202020204" pitchFamily="34" charset="0"/>
                <a:cs typeface="Arial" panose="020B0604020202020204" pitchFamily="34" charset="0"/>
              </a:rPr>
              <a:t>This graph/chart is linked to excel, and changes automatically based on data. Just left click on it and select “Edit Data”.</a:t>
            </a:r>
          </a:p>
        </p:txBody>
      </p:sp>
      <p:graphicFrame>
        <p:nvGraphicFramePr>
          <p:cNvPr id="90" name="Chart 89">
            <a:extLst>
              <a:ext uri="{FF2B5EF4-FFF2-40B4-BE49-F238E27FC236}">
                <a16:creationId xmlns:a16="http://schemas.microsoft.com/office/drawing/2014/main" id="{BEA0A8C1-5837-46FB-9F86-6EB0CD68576B}"/>
              </a:ext>
            </a:extLst>
          </p:cNvPr>
          <p:cNvGraphicFramePr/>
          <p:nvPr/>
        </p:nvGraphicFramePr>
        <p:xfrm>
          <a:off x="4079776" y="4604778"/>
          <a:ext cx="7849212" cy="184855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127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1037-01EA-C10B-A612-67747B697D61}"/>
              </a:ext>
            </a:extLst>
          </p:cNvPr>
          <p:cNvSpPr>
            <a:spLocks noGrp="1"/>
          </p:cNvSpPr>
          <p:nvPr>
            <p:ph type="title"/>
          </p:nvPr>
        </p:nvSpPr>
        <p:spPr/>
        <p:txBody>
          <a:bodyPr/>
          <a:lstStyle/>
          <a:p>
            <a:r>
              <a:rPr lang="en-US" dirty="0"/>
              <a:t>Total Hospital Admissions</a:t>
            </a:r>
          </a:p>
        </p:txBody>
      </p:sp>
      <p:sp>
        <p:nvSpPr>
          <p:cNvPr id="3" name="Content Placeholder 2">
            <a:extLst>
              <a:ext uri="{FF2B5EF4-FFF2-40B4-BE49-F238E27FC236}">
                <a16:creationId xmlns:a16="http://schemas.microsoft.com/office/drawing/2014/main" id="{454E89E7-F15C-3AF7-277F-CED205FC73CF}"/>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Number of total admissions observed in the dataset.  (seems to be 25k)</a:t>
            </a:r>
          </a:p>
          <a:p>
            <a:pPr algn="l">
              <a:buFont typeface="Arial" panose="020B0604020202020204" pitchFamily="34" charset="0"/>
              <a:buChar char="•"/>
            </a:pPr>
            <a:r>
              <a:rPr lang="en-US" b="0" i="0" u="none" strike="noStrike" dirty="0">
                <a:solidFill>
                  <a:srgbClr val="0D0D0D"/>
                </a:solidFill>
                <a:effectLst/>
                <a:latin typeface="Söhne"/>
              </a:rPr>
              <a:t>Visual: Simple bar chart or graphic showing total admissions.</a:t>
            </a:r>
          </a:p>
          <a:p>
            <a:pPr marL="0" indent="0">
              <a:buNone/>
            </a:pPr>
            <a:br>
              <a:rPr lang="en-US" dirty="0"/>
            </a:br>
            <a:endParaRPr lang="en-US" dirty="0"/>
          </a:p>
        </p:txBody>
      </p:sp>
    </p:spTree>
    <p:extLst>
      <p:ext uri="{BB962C8B-B14F-4D97-AF65-F5344CB8AC3E}">
        <p14:creationId xmlns:p14="http://schemas.microsoft.com/office/powerpoint/2010/main" val="68027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53EA-5B71-77AD-E7B5-291150ED53D1}"/>
              </a:ext>
            </a:extLst>
          </p:cNvPr>
          <p:cNvSpPr>
            <a:spLocks noGrp="1"/>
          </p:cNvSpPr>
          <p:nvPr>
            <p:ph type="title"/>
          </p:nvPr>
        </p:nvSpPr>
        <p:spPr/>
        <p:txBody>
          <a:bodyPr/>
          <a:lstStyle/>
          <a:p>
            <a:r>
              <a:rPr lang="en-US" dirty="0"/>
              <a:t>Total Hospital Readmissions	</a:t>
            </a:r>
          </a:p>
        </p:txBody>
      </p:sp>
      <p:sp>
        <p:nvSpPr>
          <p:cNvPr id="3" name="Content Placeholder 2">
            <a:extLst>
              <a:ext uri="{FF2B5EF4-FFF2-40B4-BE49-F238E27FC236}">
                <a16:creationId xmlns:a16="http://schemas.microsoft.com/office/drawing/2014/main" id="{3870F8A1-E72D-D5E8-FCEF-42C836D11690}"/>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D0D0D"/>
                </a:solidFill>
                <a:effectLst/>
                <a:latin typeface="Söhne"/>
              </a:rPr>
              <a:t>Number of readmissions and the general readmission rate.</a:t>
            </a:r>
          </a:p>
          <a:p>
            <a:pPr algn="l">
              <a:buFont typeface="Arial" panose="020B0604020202020204" pitchFamily="34" charset="0"/>
              <a:buChar char="•"/>
            </a:pPr>
            <a:r>
              <a:rPr lang="en-US" b="0" i="0" u="none" strike="noStrike" dirty="0">
                <a:solidFill>
                  <a:srgbClr val="0D0D0D"/>
                </a:solidFill>
                <a:effectLst/>
                <a:latin typeface="Söhne"/>
              </a:rPr>
              <a:t>Visual: Comparison graph of admissions vs. readmissions.</a:t>
            </a:r>
          </a:p>
          <a:p>
            <a:endParaRPr lang="en-US" dirty="0"/>
          </a:p>
        </p:txBody>
      </p:sp>
    </p:spTree>
    <p:extLst>
      <p:ext uri="{BB962C8B-B14F-4D97-AF65-F5344CB8AC3E}">
        <p14:creationId xmlns:p14="http://schemas.microsoft.com/office/powerpoint/2010/main" val="329427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2472680-6716-44E7-97C0-111964DB7D2F}"/>
              </a:ext>
            </a:extLst>
          </p:cNvPr>
          <p:cNvGrpSpPr/>
          <p:nvPr/>
        </p:nvGrpSpPr>
        <p:grpSpPr>
          <a:xfrm>
            <a:off x="0" y="1979747"/>
            <a:ext cx="7594601" cy="2259331"/>
            <a:chOff x="0" y="1979747"/>
            <a:chExt cx="7594601" cy="2259331"/>
          </a:xfrm>
        </p:grpSpPr>
        <p:sp>
          <p:nvSpPr>
            <p:cNvPr id="6" name="Freeform: Shape 5">
              <a:extLst>
                <a:ext uri="{FF2B5EF4-FFF2-40B4-BE49-F238E27FC236}">
                  <a16:creationId xmlns:a16="http://schemas.microsoft.com/office/drawing/2014/main" id="{95FCC4BF-9275-4AEB-83A3-A0C900761D5F}"/>
                </a:ext>
              </a:extLst>
            </p:cNvPr>
            <p:cNvSpPr/>
            <p:nvPr/>
          </p:nvSpPr>
          <p:spPr>
            <a:xfrm>
              <a:off x="0" y="1979747"/>
              <a:ext cx="7594601" cy="2259331"/>
            </a:xfrm>
            <a:custGeom>
              <a:avLst/>
              <a:gdLst>
                <a:gd name="connsiteX0" fmla="*/ 0 w 7821337"/>
                <a:gd name="connsiteY0" fmla="*/ 0 h 2727779"/>
                <a:gd name="connsiteX1" fmla="*/ 7821337 w 7821337"/>
                <a:gd name="connsiteY1" fmla="*/ 0 h 2727779"/>
                <a:gd name="connsiteX2" fmla="*/ 7821337 w 7821337"/>
                <a:gd name="connsiteY2" fmla="*/ 38098 h 2727779"/>
                <a:gd name="connsiteX3" fmla="*/ 7734547 w 7821337"/>
                <a:gd name="connsiteY3" fmla="*/ 90824 h 2727779"/>
                <a:gd name="connsiteX4" fmla="*/ 6321265 w 7821337"/>
                <a:gd name="connsiteY4" fmla="*/ 2591313 h 2727779"/>
                <a:gd name="connsiteX5" fmla="*/ 6317815 w 7821337"/>
                <a:gd name="connsiteY5" fmla="*/ 2727779 h 2727779"/>
                <a:gd name="connsiteX6" fmla="*/ 0 w 7821337"/>
                <a:gd name="connsiteY6" fmla="*/ 2727779 h 2727779"/>
                <a:gd name="connsiteX7" fmla="*/ 0 w 7821337"/>
                <a:gd name="connsiteY7" fmla="*/ 0 h 2727779"/>
                <a:gd name="connsiteX0" fmla="*/ 0 w 7821337"/>
                <a:gd name="connsiteY0" fmla="*/ 25402 h 2753181"/>
                <a:gd name="connsiteX1" fmla="*/ 252137 w 7821337"/>
                <a:gd name="connsiteY1" fmla="*/ 0 h 2753181"/>
                <a:gd name="connsiteX2" fmla="*/ 7821337 w 7821337"/>
                <a:gd name="connsiteY2" fmla="*/ 25402 h 2753181"/>
                <a:gd name="connsiteX3" fmla="*/ 7821337 w 7821337"/>
                <a:gd name="connsiteY3" fmla="*/ 63500 h 2753181"/>
                <a:gd name="connsiteX4" fmla="*/ 7734547 w 7821337"/>
                <a:gd name="connsiteY4" fmla="*/ 116226 h 2753181"/>
                <a:gd name="connsiteX5" fmla="*/ 6321265 w 7821337"/>
                <a:gd name="connsiteY5" fmla="*/ 2616715 h 2753181"/>
                <a:gd name="connsiteX6" fmla="*/ 6317815 w 7821337"/>
                <a:gd name="connsiteY6" fmla="*/ 2753181 h 2753181"/>
                <a:gd name="connsiteX7" fmla="*/ 0 w 7821337"/>
                <a:gd name="connsiteY7" fmla="*/ 2753181 h 2753181"/>
                <a:gd name="connsiteX8" fmla="*/ 0 w 7821337"/>
                <a:gd name="connsiteY8" fmla="*/ 25402 h 2753181"/>
                <a:gd name="connsiteX0" fmla="*/ 0 w 7821337"/>
                <a:gd name="connsiteY0" fmla="*/ 25402 h 2755900"/>
                <a:gd name="connsiteX1" fmla="*/ 252137 w 7821337"/>
                <a:gd name="connsiteY1" fmla="*/ 0 h 2755900"/>
                <a:gd name="connsiteX2" fmla="*/ 7821337 w 7821337"/>
                <a:gd name="connsiteY2" fmla="*/ 25402 h 2755900"/>
                <a:gd name="connsiteX3" fmla="*/ 7821337 w 7821337"/>
                <a:gd name="connsiteY3" fmla="*/ 63500 h 2755900"/>
                <a:gd name="connsiteX4" fmla="*/ 7734547 w 7821337"/>
                <a:gd name="connsiteY4" fmla="*/ 116226 h 2755900"/>
                <a:gd name="connsiteX5" fmla="*/ 6321265 w 7821337"/>
                <a:gd name="connsiteY5" fmla="*/ 2616715 h 2755900"/>
                <a:gd name="connsiteX6" fmla="*/ 6317815 w 7821337"/>
                <a:gd name="connsiteY6" fmla="*/ 2753181 h 2755900"/>
                <a:gd name="connsiteX7" fmla="*/ 239437 w 7821337"/>
                <a:gd name="connsiteY7" fmla="*/ 2755900 h 2755900"/>
                <a:gd name="connsiteX8" fmla="*/ 0 w 7821337"/>
                <a:gd name="connsiteY8" fmla="*/ 2753181 h 2755900"/>
                <a:gd name="connsiteX9" fmla="*/ 0 w 7821337"/>
                <a:gd name="connsiteY9" fmla="*/ 25402 h 2755900"/>
                <a:gd name="connsiteX0" fmla="*/ 0 w 7821337"/>
                <a:gd name="connsiteY0" fmla="*/ 25402 h 2755900"/>
                <a:gd name="connsiteX1" fmla="*/ 252137 w 7821337"/>
                <a:gd name="connsiteY1" fmla="*/ 0 h 2755900"/>
                <a:gd name="connsiteX2" fmla="*/ 7821337 w 7821337"/>
                <a:gd name="connsiteY2" fmla="*/ 25402 h 2755900"/>
                <a:gd name="connsiteX3" fmla="*/ 7821337 w 7821337"/>
                <a:gd name="connsiteY3" fmla="*/ 63500 h 2755900"/>
                <a:gd name="connsiteX4" fmla="*/ 7734547 w 7821337"/>
                <a:gd name="connsiteY4" fmla="*/ 116226 h 2755900"/>
                <a:gd name="connsiteX5" fmla="*/ 6321265 w 7821337"/>
                <a:gd name="connsiteY5" fmla="*/ 2616715 h 2755900"/>
                <a:gd name="connsiteX6" fmla="*/ 6317815 w 7821337"/>
                <a:gd name="connsiteY6" fmla="*/ 2753181 h 2755900"/>
                <a:gd name="connsiteX7" fmla="*/ 239437 w 7821337"/>
                <a:gd name="connsiteY7" fmla="*/ 2755900 h 2755900"/>
                <a:gd name="connsiteX8" fmla="*/ 0 w 7821337"/>
                <a:gd name="connsiteY8" fmla="*/ 25402 h 2755900"/>
                <a:gd name="connsiteX0" fmla="*/ 0 w 7581900"/>
                <a:gd name="connsiteY0" fmla="*/ 2755900 h 2755900"/>
                <a:gd name="connsiteX1" fmla="*/ 12700 w 7581900"/>
                <a:gd name="connsiteY1" fmla="*/ 0 h 2755900"/>
                <a:gd name="connsiteX2" fmla="*/ 7581900 w 7581900"/>
                <a:gd name="connsiteY2" fmla="*/ 25402 h 2755900"/>
                <a:gd name="connsiteX3" fmla="*/ 7581900 w 7581900"/>
                <a:gd name="connsiteY3" fmla="*/ 63500 h 2755900"/>
                <a:gd name="connsiteX4" fmla="*/ 7495110 w 7581900"/>
                <a:gd name="connsiteY4" fmla="*/ 116226 h 2755900"/>
                <a:gd name="connsiteX5" fmla="*/ 6081828 w 7581900"/>
                <a:gd name="connsiteY5" fmla="*/ 2616715 h 2755900"/>
                <a:gd name="connsiteX6" fmla="*/ 6078378 w 7581900"/>
                <a:gd name="connsiteY6" fmla="*/ 2753181 h 2755900"/>
                <a:gd name="connsiteX7" fmla="*/ 0 w 7581900"/>
                <a:gd name="connsiteY7" fmla="*/ 2755900 h 2755900"/>
                <a:gd name="connsiteX0" fmla="*/ 0 w 7581900"/>
                <a:gd name="connsiteY0" fmla="*/ 2752812 h 2752812"/>
                <a:gd name="connsiteX1" fmla="*/ 2557 w 7581900"/>
                <a:gd name="connsiteY1" fmla="*/ 0 h 2752812"/>
                <a:gd name="connsiteX2" fmla="*/ 7581900 w 7581900"/>
                <a:gd name="connsiteY2" fmla="*/ 22314 h 2752812"/>
                <a:gd name="connsiteX3" fmla="*/ 7581900 w 7581900"/>
                <a:gd name="connsiteY3" fmla="*/ 60412 h 2752812"/>
                <a:gd name="connsiteX4" fmla="*/ 7495110 w 7581900"/>
                <a:gd name="connsiteY4" fmla="*/ 113138 h 2752812"/>
                <a:gd name="connsiteX5" fmla="*/ 6081828 w 7581900"/>
                <a:gd name="connsiteY5" fmla="*/ 2613627 h 2752812"/>
                <a:gd name="connsiteX6" fmla="*/ 6078378 w 7581900"/>
                <a:gd name="connsiteY6" fmla="*/ 2750093 h 2752812"/>
                <a:gd name="connsiteX7" fmla="*/ 0 w 7581900"/>
                <a:gd name="connsiteY7" fmla="*/ 2752812 h 2752812"/>
                <a:gd name="connsiteX0" fmla="*/ 0 w 7581900"/>
                <a:gd name="connsiteY0" fmla="*/ 2746636 h 2746636"/>
                <a:gd name="connsiteX1" fmla="*/ 2557 w 7581900"/>
                <a:gd name="connsiteY1" fmla="*/ 0 h 2746636"/>
                <a:gd name="connsiteX2" fmla="*/ 7581900 w 7581900"/>
                <a:gd name="connsiteY2" fmla="*/ 16138 h 2746636"/>
                <a:gd name="connsiteX3" fmla="*/ 7581900 w 7581900"/>
                <a:gd name="connsiteY3" fmla="*/ 54236 h 2746636"/>
                <a:gd name="connsiteX4" fmla="*/ 7495110 w 7581900"/>
                <a:gd name="connsiteY4" fmla="*/ 106962 h 2746636"/>
                <a:gd name="connsiteX5" fmla="*/ 6081828 w 7581900"/>
                <a:gd name="connsiteY5" fmla="*/ 2607451 h 2746636"/>
                <a:gd name="connsiteX6" fmla="*/ 6078378 w 7581900"/>
                <a:gd name="connsiteY6" fmla="*/ 2743917 h 2746636"/>
                <a:gd name="connsiteX7" fmla="*/ 0 w 7581900"/>
                <a:gd name="connsiteY7" fmla="*/ 2746636 h 274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81900" h="2746636">
                  <a:moveTo>
                    <a:pt x="0" y="2746636"/>
                  </a:moveTo>
                  <a:cubicBezTo>
                    <a:pt x="4233" y="1828003"/>
                    <a:pt x="-1676" y="918633"/>
                    <a:pt x="2557" y="0"/>
                  </a:cubicBezTo>
                  <a:lnTo>
                    <a:pt x="7581900" y="16138"/>
                  </a:lnTo>
                  <a:lnTo>
                    <a:pt x="7581900" y="54236"/>
                  </a:lnTo>
                  <a:lnTo>
                    <a:pt x="7495110" y="106962"/>
                  </a:lnTo>
                  <a:cubicBezTo>
                    <a:pt x="6682673" y="655834"/>
                    <a:pt x="6134604" y="1566306"/>
                    <a:pt x="6081828" y="2607451"/>
                  </a:cubicBezTo>
                  <a:lnTo>
                    <a:pt x="6078378" y="2743917"/>
                  </a:lnTo>
                  <a:lnTo>
                    <a:pt x="0" y="2746636"/>
                  </a:lnTo>
                  <a:close/>
                </a:path>
              </a:pathLst>
            </a:custGeom>
            <a:solidFill>
              <a:srgbClr val="173660"/>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9">
              <a:extLst>
                <a:ext uri="{FF2B5EF4-FFF2-40B4-BE49-F238E27FC236}">
                  <a16:creationId xmlns:a16="http://schemas.microsoft.com/office/drawing/2014/main" id="{8CF74171-6A2A-469E-BB63-38AC1FCC248E}"/>
                </a:ext>
              </a:extLst>
            </p:cNvPr>
            <p:cNvSpPr/>
            <p:nvPr/>
          </p:nvSpPr>
          <p:spPr>
            <a:xfrm>
              <a:off x="337554" y="2505437"/>
              <a:ext cx="5758445" cy="1200329"/>
            </a:xfrm>
            <a:prstGeom prst="rect">
              <a:avLst/>
            </a:prstGeom>
          </p:spPr>
          <p:txBody>
            <a:bodyPr wrap="square" anchor="ctr">
              <a:spAutoFit/>
            </a:bodyPr>
            <a:lstStyle/>
            <a:p>
              <a:r>
                <a:rPr lang="en-US" sz="3600" b="1" dirty="0">
                  <a:solidFill>
                    <a:schemeClr val="bg1"/>
                  </a:solidFill>
                  <a:latin typeface="Arial Nova Cond" panose="020B0506020202020204" pitchFamily="34" charset="0"/>
                </a:rPr>
                <a:t>Distribution of Glucose Monitoring Responses</a:t>
              </a:r>
            </a:p>
          </p:txBody>
        </p:sp>
      </p:grpSp>
      <p:pic>
        <p:nvPicPr>
          <p:cNvPr id="4" name="Picture Placeholder 3" descr="A picture containing indoor, table, cellphone, sitting&#10;&#10;Description automatically generated">
            <a:extLst>
              <a:ext uri="{FF2B5EF4-FFF2-40B4-BE49-F238E27FC236}">
                <a16:creationId xmlns:a16="http://schemas.microsoft.com/office/drawing/2014/main" id="{A85C819E-26A6-4D76-B25E-136C783AE854}"/>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effectLst>
            <a:outerShdw blurRad="50800" dist="50800" dir="12000000" algn="br" rotWithShape="0">
              <a:prstClr val="black">
                <a:alpha val="40000"/>
              </a:prstClr>
            </a:outerShdw>
          </a:effectLst>
        </p:spPr>
      </p:pic>
      <p:sp>
        <p:nvSpPr>
          <p:cNvPr id="7" name="Freeform: Shape 6">
            <a:extLst>
              <a:ext uri="{FF2B5EF4-FFF2-40B4-BE49-F238E27FC236}">
                <a16:creationId xmlns:a16="http://schemas.microsoft.com/office/drawing/2014/main" id="{95482D4A-A63C-42A1-A172-FB5BA8A9B3BA}"/>
              </a:ext>
            </a:extLst>
          </p:cNvPr>
          <p:cNvSpPr/>
          <p:nvPr/>
        </p:nvSpPr>
        <p:spPr>
          <a:xfrm>
            <a:off x="6039545" y="1268953"/>
            <a:ext cx="5641621" cy="5390512"/>
          </a:xfrm>
          <a:custGeom>
            <a:avLst/>
            <a:gdLst>
              <a:gd name="connsiteX0" fmla="*/ 3215006 w 5641621"/>
              <a:gd name="connsiteY0" fmla="*/ 0 h 5390512"/>
              <a:gd name="connsiteX1" fmla="*/ 5488359 w 5641621"/>
              <a:gd name="connsiteY1" fmla="*/ 941653 h 5390512"/>
              <a:gd name="connsiteX2" fmla="*/ 5641621 w 5641621"/>
              <a:gd name="connsiteY2" fmla="*/ 1110284 h 5390512"/>
              <a:gd name="connsiteX3" fmla="*/ 5589282 w 5641621"/>
              <a:gd name="connsiteY3" fmla="*/ 1063186 h 5390512"/>
              <a:gd name="connsiteX4" fmla="*/ 3519801 w 5641621"/>
              <a:gd name="connsiteY4" fmla="*/ 327618 h 5390512"/>
              <a:gd name="connsiteX5" fmla="*/ 266375 w 5641621"/>
              <a:gd name="connsiteY5" fmla="*/ 3548831 h 5390512"/>
              <a:gd name="connsiteX6" fmla="*/ 822009 w 5641621"/>
              <a:gd name="connsiteY6" fmla="*/ 5349842 h 5390512"/>
              <a:gd name="connsiteX7" fmla="*/ 852726 w 5641621"/>
              <a:gd name="connsiteY7" fmla="*/ 5390512 h 5390512"/>
              <a:gd name="connsiteX8" fmla="*/ 734151 w 5641621"/>
              <a:gd name="connsiteY8" fmla="*/ 5260047 h 5390512"/>
              <a:gd name="connsiteX9" fmla="*/ 0 w 5641621"/>
              <a:gd name="connsiteY9" fmla="*/ 3215005 h 5390512"/>
              <a:gd name="connsiteX10" fmla="*/ 3215006 w 5641621"/>
              <a:gd name="connsiteY10" fmla="*/ 0 h 539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1621" h="5390512">
                <a:moveTo>
                  <a:pt x="3215006" y="0"/>
                </a:moveTo>
                <a:cubicBezTo>
                  <a:pt x="4102806" y="0"/>
                  <a:pt x="4906557" y="359852"/>
                  <a:pt x="5488359" y="941653"/>
                </a:cubicBezTo>
                <a:lnTo>
                  <a:pt x="5641621" y="1110284"/>
                </a:lnTo>
                <a:lnTo>
                  <a:pt x="5589282" y="1063186"/>
                </a:lnTo>
                <a:cubicBezTo>
                  <a:pt x="5026898" y="603661"/>
                  <a:pt x="4305909" y="327618"/>
                  <a:pt x="3519801" y="327618"/>
                </a:cubicBezTo>
                <a:cubicBezTo>
                  <a:pt x="1722983" y="327618"/>
                  <a:pt x="266375" y="1769804"/>
                  <a:pt x="266375" y="3548831"/>
                </a:cubicBezTo>
                <a:cubicBezTo>
                  <a:pt x="266375" y="4215966"/>
                  <a:pt x="471211" y="4835733"/>
                  <a:pt x="822009" y="5349842"/>
                </a:cubicBezTo>
                <a:lnTo>
                  <a:pt x="852726" y="5390512"/>
                </a:lnTo>
                <a:lnTo>
                  <a:pt x="734151" y="5260047"/>
                </a:lnTo>
                <a:cubicBezTo>
                  <a:pt x="275512" y="4704304"/>
                  <a:pt x="0" y="3991829"/>
                  <a:pt x="0" y="3215005"/>
                </a:cubicBezTo>
                <a:cubicBezTo>
                  <a:pt x="0" y="1439407"/>
                  <a:pt x="1439407" y="0"/>
                  <a:pt x="3215006" y="0"/>
                </a:cubicBezTo>
                <a:close/>
              </a:path>
            </a:pathLst>
          </a:custGeom>
          <a:solidFill>
            <a:srgbClr val="1736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188B6924-59F1-4079-BBD8-13788B88DD45}"/>
              </a:ext>
            </a:extLst>
          </p:cNvPr>
          <p:cNvGrpSpPr/>
          <p:nvPr/>
        </p:nvGrpSpPr>
        <p:grpSpPr>
          <a:xfrm>
            <a:off x="528055" y="603241"/>
            <a:ext cx="4808802" cy="4997167"/>
            <a:chOff x="528055" y="603241"/>
            <a:chExt cx="4808802" cy="4997167"/>
          </a:xfrm>
        </p:grpSpPr>
        <p:grpSp>
          <p:nvGrpSpPr>
            <p:cNvPr id="23" name="Group 22">
              <a:extLst>
                <a:ext uri="{FF2B5EF4-FFF2-40B4-BE49-F238E27FC236}">
                  <a16:creationId xmlns:a16="http://schemas.microsoft.com/office/drawing/2014/main" id="{A1FE5686-1D24-4859-A9CC-594705AC46B8}"/>
                </a:ext>
              </a:extLst>
            </p:cNvPr>
            <p:cNvGrpSpPr/>
            <p:nvPr/>
          </p:nvGrpSpPr>
          <p:grpSpPr>
            <a:xfrm>
              <a:off x="528055" y="603241"/>
              <a:ext cx="4808802" cy="752763"/>
              <a:chOff x="6229043" y="1874960"/>
              <a:chExt cx="4528217" cy="832089"/>
            </a:xfrm>
          </p:grpSpPr>
          <p:sp>
            <p:nvSpPr>
              <p:cNvPr id="25" name="Rectangle 24">
                <a:extLst>
                  <a:ext uri="{FF2B5EF4-FFF2-40B4-BE49-F238E27FC236}">
                    <a16:creationId xmlns:a16="http://schemas.microsoft.com/office/drawing/2014/main" id="{539228C7-9C8B-4EF1-A118-98C78CEB50CC}"/>
                  </a:ext>
                </a:extLst>
              </p:cNvPr>
              <p:cNvSpPr/>
              <p:nvPr/>
            </p:nvSpPr>
            <p:spPr>
              <a:xfrm>
                <a:off x="6229043" y="2230754"/>
                <a:ext cx="4286347" cy="476295"/>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a:t>
                </a:r>
              </a:p>
            </p:txBody>
          </p:sp>
          <p:sp>
            <p:nvSpPr>
              <p:cNvPr id="26" name="TextBox 25">
                <a:extLst>
                  <a:ext uri="{FF2B5EF4-FFF2-40B4-BE49-F238E27FC236}">
                    <a16:creationId xmlns:a16="http://schemas.microsoft.com/office/drawing/2014/main" id="{998ED267-737D-44A8-A6CE-B461314751DA}"/>
                  </a:ext>
                </a:extLst>
              </p:cNvPr>
              <p:cNvSpPr txBox="1"/>
              <p:nvPr/>
            </p:nvSpPr>
            <p:spPr>
              <a:xfrm>
                <a:off x="6229043" y="1874960"/>
                <a:ext cx="4528217" cy="306189"/>
              </a:xfrm>
              <a:prstGeom prst="rect">
                <a:avLst/>
              </a:prstGeom>
              <a:no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rPr>
                  <a:t>Text Here</a:t>
                </a:r>
                <a:endParaRPr kumimoji="0" lang="en-IN"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B9F36C9F-2B7E-4C09-A892-351324B2E753}"/>
                </a:ext>
              </a:extLst>
            </p:cNvPr>
            <p:cNvGrpSpPr/>
            <p:nvPr/>
          </p:nvGrpSpPr>
          <p:grpSpPr>
            <a:xfrm>
              <a:off x="528055" y="4847645"/>
              <a:ext cx="4808802" cy="752763"/>
              <a:chOff x="6229043" y="1874960"/>
              <a:chExt cx="4528217" cy="832089"/>
            </a:xfrm>
          </p:grpSpPr>
          <p:sp>
            <p:nvSpPr>
              <p:cNvPr id="21" name="Rectangle 20">
                <a:extLst>
                  <a:ext uri="{FF2B5EF4-FFF2-40B4-BE49-F238E27FC236}">
                    <a16:creationId xmlns:a16="http://schemas.microsoft.com/office/drawing/2014/main" id="{7F3DEDCE-2A61-42DE-BC70-F581EA2A0CE8}"/>
                  </a:ext>
                </a:extLst>
              </p:cNvPr>
              <p:cNvSpPr/>
              <p:nvPr/>
            </p:nvSpPr>
            <p:spPr>
              <a:xfrm>
                <a:off x="6229043" y="2230754"/>
                <a:ext cx="4286347" cy="476295"/>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a:t>
                </a:r>
              </a:p>
            </p:txBody>
          </p:sp>
          <p:sp>
            <p:nvSpPr>
              <p:cNvPr id="22" name="TextBox 21">
                <a:extLst>
                  <a:ext uri="{FF2B5EF4-FFF2-40B4-BE49-F238E27FC236}">
                    <a16:creationId xmlns:a16="http://schemas.microsoft.com/office/drawing/2014/main" id="{A82BCE35-93D5-4E2D-B81C-E84F67AAAA9E}"/>
                  </a:ext>
                </a:extLst>
              </p:cNvPr>
              <p:cNvSpPr txBox="1"/>
              <p:nvPr/>
            </p:nvSpPr>
            <p:spPr>
              <a:xfrm>
                <a:off x="6229043" y="1874960"/>
                <a:ext cx="4528217" cy="306189"/>
              </a:xfrm>
              <a:prstGeom prst="rect">
                <a:avLst/>
              </a:prstGeom>
              <a:no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rPr>
                  <a:t>Text Here</a:t>
                </a:r>
                <a:endParaRPr kumimoji="0" lang="en-IN"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p:txBody>
          </p:sp>
        </p:grpSp>
      </p:grpSp>
      <p:sp>
        <p:nvSpPr>
          <p:cNvPr id="36" name="Freeform: Shape 35">
            <a:extLst>
              <a:ext uri="{FF2B5EF4-FFF2-40B4-BE49-F238E27FC236}">
                <a16:creationId xmlns:a16="http://schemas.microsoft.com/office/drawing/2014/main" id="{93600037-5DBB-4A21-9FDC-9C432D55BF32}"/>
              </a:ext>
            </a:extLst>
          </p:cNvPr>
          <p:cNvSpPr/>
          <p:nvPr/>
        </p:nvSpPr>
        <p:spPr>
          <a:xfrm>
            <a:off x="6978488" y="841985"/>
            <a:ext cx="5213512" cy="1714066"/>
          </a:xfrm>
          <a:custGeom>
            <a:avLst/>
            <a:gdLst>
              <a:gd name="connsiteX0" fmla="*/ 2338543 w 5213512"/>
              <a:gd name="connsiteY0" fmla="*/ 0 h 1714066"/>
              <a:gd name="connsiteX1" fmla="*/ 5161987 w 5213512"/>
              <a:gd name="connsiteY1" fmla="*/ 1331527 h 1714066"/>
              <a:gd name="connsiteX2" fmla="*/ 5213512 w 5213512"/>
              <a:gd name="connsiteY2" fmla="*/ 1400431 h 1714066"/>
              <a:gd name="connsiteX3" fmla="*/ 5213512 w 5213512"/>
              <a:gd name="connsiteY3" fmla="*/ 1714066 h 1714066"/>
              <a:gd name="connsiteX4" fmla="*/ 5012424 w 5213512"/>
              <a:gd name="connsiteY4" fmla="*/ 1445155 h 1714066"/>
              <a:gd name="connsiteX5" fmla="*/ 2188980 w 5213512"/>
              <a:gd name="connsiteY5" fmla="*/ 113628 h 1714066"/>
              <a:gd name="connsiteX6" fmla="*/ 143211 w 5213512"/>
              <a:gd name="connsiteY6" fmla="*/ 738524 h 1714066"/>
              <a:gd name="connsiteX7" fmla="*/ 0 w 5213512"/>
              <a:gd name="connsiteY7" fmla="*/ 845615 h 1714066"/>
              <a:gd name="connsiteX8" fmla="*/ 11094 w 5213512"/>
              <a:gd name="connsiteY8" fmla="*/ 835532 h 1714066"/>
              <a:gd name="connsiteX9" fmla="*/ 2338543 w 5213512"/>
              <a:gd name="connsiteY9" fmla="*/ 0 h 171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3512" h="1714066">
                <a:moveTo>
                  <a:pt x="2338543" y="0"/>
                </a:moveTo>
                <a:cubicBezTo>
                  <a:pt x="3475241" y="0"/>
                  <a:pt x="4490877" y="518330"/>
                  <a:pt x="5161987" y="1331527"/>
                </a:cubicBezTo>
                <a:lnTo>
                  <a:pt x="5213512" y="1400431"/>
                </a:lnTo>
                <a:lnTo>
                  <a:pt x="5213512" y="1714066"/>
                </a:lnTo>
                <a:lnTo>
                  <a:pt x="5012424" y="1445155"/>
                </a:lnTo>
                <a:cubicBezTo>
                  <a:pt x="4341314" y="631958"/>
                  <a:pt x="3325678" y="113628"/>
                  <a:pt x="2188980" y="113628"/>
                </a:cubicBezTo>
                <a:cubicBezTo>
                  <a:pt x="1431181" y="113628"/>
                  <a:pt x="727188" y="343997"/>
                  <a:pt x="143211" y="738524"/>
                </a:cubicBezTo>
                <a:lnTo>
                  <a:pt x="0" y="845615"/>
                </a:lnTo>
                <a:lnTo>
                  <a:pt x="11094" y="835532"/>
                </a:lnTo>
                <a:cubicBezTo>
                  <a:pt x="643581" y="313558"/>
                  <a:pt x="1454444" y="0"/>
                  <a:pt x="2338543" y="0"/>
                </a:cubicBezTo>
                <a:close/>
              </a:path>
            </a:pathLst>
          </a:custGeom>
          <a:solidFill>
            <a:srgbClr val="2C93C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8002180"/>
      </p:ext>
    </p:extLst>
  </p:cSld>
  <p:clrMapOvr>
    <a:masterClrMapping/>
  </p:clrMapOvr>
</p:sld>
</file>

<file path=ppt/theme/theme1.xml><?xml version="1.0" encoding="utf-8"?>
<a:theme xmlns:a="http://schemas.openxmlformats.org/drawingml/2006/main" name="Office Theme">
  <a:themeElements>
    <a:clrScheme name="Custom 609">
      <a:dk1>
        <a:sysClr val="windowText" lastClr="000000"/>
      </a:dk1>
      <a:lt1>
        <a:sysClr val="window" lastClr="FFFFFF"/>
      </a:lt1>
      <a:dk2>
        <a:srgbClr val="000000"/>
      </a:dk2>
      <a:lt2>
        <a:srgbClr val="FFFFFF"/>
      </a:lt2>
      <a:accent1>
        <a:srgbClr val="08BDCD"/>
      </a:accent1>
      <a:accent2>
        <a:srgbClr val="143980"/>
      </a:accent2>
      <a:accent3>
        <a:srgbClr val="08BDCD"/>
      </a:accent3>
      <a:accent4>
        <a:srgbClr val="143980"/>
      </a:accent4>
      <a:accent5>
        <a:srgbClr val="08BDCD"/>
      </a:accent5>
      <a:accent6>
        <a:srgbClr val="143980"/>
      </a:accent6>
      <a:hlink>
        <a:srgbClr val="000000"/>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3418</TotalTime>
  <Words>902</Words>
  <Application>Microsoft Macintosh PowerPoint</Application>
  <PresentationFormat>Widescreen</PresentationFormat>
  <Paragraphs>167</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vt:lpstr>
      <vt:lpstr>Aharoni</vt:lpstr>
      <vt:lpstr>Arial</vt:lpstr>
      <vt:lpstr>Arial Nova Cond</vt:lpstr>
      <vt:lpstr>Calibri</vt:lpstr>
      <vt:lpstr>Söhne</vt:lpstr>
      <vt:lpstr>Verdana</vt:lpstr>
      <vt:lpstr>Office Theme</vt:lpstr>
      <vt:lpstr>Hospital  Readmissions</vt:lpstr>
      <vt:lpstr>Introduction</vt:lpstr>
      <vt:lpstr>Data Overview</vt:lpstr>
      <vt:lpstr>Doctor Analyzing Report on Hospital Readmissions Rates</vt:lpstr>
      <vt:lpstr>Admissions based on Diagnosis</vt:lpstr>
      <vt:lpstr>Hospital Admissions and Readmissions by Diagnosis</vt:lpstr>
      <vt:lpstr>Total Hospital Admissions</vt:lpstr>
      <vt:lpstr>Total Hospital Readmissions </vt:lpstr>
      <vt:lpstr>PowerPoint Presentation</vt:lpstr>
      <vt:lpstr>Diabetes-Related Admissions</vt:lpstr>
      <vt:lpstr>Diabetes-Related Readmissions</vt:lpstr>
      <vt:lpstr>Key Medical Causes of Hospital Readmissions based on Age</vt:lpstr>
      <vt:lpstr>Line Chart showing Days Admitted</vt:lpstr>
      <vt:lpstr>Analysis of Factors Affecting Readmissions in Diabetes Patients</vt:lpstr>
      <vt:lpstr>Conclusion and Recommendations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pc24</dc:creator>
  <cp:lastModifiedBy>Pamala Cox</cp:lastModifiedBy>
  <cp:revision>388</cp:revision>
  <dcterms:created xsi:type="dcterms:W3CDTF">2021-12-09T10:42:18Z</dcterms:created>
  <dcterms:modified xsi:type="dcterms:W3CDTF">2024-05-14T12:53:25Z</dcterms:modified>
</cp:coreProperties>
</file>