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04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7199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346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214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0570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742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915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095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4395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166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165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09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4919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31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615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345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05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28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91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71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5606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969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74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771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06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959" y="2854114"/>
            <a:ext cx="8610600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PEAGHAN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4030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asunm13112022batch/2234030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257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678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5862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8611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254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664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226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41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433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603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451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8314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2024-09-30T04:36:47Z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