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47F7-21F1-4CA5-A63A-2EC9264AABAD}" type="datetimeFigureOut">
              <a:rPr lang="de-DE" smtClean="0"/>
              <a:t>29.11.2013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378ED-5199-470C-BC78-1ABC90C17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7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378ED-5199-470C-BC78-1ABC90C17FA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7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D82239-24B6-4FF4-8FA8-3550BF05F377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E8D-0CCB-4AB7-8E5D-68260AC5A73F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9364-D6EC-4885-89B1-FA741CBF2A00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905-9C1C-436D-937C-379A35E5692C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7786-C38A-440D-A12B-4E6BB1643770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B4E-5FB8-42FC-A7B6-12025F2FF15A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2576-1FC2-447F-803A-D0B4EAEE3D18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E611A4-4C3D-4C97-92D6-70B8609B3148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BC83198-DB02-4B93-A57D-5CCE750D0EFC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2A74-A1CB-4313-A01F-7160B9F4128E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B284-7223-4FBA-B67F-76E62ADFA7B6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4D44-F071-4A94-8A4D-D26AA3621743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9A38-FCF4-4B20-BCA6-D183E2B947D5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9E4-4FD5-41D7-9998-A9C175A6C0EA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080F-DDB8-4A9A-8740-52046B473992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118E-1E1F-46BF-B205-A43A3C573FEC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1F71-540D-4817-A951-A270BFCD1297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9F9D26-12F2-4BD6-824B-3163F07278FB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Voozix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460833" y="477738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Spiel-Idee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93" y="2496988"/>
            <a:ext cx="7167405" cy="419965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61110" y="2631882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	Spieler ist ein Ball ( Bild 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1110" y="3077154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	Mit ihm sammelt er Sterne ein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61110" y="3522426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	Für jeden Stern </a:t>
            </a:r>
            <a:r>
              <a:rPr lang="de-DE" dirty="0" err="1" smtClean="0"/>
              <a:t>spawnt</a:t>
            </a:r>
            <a:r>
              <a:rPr lang="de-DE" dirty="0" smtClean="0"/>
              <a:t> eine</a:t>
            </a:r>
          </a:p>
          <a:p>
            <a:pPr lvl="1"/>
            <a:r>
              <a:rPr lang="de-DE" dirty="0" smtClean="0"/>
              <a:t>Gegner Kugel.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61110" y="4244697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	Diese bewegt sich über eine</a:t>
            </a:r>
          </a:p>
          <a:p>
            <a:r>
              <a:rPr lang="de-DE" dirty="0" smtClean="0"/>
              <a:t>	Feste Stecke hin und her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61110" y="4966968"/>
            <a:ext cx="402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	Berührt der Spieler die Gegner</a:t>
            </a:r>
          </a:p>
          <a:p>
            <a:r>
              <a:rPr lang="de-DE" dirty="0" smtClean="0"/>
              <a:t>	Kugel so hat er verloren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1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5"/>
            <a:ext cx="10058400" cy="58935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4"/>
            <a:ext cx="10058400" cy="58935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4"/>
            <a:ext cx="10058400" cy="58935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3"/>
            <a:ext cx="10058400" cy="589359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2"/>
            <a:ext cx="10058400" cy="589359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2"/>
            <a:ext cx="10058400" cy="58935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2"/>
            <a:ext cx="10058400" cy="58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Steuerung: </a:t>
            </a:r>
            <a:r>
              <a:rPr lang="de-DE" dirty="0" err="1" smtClean="0"/>
              <a:t>Trackpad</a:t>
            </a:r>
            <a:r>
              <a:rPr lang="de-DE" dirty="0" smtClean="0"/>
              <a:t>/Maus und Leertaste</a:t>
            </a:r>
          </a:p>
          <a:p>
            <a:endParaRPr lang="de-DE" dirty="0"/>
          </a:p>
          <a:p>
            <a:r>
              <a:rPr lang="de-DE" dirty="0" smtClean="0"/>
              <a:t>System: Mac </a:t>
            </a:r>
            <a:r>
              <a:rPr lang="de-DE" dirty="0" smtClean="0"/>
              <a:t>OSX</a:t>
            </a:r>
            <a:r>
              <a:rPr lang="de-DE" dirty="0" smtClean="0"/>
              <a:t>, eventuell iPad, iPhone ist zu klein wahrscheinlich</a:t>
            </a:r>
          </a:p>
          <a:p>
            <a:endParaRPr lang="de-DE" dirty="0" smtClean="0"/>
          </a:p>
          <a:p>
            <a:r>
              <a:rPr lang="de-DE" dirty="0" smtClean="0"/>
              <a:t>Versionsverwaltung: </a:t>
            </a:r>
            <a:r>
              <a:rPr lang="de-DE" dirty="0" err="1" smtClean="0"/>
              <a:t>Github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2 Game Modes ( Standard, </a:t>
            </a:r>
            <a:r>
              <a:rPr lang="de-DE" dirty="0" err="1" smtClean="0"/>
              <a:t>Survival</a:t>
            </a:r>
            <a:r>
              <a:rPr lang="de-DE" dirty="0" smtClean="0"/>
              <a:t> 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Modes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Standard: </a:t>
            </a:r>
          </a:p>
          <a:p>
            <a:pPr lvl="1"/>
            <a:r>
              <a:rPr lang="de-DE" dirty="0" smtClean="0"/>
              <a:t>Sammle Sterne bis du stirbst.</a:t>
            </a:r>
          </a:p>
          <a:p>
            <a:pPr lvl="1"/>
            <a:r>
              <a:rPr lang="de-DE" dirty="0" smtClean="0"/>
              <a:t>Jeder Stern gibt Punkte aber auch eine zusätzliche Gegner Kugel</a:t>
            </a:r>
          </a:p>
          <a:p>
            <a:pPr lvl="1"/>
            <a:r>
              <a:rPr lang="de-DE" dirty="0" smtClean="0"/>
              <a:t>Versuche deinen </a:t>
            </a:r>
            <a:r>
              <a:rPr lang="de-DE" dirty="0" err="1" smtClean="0"/>
              <a:t>Highscore</a:t>
            </a:r>
            <a:r>
              <a:rPr lang="de-DE" dirty="0" smtClean="0"/>
              <a:t> zu übertreffen !</a:t>
            </a:r>
            <a:endParaRPr lang="de-DE" dirty="0"/>
          </a:p>
          <a:p>
            <a:r>
              <a:rPr lang="de-DE" dirty="0" err="1" smtClean="0"/>
              <a:t>Survival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 den Ausführungen normal und hart.</a:t>
            </a:r>
          </a:p>
          <a:p>
            <a:pPr lvl="1"/>
            <a:r>
              <a:rPr lang="de-DE" dirty="0" smtClean="0"/>
              <a:t>Je nach Schwierigkeitsgrad </a:t>
            </a:r>
            <a:r>
              <a:rPr lang="de-DE" dirty="0" err="1" smtClean="0"/>
              <a:t>spawnen</a:t>
            </a:r>
            <a:r>
              <a:rPr lang="de-DE" dirty="0" smtClean="0"/>
              <a:t> xx/</a:t>
            </a:r>
            <a:r>
              <a:rPr lang="de-DE" dirty="0" err="1" smtClean="0"/>
              <a:t>yy</a:t>
            </a:r>
            <a:r>
              <a:rPr lang="de-DE" dirty="0" smtClean="0"/>
              <a:t> Gegner.</a:t>
            </a:r>
          </a:p>
          <a:p>
            <a:pPr lvl="1"/>
            <a:r>
              <a:rPr lang="de-DE" dirty="0" smtClean="0"/>
              <a:t>Weiche einfach solange aus wie du kannst! Score ist die Zeit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Mauer </a:t>
            </a:r>
            <a:r>
              <a:rPr lang="de-DE" dirty="0" smtClean="0"/>
              <a:t>die im Weg steht, an der niemand vorbei kommt.</a:t>
            </a:r>
          </a:p>
          <a:p>
            <a:endParaRPr lang="de-DE" dirty="0"/>
          </a:p>
          <a:p>
            <a:r>
              <a:rPr lang="de-DE" dirty="0" smtClean="0"/>
              <a:t>2 bewegende Mauern die auf und zu gehen und so einen zerdrücken können.</a:t>
            </a:r>
          </a:p>
          <a:p>
            <a:endParaRPr lang="de-DE" dirty="0"/>
          </a:p>
          <a:p>
            <a:r>
              <a:rPr lang="de-DE" dirty="0" smtClean="0"/>
              <a:t>Jäger der </a:t>
            </a:r>
            <a:r>
              <a:rPr lang="de-DE" dirty="0" err="1" smtClean="0"/>
              <a:t>random</a:t>
            </a:r>
            <a:r>
              <a:rPr lang="de-DE" dirty="0" smtClean="0"/>
              <a:t> für eine kürze Zeit </a:t>
            </a:r>
            <a:r>
              <a:rPr lang="de-DE" dirty="0" err="1" smtClean="0"/>
              <a:t>spawnt</a:t>
            </a:r>
            <a:r>
              <a:rPr lang="de-DE" dirty="0" smtClean="0"/>
              <a:t> und einen zu töten versucht.</a:t>
            </a:r>
          </a:p>
          <a:p>
            <a:endParaRPr lang="de-DE" dirty="0"/>
          </a:p>
          <a:p>
            <a:r>
              <a:rPr lang="de-DE" dirty="0" smtClean="0"/>
              <a:t>Power-</a:t>
            </a:r>
            <a:r>
              <a:rPr lang="de-DE" dirty="0" err="1" smtClean="0"/>
              <a:t>Ups</a:t>
            </a:r>
            <a:r>
              <a:rPr lang="de-DE" dirty="0" smtClean="0"/>
              <a:t> und vieles mehr…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Konzept, Architektur, Design, Projektmanagment: </a:t>
            </a:r>
            <a:r>
              <a:rPr lang="de-DE" dirty="0" smtClean="0"/>
              <a:t>Norman, Kin, Sebastian</a:t>
            </a:r>
          </a:p>
          <a:p>
            <a:endParaRPr lang="de-DE" dirty="0"/>
          </a:p>
          <a:p>
            <a:r>
              <a:rPr lang="de-DE" b="1" dirty="0" smtClean="0"/>
              <a:t>Implementierung Grundspiel: </a:t>
            </a:r>
            <a:r>
              <a:rPr lang="de-DE" dirty="0" smtClean="0"/>
              <a:t>Norman</a:t>
            </a:r>
          </a:p>
          <a:p>
            <a:endParaRPr lang="de-DE" dirty="0"/>
          </a:p>
          <a:p>
            <a:r>
              <a:rPr lang="de-DE" b="1" dirty="0" smtClean="0"/>
              <a:t>Menü, Animationen, Grafiken, zusätzliche Features: </a:t>
            </a:r>
            <a:r>
              <a:rPr lang="de-DE" dirty="0" smtClean="0"/>
              <a:t>Kin</a:t>
            </a:r>
          </a:p>
          <a:p>
            <a:endParaRPr lang="de-DE" dirty="0"/>
          </a:p>
          <a:p>
            <a:r>
              <a:rPr lang="de-DE" b="1" dirty="0" smtClean="0"/>
              <a:t>Netzwerk, evtl. iPad Portierung, evtl. hilft beim Grundspiel: </a:t>
            </a:r>
            <a:r>
              <a:rPr lang="de-DE" dirty="0" smtClean="0"/>
              <a:t>Sebastian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 smtClean="0"/>
              <a:t>Noch schwer einschätzbar wo die meiste Arbeit sein wird.</a:t>
            </a:r>
            <a:endParaRPr lang="de-DE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247</Words>
  <Application>Microsoft Office PowerPoint</Application>
  <PresentationFormat>Breitbild</PresentationFormat>
  <Paragraphs>54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Ion-Sitzungssaal</vt:lpstr>
      <vt:lpstr>Voozix</vt:lpstr>
      <vt:lpstr>Konzept</vt:lpstr>
      <vt:lpstr>PowerPoint-Präsentation</vt:lpstr>
      <vt:lpstr>Grundlegendes</vt:lpstr>
      <vt:lpstr>Game Modes</vt:lpstr>
      <vt:lpstr>Features</vt:lpstr>
      <vt:lpstr>Aufgabenverteilung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Voozix</dc:title>
  <dc:creator>norman_ackermann@web.de</dc:creator>
  <cp:lastModifiedBy>norman_ackermann@web.de</cp:lastModifiedBy>
  <cp:revision>20</cp:revision>
  <dcterms:created xsi:type="dcterms:W3CDTF">2013-11-29T18:02:16Z</dcterms:created>
  <dcterms:modified xsi:type="dcterms:W3CDTF">2013-11-29T20:02:41Z</dcterms:modified>
</cp:coreProperties>
</file>