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E47F7-21F1-4CA5-A63A-2EC9264AABAD}" type="datetimeFigureOut">
              <a:rPr lang="de-DE" smtClean="0"/>
              <a:t>29.11.2013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378ED-5199-470C-BC78-1ABC90C17FA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87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378ED-5199-470C-BC78-1ABC90C17FA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67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4D82239-24B6-4FF4-8FA8-3550BF05F377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BE8D-0CCB-4AB7-8E5D-68260AC5A73F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9364-D6EC-4885-89B1-FA741CBF2A00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905-9C1C-436D-937C-379A35E5692C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7786-C38A-440D-A12B-4E6BB1643770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8B4E-5FB8-42FC-A7B6-12025F2FF15A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2576-1FC2-447F-803A-D0B4EAEE3D18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BE611A4-4C3D-4C97-92D6-70B8609B3148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BC83198-DB02-4B93-A57D-5CCE750D0EFC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2A74-A1CB-4313-A01F-7160B9F4128E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B284-7223-4FBA-B67F-76E62ADFA7B6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4D44-F071-4A94-8A4D-D26AA3621743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9A38-FCF4-4B20-BCA6-D183E2B947D5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39E4-4FD5-41D7-9998-A9C175A6C0EA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080F-DDB8-4A9A-8740-52046B473992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118E-1E1F-46BF-B205-A43A3C573FEC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1F71-540D-4817-A951-A270BFCD1297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9F9D26-12F2-4BD6-824B-3163F07278FB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Voozix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460833" y="477738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Spiel-Idee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" y="498245"/>
            <a:ext cx="10058400" cy="589359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" y="498244"/>
            <a:ext cx="10058400" cy="589359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" y="498244"/>
            <a:ext cx="10058400" cy="589359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" y="498243"/>
            <a:ext cx="10058400" cy="589359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" y="498242"/>
            <a:ext cx="10058400" cy="589359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" y="498242"/>
            <a:ext cx="10058400" cy="58935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" y="498242"/>
            <a:ext cx="10058400" cy="58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5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Grundlegendes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Steuerung: </a:t>
            </a:r>
            <a:r>
              <a:rPr lang="de-DE" dirty="0" smtClean="0"/>
              <a:t>Trackpad</a:t>
            </a:r>
            <a:r>
              <a:rPr lang="de-DE" dirty="0" smtClean="0"/>
              <a:t>, </a:t>
            </a:r>
            <a:r>
              <a:rPr lang="de-DE" dirty="0" smtClean="0"/>
              <a:t>Maus, Leertaste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System: Mac </a:t>
            </a:r>
            <a:r>
              <a:rPr lang="de-DE" dirty="0" smtClean="0"/>
              <a:t>OS X</a:t>
            </a:r>
            <a:r>
              <a:rPr lang="de-DE" dirty="0" smtClean="0"/>
              <a:t>, </a:t>
            </a:r>
            <a:r>
              <a:rPr lang="de-DE" dirty="0" smtClean="0"/>
              <a:t>evtl. </a:t>
            </a:r>
            <a:r>
              <a:rPr lang="de-DE" dirty="0" smtClean="0"/>
              <a:t>iPad und iPhone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Versionsverwaltung: GitHub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2 Game </a:t>
            </a:r>
            <a:r>
              <a:rPr lang="de-DE" dirty="0" smtClean="0"/>
              <a:t>Modes: Standard</a:t>
            </a:r>
            <a:r>
              <a:rPr lang="de-DE" dirty="0" smtClean="0"/>
              <a:t>, </a:t>
            </a:r>
            <a:r>
              <a:rPr lang="de-DE" dirty="0" smtClean="0"/>
              <a:t>Survival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Modes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Standard: </a:t>
            </a:r>
          </a:p>
          <a:p>
            <a:pPr lvl="1"/>
            <a:r>
              <a:rPr lang="de-DE" dirty="0" smtClean="0"/>
              <a:t>Sterne sammeln</a:t>
            </a:r>
            <a:endParaRPr lang="de-DE" dirty="0" smtClean="0"/>
          </a:p>
          <a:p>
            <a:pPr lvl="1"/>
            <a:r>
              <a:rPr lang="de-DE" dirty="0" smtClean="0"/>
              <a:t>Gesammelter Stern: Punkte, aber auch Gegner</a:t>
            </a:r>
            <a:endParaRPr lang="de-DE" dirty="0" smtClean="0"/>
          </a:p>
          <a:p>
            <a:pPr lvl="1"/>
            <a:r>
              <a:rPr lang="de-DE" dirty="0" smtClean="0"/>
              <a:t>Ziel: Highscore</a:t>
            </a:r>
            <a:endParaRPr lang="de-DE" dirty="0"/>
          </a:p>
          <a:p>
            <a:r>
              <a:rPr lang="de-DE" dirty="0" err="1" smtClean="0"/>
              <a:t>Survival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Schwierigkeitsgrad: Normal/Hart</a:t>
            </a:r>
          </a:p>
          <a:p>
            <a:pPr lvl="2"/>
            <a:r>
              <a:rPr lang="de-DE" smtClean="0"/>
              <a:t>Menge der Gegner</a:t>
            </a:r>
            <a:endParaRPr lang="de-DE" dirty="0" smtClean="0"/>
          </a:p>
          <a:p>
            <a:pPr lvl="1"/>
            <a:r>
              <a:rPr lang="de-DE" dirty="0" smtClean="0"/>
              <a:t>Bis zum Tod!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Mauer</a:t>
            </a:r>
            <a:br>
              <a:rPr lang="de-DE" dirty="0" smtClean="0"/>
            </a:br>
            <a:endParaRPr lang="de-DE" dirty="0"/>
          </a:p>
          <a:p>
            <a:r>
              <a:rPr lang="de-DE" dirty="0" smtClean="0"/>
              <a:t>Aufeinanderschlagende Mauer</a:t>
            </a:r>
            <a:br>
              <a:rPr lang="de-DE" dirty="0" smtClean="0"/>
            </a:br>
            <a:endParaRPr lang="de-DE" dirty="0"/>
          </a:p>
          <a:p>
            <a:r>
              <a:rPr lang="de-DE" dirty="0" smtClean="0"/>
              <a:t>Jäger</a:t>
            </a:r>
            <a:br>
              <a:rPr lang="de-DE" dirty="0" smtClean="0"/>
            </a:br>
            <a:endParaRPr lang="de-DE" dirty="0"/>
          </a:p>
          <a:p>
            <a:r>
              <a:rPr lang="de-DE" dirty="0" smtClean="0"/>
              <a:t>Power-Ups</a:t>
            </a:r>
            <a:br>
              <a:rPr lang="de-DE" dirty="0" smtClean="0"/>
            </a:br>
            <a:endParaRPr lang="de-DE" dirty="0"/>
          </a:p>
          <a:p>
            <a:r>
              <a:rPr lang="de-DE" dirty="0" smtClean="0"/>
              <a:t>...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smtClean="0"/>
              <a:t>Konzept, Architektur, Design, Projektmanagment: </a:t>
            </a:r>
            <a:r>
              <a:rPr lang="de-DE" dirty="0" smtClean="0"/>
              <a:t>Norman, Kin, Sebastian</a:t>
            </a:r>
          </a:p>
          <a:p>
            <a:endParaRPr lang="de-DE" dirty="0"/>
          </a:p>
          <a:p>
            <a:r>
              <a:rPr lang="de-DE" b="1" dirty="0" smtClean="0"/>
              <a:t>Implementierung Grundspiel: </a:t>
            </a:r>
            <a:r>
              <a:rPr lang="de-DE" dirty="0" smtClean="0"/>
              <a:t>Norman</a:t>
            </a:r>
          </a:p>
          <a:p>
            <a:endParaRPr lang="de-DE" dirty="0"/>
          </a:p>
          <a:p>
            <a:r>
              <a:rPr lang="de-DE" b="1" dirty="0" smtClean="0"/>
              <a:t>Menü, Animationen, Grafiken, zusätzliche Features: </a:t>
            </a:r>
            <a:r>
              <a:rPr lang="de-DE" dirty="0" smtClean="0"/>
              <a:t>Kin</a:t>
            </a:r>
          </a:p>
          <a:p>
            <a:endParaRPr lang="de-DE" dirty="0"/>
          </a:p>
          <a:p>
            <a:r>
              <a:rPr lang="de-DE" b="1" dirty="0" smtClean="0"/>
              <a:t>Netzwerk, evtl. iPad Portierung, evtl. hilft beim Grundspiel: </a:t>
            </a:r>
            <a:r>
              <a:rPr lang="de-DE" dirty="0" smtClean="0"/>
              <a:t>Sebastian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i="1" dirty="0" smtClean="0"/>
              <a:t>Noch schwer einschätzbar wo die meiste Arbeit sein wird.</a:t>
            </a:r>
            <a:endParaRPr lang="de-DE" i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Norman Ackermann, Sebastian Schüler, Kin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0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163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Ion-Sitzungssaal</vt:lpstr>
      <vt:lpstr>Voozix</vt:lpstr>
      <vt:lpstr>PowerPoint Presentation</vt:lpstr>
      <vt:lpstr>Grundlegendes</vt:lpstr>
      <vt:lpstr>Game Modes</vt:lpstr>
      <vt:lpstr>Features</vt:lpstr>
      <vt:lpstr>Aufgabenverteilung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Voozix</dc:title>
  <dc:creator>norman_ackermann@web.de</dc:creator>
  <cp:lastModifiedBy>Manuel Reinfurt</cp:lastModifiedBy>
  <cp:revision>20</cp:revision>
  <dcterms:created xsi:type="dcterms:W3CDTF">2013-11-29T18:02:16Z</dcterms:created>
  <dcterms:modified xsi:type="dcterms:W3CDTF">2013-11-29T20:03:54Z</dcterms:modified>
</cp:coreProperties>
</file>