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89FAC-EE0D-46FF-9597-15B94A2F7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93B2F0-9CA5-42C0-896D-83D0AD399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D10C9-D92A-45C3-AC70-ADC4CFBA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19C-A7EE-4378-A87F-676330D7B03A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5CDCB-1A31-4201-8669-49BB6AB4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86EA3-D483-4561-8A95-8CC6046E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E4C5-33B7-4C93-A560-3ACC0CA78D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6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15EC6-0A30-4CF7-8C6C-8F3A193E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3C7DBC-04BB-43B1-90E0-37BE4430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1B52AD-E88A-451C-B4E9-C69B907A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19C-A7EE-4378-A87F-676330D7B03A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235C73-036A-4185-B0BC-77B09D36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33DA2-C8AF-4420-8C8C-95871EE6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E4C5-33B7-4C93-A560-3ACC0CA78D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78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66CAAA-2E33-469C-A62D-83336A8B8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F67C35-7B76-44EF-A4C7-1CAB98B66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7447C0-BC9D-42C6-A662-247244CC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19C-A7EE-4378-A87F-676330D7B03A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319DF3-7074-4CA8-9EFB-FE511C23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142C0-6129-47AD-8A6D-58EF935B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E4C5-33B7-4C93-A560-3ACC0CA78D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4A5D3-E15F-4D49-B79C-1543A8D3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3EF1C-F60C-4725-9F8C-42B600CD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72FB0-94C6-4C7B-9556-F1F7ACFE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19C-A7EE-4378-A87F-676330D7B03A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7B9D48-2CA8-4243-995B-A2661E10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81F99-1EB2-4969-A14B-461ADB52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E4C5-33B7-4C93-A560-3ACC0CA78D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4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96C9B-AFDD-499F-A251-C4A675C1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C08996-2336-43A2-B3DE-3F09FA744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69F17-6DE8-4EE5-94F3-FD29A403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19C-A7EE-4378-A87F-676330D7B03A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F9ACB-2F2C-4318-B685-BC2AEC61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A234C-A226-44E6-B48A-478BE7B2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E4C5-33B7-4C93-A560-3ACC0CA78D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3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752C8-0C08-4794-AB9E-D3012AA4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CC588-E2C1-4B5D-95D5-113D59D17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092A2D-AA29-4002-8F04-D90F4F79F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D5D877-A1DC-4AAA-8D1E-B9CAE6C2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19C-A7EE-4378-A87F-676330D7B03A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FA06F0-74E9-4EE7-8413-2C34ADC9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D722D6-20BA-4BEC-8C13-40678BDC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E4C5-33B7-4C93-A560-3ACC0CA78D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0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CCEFA-40A2-476E-87D7-2880A5DE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4EF361-18F6-466A-9177-8FE83241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1DFADB-E4D5-4CFB-8553-8DA5AA36C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3BF909-4CEF-482C-AF2A-87AB13153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7F6B5B-968C-483A-99C9-B37F02714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A1315C-9CBF-462C-AF70-D0FFBCA0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19C-A7EE-4378-A87F-676330D7B03A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7EF5ED-62D1-466F-A6B1-433E9B9B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DEE5FB-5282-4403-AC05-BD28C6D8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E4C5-33B7-4C93-A560-3ACC0CA78D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97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31D34-6A55-461C-B54A-E5E0E55D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DB4C1C-8880-4A5B-99B3-DEAAAD58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19C-A7EE-4378-A87F-676330D7B03A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C67162-2322-4B97-8BAD-4B2EA45C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C44B70-5A6F-4B90-B80C-0F559AEF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E4C5-33B7-4C93-A560-3ACC0CA78D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21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346C8B-1024-41BE-A5C6-50C0794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19C-A7EE-4378-A87F-676330D7B03A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5C5F71-DBD7-49E5-9237-498699B3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991371-5327-4321-BD94-DCC5723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E4C5-33B7-4C93-A560-3ACC0CA78D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83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EB16D-608B-4A6D-B979-F1318F5C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0AD40-79F2-4EE0-A83C-E6C578D70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3004CD-E141-46A7-B656-48AF094CC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6990B7-E3EC-4483-912F-FC026DF9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19C-A7EE-4378-A87F-676330D7B03A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3B2409-4D00-47FE-BD1E-444B4DBD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83E19-93D1-4F62-AC4A-782DA4A5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E4C5-33B7-4C93-A560-3ACC0CA78D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02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6E12B-D10F-4080-A204-BAE342AF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5F1D06-693A-4B96-B992-CDE258853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9F82FB-E1B4-4F99-8349-F0937716F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AD1E62-D49E-460C-8ED2-5F94B4E8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19C-A7EE-4378-A87F-676330D7B03A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92E664-F2CE-4CC8-A5BB-D9565674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B9656A-BEC9-4813-8695-97945A3D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E4C5-33B7-4C93-A560-3ACC0CA78D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C4B1FC-EB24-4E54-9567-1EB12F96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657830-A342-4FFC-9B36-686056C7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98ED34-919B-44E6-BD78-22EFB0D13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519C-A7EE-4378-A87F-676330D7B03A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0A457-27AC-4CD1-BCA7-497B50888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D17AD8-FC74-436E-B2BE-5CCAEB4EE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E4C5-33B7-4C93-A560-3ACC0CA78D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01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FC45CA86-5AB4-42A0-A16A-A924CB0CAD89}"/>
                  </a:ext>
                </a:extLst>
              </p:cNvPr>
              <p:cNvSpPr/>
              <p:nvPr/>
            </p:nvSpPr>
            <p:spPr>
              <a:xfrm>
                <a:off x="684155" y="790339"/>
                <a:ext cx="1249899" cy="657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FC45CA86-5AB4-42A0-A16A-A924CB0C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5" y="790339"/>
                <a:ext cx="1249899" cy="65784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0F8FBDFC-DF39-4C9E-923C-D61E80E4AA13}"/>
                  </a:ext>
                </a:extLst>
              </p:cNvPr>
              <p:cNvSpPr/>
              <p:nvPr/>
            </p:nvSpPr>
            <p:spPr>
              <a:xfrm>
                <a:off x="2037292" y="1426815"/>
                <a:ext cx="1249899" cy="657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0F8FBDFC-DF39-4C9E-923C-D61E80E4A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92" y="1426815"/>
                <a:ext cx="1249899" cy="65784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29DD9D68-A583-4CE5-8781-FC58CE0296AA}"/>
                  </a:ext>
                </a:extLst>
              </p:cNvPr>
              <p:cNvSpPr/>
              <p:nvPr/>
            </p:nvSpPr>
            <p:spPr>
              <a:xfrm>
                <a:off x="4785735" y="2692969"/>
                <a:ext cx="1249899" cy="657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29DD9D68-A583-4CE5-8781-FC58CE029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735" y="2692969"/>
                <a:ext cx="1249899" cy="65784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2EEA54B2-504F-45E5-9941-7852D1109731}"/>
                  </a:ext>
                </a:extLst>
              </p:cNvPr>
              <p:cNvSpPr/>
              <p:nvPr/>
            </p:nvSpPr>
            <p:spPr>
              <a:xfrm>
                <a:off x="3404072" y="2065607"/>
                <a:ext cx="1249899" cy="657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2EEA54B2-504F-45E5-9941-7852D1109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072" y="2065607"/>
                <a:ext cx="1249899" cy="65784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6737D90-5664-41C7-8197-F37EC519CE02}"/>
                  </a:ext>
                </a:extLst>
              </p:cNvPr>
              <p:cNvSpPr/>
              <p:nvPr/>
            </p:nvSpPr>
            <p:spPr>
              <a:xfrm>
                <a:off x="845325" y="321253"/>
                <a:ext cx="927557" cy="29602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6737D90-5664-41C7-8197-F37EC519C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25" y="321253"/>
                <a:ext cx="927557" cy="296028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E2A0745-BD41-4B66-A9A7-15435AC621C9}"/>
                  </a:ext>
                </a:extLst>
              </p:cNvPr>
              <p:cNvSpPr/>
              <p:nvPr/>
            </p:nvSpPr>
            <p:spPr>
              <a:xfrm>
                <a:off x="2198462" y="971074"/>
                <a:ext cx="927557" cy="29602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E2A0745-BD41-4B66-A9A7-15435AC62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62" y="971074"/>
                <a:ext cx="927557" cy="296028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07254C57-B059-4633-A533-9A27CDFFAE25}"/>
                  </a:ext>
                </a:extLst>
              </p:cNvPr>
              <p:cNvSpPr/>
              <p:nvPr/>
            </p:nvSpPr>
            <p:spPr>
              <a:xfrm>
                <a:off x="3565242" y="1609866"/>
                <a:ext cx="927557" cy="29602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07254C57-B059-4633-A533-9A27CDFFA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42" y="1609866"/>
                <a:ext cx="927557" cy="2960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9E983A33-446E-4E8A-A90A-205E49ECB625}"/>
                  </a:ext>
                </a:extLst>
              </p:cNvPr>
              <p:cNvSpPr/>
              <p:nvPr/>
            </p:nvSpPr>
            <p:spPr>
              <a:xfrm>
                <a:off x="4946905" y="2239059"/>
                <a:ext cx="927557" cy="29602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9E983A33-446E-4E8A-A90A-205E49ECB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05" y="2239059"/>
                <a:ext cx="927557" cy="296028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036A36C-92C3-4E58-938A-C01EF9A5E7F7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1309104" y="617281"/>
            <a:ext cx="1" cy="17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C1AF7F5-3873-4C3C-9BFF-62F8224BEA00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662241" y="1267102"/>
            <a:ext cx="1" cy="15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9AAF73D-4249-4B67-BBEC-34426DB8C68E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4029021" y="1905894"/>
            <a:ext cx="1" cy="15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999A4F1-3B7E-405C-8182-887DE102163B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5410684" y="2535087"/>
            <a:ext cx="1" cy="15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A278789-72C7-454E-B65F-DA8FDDE116C7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 flipV="1">
            <a:off x="1934054" y="1119088"/>
            <a:ext cx="264408" cy="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4A9DBBC-3F44-47F5-8F28-716E230BAE71}"/>
              </a:ext>
            </a:extLst>
          </p:cNvPr>
          <p:cNvCxnSpPr>
            <a:cxnSpLocks/>
          </p:cNvCxnSpPr>
          <p:nvPr/>
        </p:nvCxnSpPr>
        <p:spPr>
          <a:xfrm flipV="1">
            <a:off x="3296764" y="1755736"/>
            <a:ext cx="264408" cy="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6517E50-1B68-48E0-8F53-C0C752E61235}"/>
              </a:ext>
            </a:extLst>
          </p:cNvPr>
          <p:cNvCxnSpPr>
            <a:cxnSpLocks/>
          </p:cNvCxnSpPr>
          <p:nvPr/>
        </p:nvCxnSpPr>
        <p:spPr>
          <a:xfrm flipV="1">
            <a:off x="4659523" y="2390044"/>
            <a:ext cx="264408" cy="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DCA00FE-5101-43F0-991B-9540FB17B7D3}"/>
              </a:ext>
            </a:extLst>
          </p:cNvPr>
          <p:cNvCxnSpPr>
            <a:cxnSpLocks/>
          </p:cNvCxnSpPr>
          <p:nvPr/>
        </p:nvCxnSpPr>
        <p:spPr>
          <a:xfrm flipH="1" flipV="1">
            <a:off x="707511" y="703811"/>
            <a:ext cx="6015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DAC0DEE-AA24-4B99-B059-37CA0B6C76CB}"/>
              </a:ext>
            </a:extLst>
          </p:cNvPr>
          <p:cNvSpPr txBox="1"/>
          <p:nvPr/>
        </p:nvSpPr>
        <p:spPr>
          <a:xfrm>
            <a:off x="105918" y="57577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nsolas" panose="020B0609020204030204" pitchFamily="49" charset="0"/>
              </a:rPr>
              <a:t>Dataset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0FD7950-9A30-4841-8118-37548182201B}"/>
              </a:ext>
            </a:extLst>
          </p:cNvPr>
          <p:cNvCxnSpPr>
            <a:cxnSpLocks/>
          </p:cNvCxnSpPr>
          <p:nvPr/>
        </p:nvCxnSpPr>
        <p:spPr>
          <a:xfrm flipH="1">
            <a:off x="2006756" y="737419"/>
            <a:ext cx="241125" cy="371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A5B2B66-F371-4DC2-A64F-714CED7FD358}"/>
              </a:ext>
            </a:extLst>
          </p:cNvPr>
          <p:cNvSpPr txBox="1"/>
          <p:nvPr/>
        </p:nvSpPr>
        <p:spPr>
          <a:xfrm>
            <a:off x="2120116" y="351884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nsolas" panose="020B0609020204030204" pitchFamily="49" charset="0"/>
              </a:rPr>
              <a:t>Weight 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update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FBAA31-ACBA-43D3-9B38-4FF2C49CA5CD}"/>
              </a:ext>
            </a:extLst>
          </p:cNvPr>
          <p:cNvSpPr/>
          <p:nvPr/>
        </p:nvSpPr>
        <p:spPr>
          <a:xfrm>
            <a:off x="707511" y="2854960"/>
            <a:ext cx="2335409" cy="495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8A688A0-4859-4019-BEE0-C85EDD20AFC8}"/>
              </a:ext>
            </a:extLst>
          </p:cNvPr>
          <p:cNvSpPr/>
          <p:nvPr/>
        </p:nvSpPr>
        <p:spPr>
          <a:xfrm>
            <a:off x="746376" y="2877802"/>
            <a:ext cx="750687" cy="2895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76AB73B-1CFB-43BA-91B9-20332C03E0B3}"/>
              </a:ext>
            </a:extLst>
          </p:cNvPr>
          <p:cNvSpPr/>
          <p:nvPr/>
        </p:nvSpPr>
        <p:spPr>
          <a:xfrm>
            <a:off x="1521057" y="2894321"/>
            <a:ext cx="412997" cy="2146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60554FE3-65A9-4CA2-9F88-5BDF71ECA539}"/>
              </a:ext>
            </a:extLst>
          </p:cNvPr>
          <p:cNvSpPr/>
          <p:nvPr/>
        </p:nvSpPr>
        <p:spPr>
          <a:xfrm>
            <a:off x="2041382" y="2888246"/>
            <a:ext cx="539258" cy="3223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CFB93DA-C0E2-4A7D-BCC0-212426D0EB87}"/>
              </a:ext>
            </a:extLst>
          </p:cNvPr>
          <p:cNvSpPr/>
          <p:nvPr/>
        </p:nvSpPr>
        <p:spPr>
          <a:xfrm>
            <a:off x="1628827" y="3148321"/>
            <a:ext cx="308118" cy="135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D9E6A31-CABC-4848-99D8-E4D69B51A82A}"/>
              </a:ext>
            </a:extLst>
          </p:cNvPr>
          <p:cNvSpPr/>
          <p:nvPr/>
        </p:nvSpPr>
        <p:spPr>
          <a:xfrm>
            <a:off x="2592740" y="3042920"/>
            <a:ext cx="373980" cy="24071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877C77B-1580-4F2C-B358-69C847521A36}"/>
              </a:ext>
            </a:extLst>
          </p:cNvPr>
          <p:cNvSpPr/>
          <p:nvPr/>
        </p:nvSpPr>
        <p:spPr>
          <a:xfrm>
            <a:off x="1257867" y="3102885"/>
            <a:ext cx="373980" cy="24071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67E104C-1C60-49D0-AE12-FC063D26A464}"/>
              </a:ext>
            </a:extLst>
          </p:cNvPr>
          <p:cNvSpPr/>
          <p:nvPr/>
        </p:nvSpPr>
        <p:spPr>
          <a:xfrm>
            <a:off x="1906598" y="3002802"/>
            <a:ext cx="542389" cy="3156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C3310F5-BF14-457F-A59B-CD07C8AE67B2}"/>
              </a:ext>
            </a:extLst>
          </p:cNvPr>
          <p:cNvCxnSpPr>
            <a:cxnSpLocks/>
            <a:endCxn id="53" idx="5"/>
          </p:cNvCxnSpPr>
          <p:nvPr/>
        </p:nvCxnSpPr>
        <p:spPr>
          <a:xfrm flipH="1" flipV="1">
            <a:off x="2911952" y="3248381"/>
            <a:ext cx="517692" cy="26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8D7141B4-6C4F-42B2-B11A-C94CB58FB8CF}"/>
              </a:ext>
            </a:extLst>
          </p:cNvPr>
          <p:cNvSpPr txBox="1"/>
          <p:nvPr/>
        </p:nvSpPr>
        <p:spPr>
          <a:xfrm>
            <a:off x="3126019" y="3490316"/>
            <a:ext cx="1659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nsolas" panose="020B0609020204030204" pitchFamily="49" charset="0"/>
              </a:rPr>
              <a:t>Weighted classifiers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BC86A1D-C9F6-446C-BEA7-1171ED2D0AEC}"/>
              </a:ext>
            </a:extLst>
          </p:cNvPr>
          <p:cNvSpPr/>
          <p:nvPr/>
        </p:nvSpPr>
        <p:spPr>
          <a:xfrm>
            <a:off x="2700317" y="2888246"/>
            <a:ext cx="208392" cy="1033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DC575031-74AD-45D8-AC51-5436F76B0F7A}"/>
              </a:ext>
            </a:extLst>
          </p:cNvPr>
          <p:cNvSpPr/>
          <p:nvPr/>
        </p:nvSpPr>
        <p:spPr>
          <a:xfrm>
            <a:off x="819561" y="3133496"/>
            <a:ext cx="323617" cy="185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6B7ACF7-CDFB-4DF9-A384-412118B6D8E2}"/>
              </a:ext>
            </a:extLst>
          </p:cNvPr>
          <p:cNvCxnSpPr>
            <a:cxnSpLocks/>
          </p:cNvCxnSpPr>
          <p:nvPr/>
        </p:nvCxnSpPr>
        <p:spPr>
          <a:xfrm>
            <a:off x="1312152" y="1474113"/>
            <a:ext cx="4071" cy="54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B3C2037-C005-415C-9DEC-C47C09FF4C40}"/>
              </a:ext>
            </a:extLst>
          </p:cNvPr>
          <p:cNvCxnSpPr>
            <a:cxnSpLocks/>
          </p:cNvCxnSpPr>
          <p:nvPr/>
        </p:nvCxnSpPr>
        <p:spPr>
          <a:xfrm>
            <a:off x="2621046" y="2099559"/>
            <a:ext cx="0" cy="37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9129B96-C6D0-49E7-802F-23E80DF0CAC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97680" y="3021890"/>
            <a:ext cx="488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8F86A79-16C6-437E-8E04-9C2729757679}"/>
              </a:ext>
            </a:extLst>
          </p:cNvPr>
          <p:cNvCxnSpPr>
            <a:cxnSpLocks/>
          </p:cNvCxnSpPr>
          <p:nvPr/>
        </p:nvCxnSpPr>
        <p:spPr>
          <a:xfrm flipH="1">
            <a:off x="907608" y="1679800"/>
            <a:ext cx="408616" cy="24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10CC6D1-4DED-4D31-8579-83E5C4288EA0}"/>
              </a:ext>
            </a:extLst>
          </p:cNvPr>
          <p:cNvSpPr txBox="1"/>
          <p:nvPr/>
        </p:nvSpPr>
        <p:spPr>
          <a:xfrm>
            <a:off x="467702" y="1559454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nsolas" panose="020B0609020204030204" pitchFamily="49" charset="0"/>
              </a:rPr>
              <a:t>Vote</a:t>
            </a:r>
            <a:endParaRPr lang="en-GB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03C8D27E-9B6A-47D3-8605-A6F7391C4CEB}"/>
                  </a:ext>
                </a:extLst>
              </p:cNvPr>
              <p:cNvSpPr txBox="1"/>
              <p:nvPr/>
            </p:nvSpPr>
            <p:spPr>
              <a:xfrm>
                <a:off x="854183" y="3423122"/>
                <a:ext cx="1898020" cy="5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03C8D27E-9B6A-47D3-8605-A6F7391C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83" y="3423122"/>
                <a:ext cx="1898020" cy="5193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feld 74">
            <a:extLst>
              <a:ext uri="{FF2B5EF4-FFF2-40B4-BE49-F238E27FC236}">
                <a16:creationId xmlns:a16="http://schemas.microsoft.com/office/drawing/2014/main" id="{6C45EEFE-EC8C-4A3E-897C-B68F05A1150E}"/>
              </a:ext>
            </a:extLst>
          </p:cNvPr>
          <p:cNvSpPr txBox="1"/>
          <p:nvPr/>
        </p:nvSpPr>
        <p:spPr>
          <a:xfrm>
            <a:off x="1250787" y="264867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nsolas" panose="020B0609020204030204" pitchFamily="49" charset="0"/>
              </a:rPr>
              <a:t>Boosted model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0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ussdiagramm: Dokument 18">
            <a:extLst>
              <a:ext uri="{FF2B5EF4-FFF2-40B4-BE49-F238E27FC236}">
                <a16:creationId xmlns:a16="http://schemas.microsoft.com/office/drawing/2014/main" id="{9307F957-0AE8-4037-8CC3-38A11D47938E}"/>
              </a:ext>
            </a:extLst>
          </p:cNvPr>
          <p:cNvSpPr/>
          <p:nvPr/>
        </p:nvSpPr>
        <p:spPr>
          <a:xfrm>
            <a:off x="3712464" y="187607"/>
            <a:ext cx="1414272" cy="77419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Dataset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B2C557D-5DB2-4B54-9152-2DFD00A3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922" y="1859148"/>
            <a:ext cx="5221866" cy="2164212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F991944E-4A0A-433D-B9CA-D80C1558E9CE}"/>
              </a:ext>
            </a:extLst>
          </p:cNvPr>
          <p:cNvSpPr txBox="1"/>
          <p:nvPr/>
        </p:nvSpPr>
        <p:spPr>
          <a:xfrm>
            <a:off x="2871216" y="35600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F6FCEF54-78AB-4938-846A-65382F3A3C34}"/>
              </a:ext>
            </a:extLst>
          </p:cNvPr>
          <p:cNvCxnSpPr/>
          <p:nvPr/>
        </p:nvCxnSpPr>
        <p:spPr>
          <a:xfrm flipH="1">
            <a:off x="2913888" y="1115568"/>
            <a:ext cx="1359408" cy="74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A306FD64-F464-43F9-A7A3-1E4115113AEE}"/>
              </a:ext>
            </a:extLst>
          </p:cNvPr>
          <p:cNvCxnSpPr>
            <a:cxnSpLocks/>
          </p:cNvCxnSpPr>
          <p:nvPr/>
        </p:nvCxnSpPr>
        <p:spPr>
          <a:xfrm>
            <a:off x="4530855" y="1115568"/>
            <a:ext cx="1359408" cy="74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38440FE-0D02-4041-BA9D-B4520BD3FC6B}"/>
              </a:ext>
            </a:extLst>
          </p:cNvPr>
          <p:cNvSpPr txBox="1"/>
          <p:nvPr/>
        </p:nvSpPr>
        <p:spPr>
          <a:xfrm>
            <a:off x="3389688" y="148981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Decision Stumps</a:t>
            </a:r>
          </a:p>
        </p:txBody>
      </p:sp>
    </p:spTree>
    <p:extLst>
      <p:ext uri="{BB962C8B-B14F-4D97-AF65-F5344CB8AC3E}">
        <p14:creationId xmlns:p14="http://schemas.microsoft.com/office/powerpoint/2010/main" val="252491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Consolas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Schlagenhauf</dc:creator>
  <cp:lastModifiedBy>Tobias Schlagenhauf</cp:lastModifiedBy>
  <cp:revision>5</cp:revision>
  <dcterms:created xsi:type="dcterms:W3CDTF">2018-05-30T06:00:04Z</dcterms:created>
  <dcterms:modified xsi:type="dcterms:W3CDTF">2018-05-31T04:24:50Z</dcterms:modified>
</cp:coreProperties>
</file>