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17400-45C1-4D35-862C-E3366EBAD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835C72-394F-476C-83D0-05B5CF68A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0B4DD-DF55-4388-90FF-5DE66C8D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E5935D-31D7-4AA8-88C0-B617A635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1910E-4190-4076-B0D3-7C9FB123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8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55CBC-5DED-494B-9CDF-6C46BF62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2A28B5-5860-440E-A6D8-AF94E6488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D97579-344A-4B07-A571-7625C782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95BB0-EA59-4EDD-8B0C-69C686A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7082B-4CA0-421B-AED2-C4868A31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90A30E-4667-4A13-B27D-63D0EB393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62FA2A-7F8A-4972-A832-F594C2379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30350-DBDA-43B7-938C-DA0B98DF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2F835-ABD5-46A2-A3DD-D00E3FA7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F2CC7-E111-4B36-B856-0A6205F1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1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B527B-345F-4EA8-BBA7-EF789C3B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3A3692-4111-47C0-9D15-B9B32C73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D9DA27-16E1-421A-A274-F17D7B9F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9332-153C-4109-8C7A-C719F2B9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3B29F-8838-4FE4-8870-D4DCB87A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9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DA07C-D433-4320-8DBF-A3356422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5B6B3-C5FB-4722-9803-22A341EC8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198EC-77E7-4DBE-8D41-A5ED6F60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C057F-F7C9-4102-BF44-E85D255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164C2D-E59D-474F-BD27-195079F9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33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A271F-5E3E-4FD4-BA1C-F94C00B0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0EA16-0380-4E56-AF73-52BA7EE7E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3AFE72-8C32-40B3-B508-3C41275D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84093-69A7-49AD-8095-375D0D05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CFDE8-F706-4968-99E0-79904E21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1A26D-C33B-47B9-B40A-F688A37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03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D94E7-898E-4870-A256-46387027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FFAD0-7950-4A5D-A8BA-6B128E91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6800AA-358D-4EE6-9D45-ABFEDE338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9A6145-7B71-4D19-AF78-E4A46AF7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79464A-512B-45AC-B660-556ED83D3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66452A-ADA8-423A-A8FD-B10E48C5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1F9658-8E04-4849-BEE7-19C475E9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75F359-7230-4B56-B9B0-31DF937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1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DE75D-1DCE-46BF-AE6B-3ACE68B9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10D0E-B71C-46C1-8C17-2B4F294F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F739BF-0A08-49D3-9A8D-DBD849C4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6FF8-13B5-4A0C-857F-6DFD2673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33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649DB2-280A-4CFA-A10A-C2E2322C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469A3A-C289-4411-BBA0-8398D32B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B6EA6E-D236-4588-80D0-A328E48D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B48AE-ABC4-4669-892B-1AEB1264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2D6EA-4D6B-47EC-8F8B-5DB28297B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73707-BE7D-47F1-9CC4-20BD5B374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F4172-D200-4D68-99B8-C372EE9E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45E9F2-FF8F-451A-90A7-5E9C302B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61F9EF-AC11-4DB1-B5A7-19649EA7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0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C7F3E-6D96-46BA-89A1-8B9B0664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E39CE5-59A7-44AE-B618-08A69E90C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43F4B2-BB1C-449F-A97E-99FF0392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4A479D-37AB-4641-B8E1-E031FC56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B90ABC-683A-4971-B363-B6562B7E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1F8D8-C3BB-4CF3-BB64-F31A5467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3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4A1842-476F-414D-8116-6EA68984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8E3D2C-BF96-4A92-BFB2-D62A2D3C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AA12E-E29F-4736-9764-C70EE4FF9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9B11-22DB-47E1-8432-2E93E587ADF7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11668-34AF-428C-914E-B693E0984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E3D57-6463-43D1-B8C4-0DFD9A5AB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35D2-0875-44E6-9208-4B673443F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1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5E23E36-1353-4F72-BFA6-73B552BD8349}"/>
              </a:ext>
            </a:extLst>
          </p:cNvPr>
          <p:cNvCxnSpPr>
            <a:cxnSpLocks/>
          </p:cNvCxnSpPr>
          <p:nvPr/>
        </p:nvCxnSpPr>
        <p:spPr>
          <a:xfrm flipV="1">
            <a:off x="1786855" y="1652631"/>
            <a:ext cx="0" cy="333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14BA7D7-79F0-48A7-BE53-E369CE39DD98}"/>
              </a:ext>
            </a:extLst>
          </p:cNvPr>
          <p:cNvCxnSpPr>
            <a:cxnSpLocks/>
          </p:cNvCxnSpPr>
          <p:nvPr/>
        </p:nvCxnSpPr>
        <p:spPr>
          <a:xfrm flipV="1">
            <a:off x="1451295" y="4848837"/>
            <a:ext cx="3120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F68BD51-33E7-4D64-9614-B60EA18D84D1}"/>
              </a:ext>
            </a:extLst>
          </p:cNvPr>
          <p:cNvSpPr/>
          <p:nvPr/>
        </p:nvSpPr>
        <p:spPr>
          <a:xfrm>
            <a:off x="2172754" y="1929471"/>
            <a:ext cx="838893" cy="80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6A693CA-8B6D-4940-ACCB-DB0FD2E500A1}"/>
              </a:ext>
            </a:extLst>
          </p:cNvPr>
          <p:cNvCxnSpPr>
            <a:stCxn id="11" idx="1"/>
            <a:endCxn id="11" idx="5"/>
          </p:cNvCxnSpPr>
          <p:nvPr/>
        </p:nvCxnSpPr>
        <p:spPr>
          <a:xfrm>
            <a:off x="2295607" y="2047410"/>
            <a:ext cx="593187" cy="5694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2218060-2015-4518-8D71-D7A582FB2475}"/>
              </a:ext>
            </a:extLst>
          </p:cNvPr>
          <p:cNvSpPr txBox="1"/>
          <p:nvPr/>
        </p:nvSpPr>
        <p:spPr>
          <a:xfrm>
            <a:off x="2530990" y="203778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Ø</a:t>
            </a:r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B66EA6-6CDD-46AD-8236-1D2776327E2E}"/>
              </a:ext>
            </a:extLst>
          </p:cNvPr>
          <p:cNvSpPr txBox="1"/>
          <p:nvPr/>
        </p:nvSpPr>
        <p:spPr>
          <a:xfrm>
            <a:off x="3011647" y="14175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KNN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6860C71-1BDA-4329-8741-FC6A4DE8B5B2}"/>
              </a:ext>
            </a:extLst>
          </p:cNvPr>
          <p:cNvSpPr txBox="1"/>
          <p:nvPr/>
        </p:nvSpPr>
        <p:spPr>
          <a:xfrm>
            <a:off x="2950733" y="316824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GMM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2C03DEF-9F8E-44B2-A42A-E3B72CFEB35A}"/>
              </a:ext>
            </a:extLst>
          </p:cNvPr>
          <p:cNvSpPr/>
          <p:nvPr/>
        </p:nvSpPr>
        <p:spPr>
          <a:xfrm>
            <a:off x="3284669" y="1999592"/>
            <a:ext cx="373752" cy="39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607CF6D-B2D4-4CD5-9907-4F5C6714937A}"/>
              </a:ext>
            </a:extLst>
          </p:cNvPr>
          <p:cNvSpPr/>
          <p:nvPr/>
        </p:nvSpPr>
        <p:spPr>
          <a:xfrm>
            <a:off x="3658422" y="2329319"/>
            <a:ext cx="653688" cy="632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FDE13E-B515-4AA8-8D82-28B886EE690C}"/>
              </a:ext>
            </a:extLst>
          </p:cNvPr>
          <p:cNvSpPr/>
          <p:nvPr/>
        </p:nvSpPr>
        <p:spPr>
          <a:xfrm>
            <a:off x="4113585" y="1616720"/>
            <a:ext cx="705626" cy="723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78CEAC3-09AE-48E0-93E5-F2DEAF0EF6E0}"/>
              </a:ext>
            </a:extLst>
          </p:cNvPr>
          <p:cNvSpPr/>
          <p:nvPr/>
        </p:nvSpPr>
        <p:spPr>
          <a:xfrm rot="18898106">
            <a:off x="1797503" y="3750986"/>
            <a:ext cx="1092419" cy="4496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361925-3510-41A7-A542-E4A07E289CDB}"/>
              </a:ext>
            </a:extLst>
          </p:cNvPr>
          <p:cNvCxnSpPr>
            <a:cxnSpLocks/>
            <a:stCxn id="21" idx="2"/>
            <a:endCxn id="21" idx="6"/>
          </p:cNvCxnSpPr>
          <p:nvPr/>
        </p:nvCxnSpPr>
        <p:spPr>
          <a:xfrm flipV="1">
            <a:off x="1957697" y="3589375"/>
            <a:ext cx="772031" cy="7728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C6A0976-A528-4FDC-B40A-43894CB8D3CB}"/>
              </a:ext>
            </a:extLst>
          </p:cNvPr>
          <p:cNvCxnSpPr>
            <a:cxnSpLocks/>
            <a:endCxn id="21" idx="4"/>
          </p:cNvCxnSpPr>
          <p:nvPr/>
        </p:nvCxnSpPr>
        <p:spPr>
          <a:xfrm>
            <a:off x="2168322" y="3798960"/>
            <a:ext cx="334457" cy="3357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D6C9A25-7080-4D28-9146-0FA6136B0A1C}"/>
              </a:ext>
            </a:extLst>
          </p:cNvPr>
          <p:cNvSpPr txBox="1"/>
          <p:nvPr/>
        </p:nvSpPr>
        <p:spPr>
          <a:xfrm>
            <a:off x="2354089" y="3765375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Covar</a:t>
            </a:r>
            <a:endParaRPr lang="en-GB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2C9B2FF-A013-4855-9AAB-D9008AA104C5}"/>
              </a:ext>
            </a:extLst>
          </p:cNvPr>
          <p:cNvSpPr/>
          <p:nvPr/>
        </p:nvSpPr>
        <p:spPr>
          <a:xfrm rot="18898106">
            <a:off x="2814653" y="3914534"/>
            <a:ext cx="1318300" cy="2614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0E62AB6-AE14-491A-A40E-43952EDA3389}"/>
              </a:ext>
            </a:extLst>
          </p:cNvPr>
          <p:cNvSpPr/>
          <p:nvPr/>
        </p:nvSpPr>
        <p:spPr>
          <a:xfrm rot="18898106" flipH="1">
            <a:off x="2259848" y="4424026"/>
            <a:ext cx="535459" cy="2614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ADD114-D78E-4B2B-B02E-2144035929F7}"/>
              </a:ext>
            </a:extLst>
          </p:cNvPr>
          <p:cNvSpPr/>
          <p:nvPr/>
        </p:nvSpPr>
        <p:spPr>
          <a:xfrm rot="18898106" flipH="1">
            <a:off x="4061007" y="4039625"/>
            <a:ext cx="712458" cy="5094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9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2246050" y="631533"/>
            <a:ext cx="5952504" cy="5542887"/>
            <a:chOff x="2246050" y="631533"/>
            <a:chExt cx="5952504" cy="5542887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6050" y="1069574"/>
              <a:ext cx="5285357" cy="5104846"/>
            </a:xfrm>
            <a:prstGeom prst="rect">
              <a:avLst/>
            </a:prstGeom>
          </p:spPr>
        </p:pic>
        <p:cxnSp>
          <p:nvCxnSpPr>
            <p:cNvPr id="6" name="Gerade Verbindung mit Pfeil 5"/>
            <p:cNvCxnSpPr/>
            <p:nvPr/>
          </p:nvCxnSpPr>
          <p:spPr>
            <a:xfrm flipV="1">
              <a:off x="5699464" y="932155"/>
              <a:ext cx="257453" cy="75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 flipV="1">
              <a:off x="6755907" y="2219417"/>
              <a:ext cx="387750" cy="656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974673" y="631533"/>
                  <a:ext cx="935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dirty="0"/>
                    <a:t> ≈ 0.5</a:t>
                  </a: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673" y="631533"/>
                  <a:ext cx="93589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5195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7257334" y="1963183"/>
                  <a:ext cx="9412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dirty="0"/>
                    <a:t> ≈ 0.5</a:t>
                  </a:r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7334" y="1963183"/>
                  <a:ext cx="94122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5195" b="-2459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13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fik 59">
            <a:extLst>
              <a:ext uri="{FF2B5EF4-FFF2-40B4-BE49-F238E27FC236}">
                <a16:creationId xmlns:a16="http://schemas.microsoft.com/office/drawing/2014/main" id="{B688361A-10FC-483B-AC5A-98DD1576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0691" y="890428"/>
            <a:ext cx="6920344" cy="45975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3EF99BB-D344-4EC7-AE0A-D88D80FB8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0691" y="890429"/>
            <a:ext cx="6920344" cy="4597515"/>
          </a:xfrm>
          <a:prstGeom prst="rect">
            <a:avLst/>
          </a:prstGeom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00093382-D0F1-40B1-ADFC-3B4549BC491D}"/>
              </a:ext>
            </a:extLst>
          </p:cNvPr>
          <p:cNvSpPr/>
          <p:nvPr/>
        </p:nvSpPr>
        <p:spPr>
          <a:xfrm rot="20006097">
            <a:off x="4206239" y="2473693"/>
            <a:ext cx="519765" cy="1925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F1DB045-C2A2-4F5F-9FB7-E982E37BCD36}"/>
              </a:ext>
            </a:extLst>
          </p:cNvPr>
          <p:cNvSpPr/>
          <p:nvPr/>
        </p:nvSpPr>
        <p:spPr>
          <a:xfrm rot="20006097">
            <a:off x="4062924" y="2336146"/>
            <a:ext cx="774901" cy="50104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57956E1-33E6-4E2D-AAF4-50DAC1AA5776}"/>
              </a:ext>
            </a:extLst>
          </p:cNvPr>
          <p:cNvSpPr/>
          <p:nvPr/>
        </p:nvSpPr>
        <p:spPr>
          <a:xfrm rot="20006097">
            <a:off x="3953493" y="2187138"/>
            <a:ext cx="1001294" cy="7806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86D7088-CF9E-41A6-941B-544DCFDC4C67}"/>
              </a:ext>
            </a:extLst>
          </p:cNvPr>
          <p:cNvSpPr/>
          <p:nvPr/>
        </p:nvSpPr>
        <p:spPr>
          <a:xfrm rot="20006097">
            <a:off x="6653198" y="3619744"/>
            <a:ext cx="519765" cy="1925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A0DB4BD-295A-4D1C-ADFC-6CDC6825E3AA}"/>
              </a:ext>
            </a:extLst>
          </p:cNvPr>
          <p:cNvSpPr/>
          <p:nvPr/>
        </p:nvSpPr>
        <p:spPr>
          <a:xfrm rot="20006097">
            <a:off x="6509883" y="3482197"/>
            <a:ext cx="774901" cy="50104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E7477D6-26AF-4812-B516-09380BBC879A}"/>
              </a:ext>
            </a:extLst>
          </p:cNvPr>
          <p:cNvSpPr/>
          <p:nvPr/>
        </p:nvSpPr>
        <p:spPr>
          <a:xfrm rot="20006097">
            <a:off x="6400452" y="3333189"/>
            <a:ext cx="1001294" cy="78067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375AD70-1399-4B59-A3A6-24D4352AC505}"/>
              </a:ext>
            </a:extLst>
          </p:cNvPr>
          <p:cNvSpPr/>
          <p:nvPr/>
        </p:nvSpPr>
        <p:spPr>
          <a:xfrm rot="1253608">
            <a:off x="4363261" y="3898242"/>
            <a:ext cx="519765" cy="1925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825993D-8B47-4FFE-B635-EB36CD947778}"/>
              </a:ext>
            </a:extLst>
          </p:cNvPr>
          <p:cNvSpPr/>
          <p:nvPr/>
        </p:nvSpPr>
        <p:spPr>
          <a:xfrm rot="1253608">
            <a:off x="4219946" y="3760695"/>
            <a:ext cx="774901" cy="5010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A0C403E-4BAC-475D-BBDB-817BE94834E6}"/>
              </a:ext>
            </a:extLst>
          </p:cNvPr>
          <p:cNvSpPr/>
          <p:nvPr/>
        </p:nvSpPr>
        <p:spPr>
          <a:xfrm rot="1253608">
            <a:off x="4110515" y="3611687"/>
            <a:ext cx="1001294" cy="780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423CD26-6D3C-46EC-BCE0-FCE6E3CC8E7C}"/>
              </a:ext>
            </a:extLst>
          </p:cNvPr>
          <p:cNvSpPr/>
          <p:nvPr/>
        </p:nvSpPr>
        <p:spPr>
          <a:xfrm rot="20006097">
            <a:off x="5873817" y="2566130"/>
            <a:ext cx="519765" cy="19250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D7E1183-D227-4AB3-BF27-DB8857436532}"/>
              </a:ext>
            </a:extLst>
          </p:cNvPr>
          <p:cNvSpPr/>
          <p:nvPr/>
        </p:nvSpPr>
        <p:spPr>
          <a:xfrm rot="20006097">
            <a:off x="5730502" y="2428583"/>
            <a:ext cx="774901" cy="5010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F1A0280-1AEB-4D09-BA8C-B01034ED2AC0}"/>
              </a:ext>
            </a:extLst>
          </p:cNvPr>
          <p:cNvSpPr/>
          <p:nvPr/>
        </p:nvSpPr>
        <p:spPr>
          <a:xfrm rot="20006097">
            <a:off x="5621071" y="2279575"/>
            <a:ext cx="1001294" cy="78067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3FED088-B343-44B4-859A-974C33A2B5D4}"/>
              </a:ext>
            </a:extLst>
          </p:cNvPr>
          <p:cNvSpPr/>
          <p:nvPr/>
        </p:nvSpPr>
        <p:spPr>
          <a:xfrm rot="18016636">
            <a:off x="8214755" y="4591056"/>
            <a:ext cx="519765" cy="19250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732EDCD-507F-478D-8E4F-F1673E7ABC0D}"/>
              </a:ext>
            </a:extLst>
          </p:cNvPr>
          <p:cNvSpPr/>
          <p:nvPr/>
        </p:nvSpPr>
        <p:spPr>
          <a:xfrm rot="18016636">
            <a:off x="8071440" y="4453509"/>
            <a:ext cx="774901" cy="50104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B3B75AC-2239-48AC-8F98-7C53F9BFD2F6}"/>
              </a:ext>
            </a:extLst>
          </p:cNvPr>
          <p:cNvSpPr/>
          <p:nvPr/>
        </p:nvSpPr>
        <p:spPr>
          <a:xfrm rot="18016636">
            <a:off x="7962009" y="4304501"/>
            <a:ext cx="1001294" cy="78067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50FEA9-8C68-4B95-BCB1-1D7FB0569134}"/>
              </a:ext>
            </a:extLst>
          </p:cNvPr>
          <p:cNvSpPr/>
          <p:nvPr/>
        </p:nvSpPr>
        <p:spPr>
          <a:xfrm rot="1253608">
            <a:off x="7373155" y="1791069"/>
            <a:ext cx="519765" cy="19250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D6D02ED-5C63-4FCA-9C8D-7F57F2D3C61D}"/>
              </a:ext>
            </a:extLst>
          </p:cNvPr>
          <p:cNvSpPr/>
          <p:nvPr/>
        </p:nvSpPr>
        <p:spPr>
          <a:xfrm rot="1253608">
            <a:off x="7229840" y="1653522"/>
            <a:ext cx="774901" cy="50104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4927733-E57D-431D-B09E-40DC4C41CC27}"/>
              </a:ext>
            </a:extLst>
          </p:cNvPr>
          <p:cNvSpPr/>
          <p:nvPr/>
        </p:nvSpPr>
        <p:spPr>
          <a:xfrm rot="1253608">
            <a:off x="7120409" y="1504514"/>
            <a:ext cx="1001294" cy="78067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084CDD6-DCF9-46B3-85B9-E4076B159E83}"/>
              </a:ext>
            </a:extLst>
          </p:cNvPr>
          <p:cNvSpPr/>
          <p:nvPr/>
        </p:nvSpPr>
        <p:spPr>
          <a:xfrm rot="5865661">
            <a:off x="2775078" y="2085538"/>
            <a:ext cx="519765" cy="19250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38A6334-A63B-41F5-9498-83B987F2299C}"/>
              </a:ext>
            </a:extLst>
          </p:cNvPr>
          <p:cNvSpPr/>
          <p:nvPr/>
        </p:nvSpPr>
        <p:spPr>
          <a:xfrm rot="5865661">
            <a:off x="2631763" y="1947991"/>
            <a:ext cx="774901" cy="50104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4678D4A-AD1C-44B4-BC44-F29FDB8E86AB}"/>
              </a:ext>
            </a:extLst>
          </p:cNvPr>
          <p:cNvSpPr/>
          <p:nvPr/>
        </p:nvSpPr>
        <p:spPr>
          <a:xfrm rot="5865661">
            <a:off x="2522332" y="1798983"/>
            <a:ext cx="1001294" cy="78067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5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Schlagenhauf</dc:creator>
  <cp:lastModifiedBy>Tobias Schlagenhauf</cp:lastModifiedBy>
  <cp:revision>6</cp:revision>
  <dcterms:created xsi:type="dcterms:W3CDTF">2018-08-05T06:55:07Z</dcterms:created>
  <dcterms:modified xsi:type="dcterms:W3CDTF">2018-08-11T08:57:47Z</dcterms:modified>
</cp:coreProperties>
</file>