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F9808-5DD0-433A-AE8B-837134B2E587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3057-7D4D-402C-8F54-8187FF37270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6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9E5C-90D1-4220-89D9-9EC018BC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42F32-D297-4552-A3E8-E0BEE54F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EDCE3-8F35-420F-AF9F-55B4EEF5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5A2A7-5525-4121-9E54-B1E3DF6E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6404-E6EA-4954-B2F8-25BFFAEC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9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BC80B-1D16-4F7F-8777-E6D53F2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194F41-8190-4714-BE39-A8212F17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2FB2A-CE0E-4B17-84AB-1284EA5B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F6F25-53BC-4766-99B8-CECBD2BB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8B249-C6F8-428D-AD55-59FBDA35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9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6B8A04-1491-4D7F-9246-175CAFB62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90A96-5B74-4D86-897E-DF571F85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81DB5-6B2F-4ACB-BB42-113011EB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4CA59-4BA7-4B47-96D8-380DE624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D087C-F231-4ABF-B7D0-8B6B67F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9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EF11-E908-4467-BD71-32CA3AAD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8E338-B00B-4BAD-BB3C-25BE555E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8DE05-77F5-4EB0-BF41-E6288174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0E5FEC-B8ED-4AFC-A1A8-EE3EA7B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3E2B3-38A2-485D-A3BF-98EE114F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0087F-C92D-408D-A794-A5B85E0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13F53F-C836-4609-A40F-AB690724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CB412-5AC6-419D-9675-4CA3D20E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D84E0-0333-4B0A-A65E-177937B9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CC7BA-BA76-4100-902C-5B4E7D53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E3672-D8DC-4DE4-A6DD-E9284AAA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57D0C-B358-412C-BB5A-8D3E690E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AE6EC6-97D8-4F7D-BA23-E62EA9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707D8-592A-4475-8E9A-FE86DCE1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34A83-63EA-47EB-B512-D4453D1A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534A6-F702-445C-9546-A29647B1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4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4FB31-CE65-4271-8C7D-E07ACA3B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C1F1B-6A53-4FCA-8C04-B247A78B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B04E24-9F90-432C-A74B-CB35CADF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942EAE-F8D5-4819-A9E0-AC5E507E2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A2DD67-A8BD-4BEB-86DD-ACF9A9655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7100BD-BB35-4BD3-BC36-68D046AE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74B721-990F-4E28-8978-F59B185B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4E8A37-00C5-4F3A-BB3B-F128C6DE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2689-1178-4A4C-A232-DA03101C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E87DC4-0CC1-4063-A556-E39E52B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AC1D24-0259-463B-B42F-A08CBBBF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0BCD50-E4C4-42FC-BE8B-ED240393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4169D0-C9AA-4E37-8926-4D011273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3575F1-3F92-41AE-AE7B-2DE9985E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5ADE52-E766-4EAF-A09C-562AD700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7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72A6-88B2-49CD-A716-21BC6F9D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BD90F-575F-4851-8F68-237B1C99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891587-C1AD-4351-A138-32F28F64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579026-EC1D-42F2-B9D0-D412873A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AB1521-B33C-40E8-A157-1B256D08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62395A-D4E5-4D5D-8308-43FC662F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BB5C5-7DBA-4CFA-8932-ED98C94D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DF2ABB-C888-4803-9F82-24D5360D6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21CD66-3F00-45C5-B760-9F4B3D92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C6877E-9E15-4286-BCF0-14774479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B07A5-B5D1-4F20-8414-6D6BD320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99657-C16B-4CFA-8F25-189F8AEC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DF6879-575C-4228-979C-84EA163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4D5FB-A410-49D9-A547-F2388B73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630DA-8E66-4A3D-85BF-B76AA138C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E9EE-2CD5-4610-A154-DBED13F5431C}" type="datetimeFigureOut">
              <a:rPr lang="en-GB" smtClean="0"/>
              <a:t>22/07/2018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60EC4-1B56-4C72-973A-BE6E3FC39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3F47F-916D-41AF-8E1D-55CEAA0A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1F31-9C81-440B-9D7E-52AA380BAA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8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4F2FD4A-0DB2-4DE1-91F5-273511D77521}"/>
              </a:ext>
            </a:extLst>
          </p:cNvPr>
          <p:cNvCxnSpPr/>
          <p:nvPr/>
        </p:nvCxnSpPr>
        <p:spPr>
          <a:xfrm>
            <a:off x="2541863" y="4068661"/>
            <a:ext cx="496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63BFCB9-E603-4E11-92B8-EDA5BE5BD95E}"/>
              </a:ext>
            </a:extLst>
          </p:cNvPr>
          <p:cNvCxnSpPr>
            <a:cxnSpLocks/>
          </p:cNvCxnSpPr>
          <p:nvPr/>
        </p:nvCxnSpPr>
        <p:spPr>
          <a:xfrm flipV="1">
            <a:off x="2694263" y="914400"/>
            <a:ext cx="0" cy="330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350BBC9-9730-4D65-BC8F-547F2289B8FA}"/>
              </a:ext>
            </a:extLst>
          </p:cNvPr>
          <p:cNvSpPr/>
          <p:nvPr/>
        </p:nvSpPr>
        <p:spPr>
          <a:xfrm>
            <a:off x="3201145" y="1714465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4F01CC-1D4D-412B-9456-0FA316C9D494}"/>
              </a:ext>
            </a:extLst>
          </p:cNvPr>
          <p:cNvSpPr/>
          <p:nvPr/>
        </p:nvSpPr>
        <p:spPr>
          <a:xfrm>
            <a:off x="2907530" y="1873856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1F68FC6-40E4-46B8-9DF5-7F071A41329B}"/>
              </a:ext>
            </a:extLst>
          </p:cNvPr>
          <p:cNvSpPr/>
          <p:nvPr/>
        </p:nvSpPr>
        <p:spPr>
          <a:xfrm>
            <a:off x="3290538" y="2105215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88947B8-55A4-47E4-A070-EF220052DD04}"/>
              </a:ext>
            </a:extLst>
          </p:cNvPr>
          <p:cNvSpPr/>
          <p:nvPr/>
        </p:nvSpPr>
        <p:spPr>
          <a:xfrm>
            <a:off x="2880266" y="2192638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FF30DB9-4C08-4F5D-B748-2576D0790EFF}"/>
              </a:ext>
            </a:extLst>
          </p:cNvPr>
          <p:cNvSpPr/>
          <p:nvPr/>
        </p:nvSpPr>
        <p:spPr>
          <a:xfrm>
            <a:off x="3211631" y="2364613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C26F21A-EC74-4FA4-9BFD-23E53ADC83B1}"/>
              </a:ext>
            </a:extLst>
          </p:cNvPr>
          <p:cNvSpPr/>
          <p:nvPr/>
        </p:nvSpPr>
        <p:spPr>
          <a:xfrm>
            <a:off x="3467494" y="1912305"/>
            <a:ext cx="159391" cy="1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25BF4041-BC9D-42FD-BE50-40C668FAB76D}"/>
              </a:ext>
            </a:extLst>
          </p:cNvPr>
          <p:cNvSpPr/>
          <p:nvPr/>
        </p:nvSpPr>
        <p:spPr>
          <a:xfrm>
            <a:off x="4733593" y="2112942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38AC783D-186C-436A-B2A3-A7529E472B1C}"/>
              </a:ext>
            </a:extLst>
          </p:cNvPr>
          <p:cNvSpPr/>
          <p:nvPr/>
        </p:nvSpPr>
        <p:spPr>
          <a:xfrm>
            <a:off x="4442076" y="2268470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095544A5-8D7F-4C24-B1CD-A3AA58285958}"/>
              </a:ext>
            </a:extLst>
          </p:cNvPr>
          <p:cNvSpPr/>
          <p:nvPr/>
        </p:nvSpPr>
        <p:spPr>
          <a:xfrm>
            <a:off x="4645643" y="2608658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56B0EE55-CDD9-4406-A4A6-0E93A6B7F3FE}"/>
              </a:ext>
            </a:extLst>
          </p:cNvPr>
          <p:cNvSpPr/>
          <p:nvPr/>
        </p:nvSpPr>
        <p:spPr>
          <a:xfrm>
            <a:off x="5136531" y="2412183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DF66EAE3-A4D2-4A8E-89D3-E6F2428B9681}"/>
              </a:ext>
            </a:extLst>
          </p:cNvPr>
          <p:cNvSpPr/>
          <p:nvPr/>
        </p:nvSpPr>
        <p:spPr>
          <a:xfrm>
            <a:off x="5136531" y="1904578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9C4152DD-51F8-42C4-AD9F-582B9AA678A8}"/>
              </a:ext>
            </a:extLst>
          </p:cNvPr>
          <p:cNvSpPr/>
          <p:nvPr/>
        </p:nvSpPr>
        <p:spPr>
          <a:xfrm>
            <a:off x="5069068" y="2898463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B19F0A44-0878-44D3-A0F7-24FE0207268A}"/>
              </a:ext>
            </a:extLst>
          </p:cNvPr>
          <p:cNvSpPr/>
          <p:nvPr/>
        </p:nvSpPr>
        <p:spPr>
          <a:xfrm>
            <a:off x="5517152" y="2184911"/>
            <a:ext cx="181644" cy="16711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7A6FA1-2A58-4201-9DBF-E6DF256D62F9}"/>
              </a:ext>
            </a:extLst>
          </p:cNvPr>
          <p:cNvSpPr/>
          <p:nvPr/>
        </p:nvSpPr>
        <p:spPr>
          <a:xfrm>
            <a:off x="3712274" y="2725445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DC6289D-75F5-4D81-B994-F4E2B98DE7A4}"/>
              </a:ext>
            </a:extLst>
          </p:cNvPr>
          <p:cNvSpPr/>
          <p:nvPr/>
        </p:nvSpPr>
        <p:spPr>
          <a:xfrm>
            <a:off x="3997193" y="2637466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D336E37-A63E-47B1-A279-6BD08400C0FC}"/>
              </a:ext>
            </a:extLst>
          </p:cNvPr>
          <p:cNvSpPr/>
          <p:nvPr/>
        </p:nvSpPr>
        <p:spPr>
          <a:xfrm>
            <a:off x="3621391" y="2973652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D4F2FEA-5EFA-4D9D-B66D-D73D92AED694}"/>
              </a:ext>
            </a:extLst>
          </p:cNvPr>
          <p:cNvSpPr/>
          <p:nvPr/>
        </p:nvSpPr>
        <p:spPr>
          <a:xfrm>
            <a:off x="3894039" y="3092638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7E3536-9C45-4041-B197-426F4D9C1745}"/>
              </a:ext>
            </a:extLst>
          </p:cNvPr>
          <p:cNvSpPr/>
          <p:nvPr/>
        </p:nvSpPr>
        <p:spPr>
          <a:xfrm>
            <a:off x="4185448" y="2948957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D5CAAEE-ACFD-4693-9208-612AE978EF22}"/>
              </a:ext>
            </a:extLst>
          </p:cNvPr>
          <p:cNvSpPr/>
          <p:nvPr/>
        </p:nvSpPr>
        <p:spPr>
          <a:xfrm>
            <a:off x="3724783" y="2467663"/>
            <a:ext cx="181765" cy="175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7FB08D95-9745-42C1-B1E7-70F25658F899}"/>
              </a:ext>
            </a:extLst>
          </p:cNvPr>
          <p:cNvSpPr/>
          <p:nvPr/>
        </p:nvSpPr>
        <p:spPr>
          <a:xfrm>
            <a:off x="4968510" y="2328624"/>
            <a:ext cx="181644" cy="16711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14484C3-6CD7-4B7E-8C3A-E09FD1C8D89D}"/>
              </a:ext>
            </a:extLst>
          </p:cNvPr>
          <p:cNvSpPr/>
          <p:nvPr/>
        </p:nvSpPr>
        <p:spPr>
          <a:xfrm>
            <a:off x="3860988" y="2777073"/>
            <a:ext cx="181765" cy="175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E51F00D-00C1-4390-B76E-B12B3D224351}"/>
              </a:ext>
            </a:extLst>
          </p:cNvPr>
          <p:cNvSpPr/>
          <p:nvPr/>
        </p:nvSpPr>
        <p:spPr>
          <a:xfrm>
            <a:off x="3155906" y="2026968"/>
            <a:ext cx="159391" cy="159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A5C7722-3769-4627-95DB-809B075B9C3E}"/>
              </a:ext>
            </a:extLst>
          </p:cNvPr>
          <p:cNvCxnSpPr>
            <a:cxnSpLocks/>
            <a:endCxn id="16" idx="5"/>
          </p:cNvCxnSpPr>
          <p:nvPr/>
        </p:nvCxnSpPr>
        <p:spPr>
          <a:xfrm flipH="1">
            <a:off x="4781876" y="2146828"/>
            <a:ext cx="549866" cy="545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7D121B8-5443-435C-8892-39AC4521E997}"/>
              </a:ext>
            </a:extLst>
          </p:cNvPr>
          <p:cNvCxnSpPr>
            <a:cxnSpLocks/>
          </p:cNvCxnSpPr>
          <p:nvPr/>
        </p:nvCxnSpPr>
        <p:spPr>
          <a:xfrm flipH="1">
            <a:off x="2907530" y="1840247"/>
            <a:ext cx="549866" cy="545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D99C108-C8B2-4B7C-9310-8B73C7CD9C56}"/>
              </a:ext>
            </a:extLst>
          </p:cNvPr>
          <p:cNvCxnSpPr>
            <a:cxnSpLocks/>
          </p:cNvCxnSpPr>
          <p:nvPr/>
        </p:nvCxnSpPr>
        <p:spPr>
          <a:xfrm flipH="1">
            <a:off x="3658113" y="2625768"/>
            <a:ext cx="549866" cy="545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780E53F-0901-4AE5-8741-22E90CCD8250}"/>
              </a:ext>
            </a:extLst>
          </p:cNvPr>
          <p:cNvCxnSpPr>
            <a:cxnSpLocks/>
          </p:cNvCxnSpPr>
          <p:nvPr/>
        </p:nvCxnSpPr>
        <p:spPr>
          <a:xfrm flipH="1">
            <a:off x="6017428" y="2682307"/>
            <a:ext cx="549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77D6C2D8-74E4-4783-A34B-A839856FA155}"/>
              </a:ext>
            </a:extLst>
          </p:cNvPr>
          <p:cNvSpPr/>
          <p:nvPr/>
        </p:nvSpPr>
        <p:spPr>
          <a:xfrm>
            <a:off x="6009265" y="2159360"/>
            <a:ext cx="159391" cy="1593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C220A168-6DCF-4934-9E0E-A83E94C70D37}"/>
              </a:ext>
            </a:extLst>
          </p:cNvPr>
          <p:cNvSpPr/>
          <p:nvPr/>
        </p:nvSpPr>
        <p:spPr>
          <a:xfrm>
            <a:off x="6194675" y="2156636"/>
            <a:ext cx="181644" cy="16711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25AEEAF-BA48-4273-96CA-EB393A74E6C0}"/>
              </a:ext>
            </a:extLst>
          </p:cNvPr>
          <p:cNvSpPr/>
          <p:nvPr/>
        </p:nvSpPr>
        <p:spPr>
          <a:xfrm>
            <a:off x="6405185" y="2151076"/>
            <a:ext cx="181765" cy="175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430413B-8B7A-42DE-900A-8BFCC7BD1EA0}"/>
              </a:ext>
            </a:extLst>
          </p:cNvPr>
          <p:cNvSpPr txBox="1"/>
          <p:nvPr/>
        </p:nvSpPr>
        <p:spPr>
          <a:xfrm>
            <a:off x="6102765" y="196849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Means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5D1048-C3F1-4F06-A441-FC2D19F91F5C}"/>
              </a:ext>
            </a:extLst>
          </p:cNvPr>
          <p:cNvSpPr txBox="1"/>
          <p:nvPr/>
        </p:nvSpPr>
        <p:spPr>
          <a:xfrm>
            <a:off x="5578664" y="2431433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Within class scatter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2603384-E920-4D1A-855B-87E2C8A67ADA}"/>
              </a:ext>
            </a:extLst>
          </p:cNvPr>
          <p:cNvCxnSpPr>
            <a:cxnSpLocks/>
          </p:cNvCxnSpPr>
          <p:nvPr/>
        </p:nvCxnSpPr>
        <p:spPr>
          <a:xfrm flipH="1">
            <a:off x="6017428" y="2982022"/>
            <a:ext cx="549866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554CB6AE-2DE2-4E1A-A620-35F3E0D1EA0A}"/>
              </a:ext>
            </a:extLst>
          </p:cNvPr>
          <p:cNvSpPr txBox="1"/>
          <p:nvPr/>
        </p:nvSpPr>
        <p:spPr>
          <a:xfrm>
            <a:off x="5578664" y="2737178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Between class scatter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4" name="Stern: 4 Zacken 43">
            <a:extLst>
              <a:ext uri="{FF2B5EF4-FFF2-40B4-BE49-F238E27FC236}">
                <a16:creationId xmlns:a16="http://schemas.microsoft.com/office/drawing/2014/main" id="{F936FD24-148F-46CC-872C-ED3343397BCE}"/>
              </a:ext>
            </a:extLst>
          </p:cNvPr>
          <p:cNvSpPr/>
          <p:nvPr/>
        </p:nvSpPr>
        <p:spPr>
          <a:xfrm>
            <a:off x="4001775" y="2302187"/>
            <a:ext cx="182880" cy="18288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tern: 4 Zacken 44">
            <a:extLst>
              <a:ext uri="{FF2B5EF4-FFF2-40B4-BE49-F238E27FC236}">
                <a16:creationId xmlns:a16="http://schemas.microsoft.com/office/drawing/2014/main" id="{511F606E-6ABB-48D2-A9D1-1D70C2497F1A}"/>
              </a:ext>
            </a:extLst>
          </p:cNvPr>
          <p:cNvSpPr/>
          <p:nvPr/>
        </p:nvSpPr>
        <p:spPr>
          <a:xfrm>
            <a:off x="6648021" y="2140197"/>
            <a:ext cx="182880" cy="182880"/>
          </a:xfrm>
          <a:prstGeom prst="star4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FC77F9-F05D-4F78-AFAB-560E75092157}"/>
              </a:ext>
            </a:extLst>
          </p:cNvPr>
          <p:cNvSpPr txBox="1"/>
          <p:nvPr/>
        </p:nvSpPr>
        <p:spPr>
          <a:xfrm>
            <a:off x="3669536" y="2150982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Mean total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A22175-D160-4907-AB28-6C87F1F4C6EC}"/>
              </a:ext>
            </a:extLst>
          </p:cNvPr>
          <p:cNvCxnSpPr>
            <a:cxnSpLocks/>
          </p:cNvCxnSpPr>
          <p:nvPr/>
        </p:nvCxnSpPr>
        <p:spPr>
          <a:xfrm flipH="1">
            <a:off x="4183727" y="2391224"/>
            <a:ext cx="784783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71C9A57-0CD6-4CEF-852B-54F8549A405C}"/>
              </a:ext>
            </a:extLst>
          </p:cNvPr>
          <p:cNvCxnSpPr>
            <a:cxnSpLocks/>
          </p:cNvCxnSpPr>
          <p:nvPr/>
        </p:nvCxnSpPr>
        <p:spPr>
          <a:xfrm flipV="1">
            <a:off x="3942784" y="2482710"/>
            <a:ext cx="133021" cy="254468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2675F40-270A-4B16-BC0E-61F6EF845C0E}"/>
              </a:ext>
            </a:extLst>
          </p:cNvPr>
          <p:cNvCxnSpPr>
            <a:cxnSpLocks/>
            <a:stCxn id="29" idx="5"/>
            <a:endCxn id="44" idx="1"/>
          </p:cNvCxnSpPr>
          <p:nvPr/>
        </p:nvCxnSpPr>
        <p:spPr>
          <a:xfrm>
            <a:off x="3291955" y="2163017"/>
            <a:ext cx="709820" cy="23061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E7D2287A-5B28-40C3-9619-E216FA45402D}"/>
              </a:ext>
            </a:extLst>
          </p:cNvPr>
          <p:cNvSpPr txBox="1"/>
          <p:nvPr/>
        </p:nvSpPr>
        <p:spPr>
          <a:xfrm>
            <a:off x="7421774" y="40671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x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B27837F-975A-449A-8FC0-74F5070FF71A}"/>
              </a:ext>
            </a:extLst>
          </p:cNvPr>
          <p:cNvSpPr txBox="1"/>
          <p:nvPr/>
        </p:nvSpPr>
        <p:spPr>
          <a:xfrm>
            <a:off x="2399837" y="8362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y</a:t>
            </a:r>
            <a:endParaRPr lang="en-GB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163D646-1DB6-45E6-AB65-72F35F3023D3}"/>
              </a:ext>
            </a:extLst>
          </p:cNvPr>
          <p:cNvGrpSpPr/>
          <p:nvPr/>
        </p:nvGrpSpPr>
        <p:grpSpPr>
          <a:xfrm>
            <a:off x="1447789" y="355224"/>
            <a:ext cx="8953500" cy="5962650"/>
            <a:chOff x="1447789" y="355224"/>
            <a:chExt cx="8953500" cy="5962650"/>
          </a:xfrm>
        </p:grpSpPr>
        <p:pic>
          <p:nvPicPr>
            <p:cNvPr id="1026" name="Picture 2" descr="Letter Blocks">
              <a:extLst>
                <a:ext uri="{FF2B5EF4-FFF2-40B4-BE49-F238E27FC236}">
                  <a16:creationId xmlns:a16="http://schemas.microsoft.com/office/drawing/2014/main" id="{BC37DEF8-AF4F-41DA-8706-03ABA006C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ghtScreen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89" y="355224"/>
              <a:ext cx="89535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AF3FB5C-FDFF-4AF6-9E57-BFDE0AFB4AA7}"/>
                </a:ext>
              </a:extLst>
            </p:cNvPr>
            <p:cNvSpPr/>
            <p:nvPr/>
          </p:nvSpPr>
          <p:spPr>
            <a:xfrm rot="21041883">
              <a:off x="1950390" y="2582789"/>
              <a:ext cx="1283516" cy="135470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F34BA03-52F2-479E-A33B-B79E2F8EFE9D}"/>
                </a:ext>
              </a:extLst>
            </p:cNvPr>
            <p:cNvSpPr/>
            <p:nvPr/>
          </p:nvSpPr>
          <p:spPr>
            <a:xfrm rot="21169660">
              <a:off x="5481364" y="2608102"/>
              <a:ext cx="1205631" cy="1304079"/>
            </a:xfrm>
            <a:prstGeom prst="rect">
              <a:avLst/>
            </a:prstGeom>
            <a:solidFill>
              <a:schemeClr val="accent2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6ED7154-658E-41B1-BCC9-965E270787C8}"/>
                </a:ext>
              </a:extLst>
            </p:cNvPr>
            <p:cNvSpPr/>
            <p:nvPr/>
          </p:nvSpPr>
          <p:spPr>
            <a:xfrm rot="572326">
              <a:off x="3782235" y="2623341"/>
              <a:ext cx="1205631" cy="130407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5B1A0C3-F706-43D8-9BDE-23C14CC6CCF3}"/>
                </a:ext>
              </a:extLst>
            </p:cNvPr>
            <p:cNvSpPr/>
            <p:nvPr/>
          </p:nvSpPr>
          <p:spPr>
            <a:xfrm rot="21255397">
              <a:off x="8631247" y="2825543"/>
              <a:ext cx="1134918" cy="1304079"/>
            </a:xfrm>
            <a:prstGeom prst="rect">
              <a:avLst/>
            </a:prstGeom>
            <a:solidFill>
              <a:schemeClr val="accent4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710C0DC-8F85-47ED-A339-166389F7C7A1}"/>
                </a:ext>
              </a:extLst>
            </p:cNvPr>
            <p:cNvSpPr/>
            <p:nvPr/>
          </p:nvSpPr>
          <p:spPr>
            <a:xfrm rot="948697">
              <a:off x="7048215" y="2742416"/>
              <a:ext cx="1166716" cy="1290473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CB5EF6-EEF0-48DE-B821-CC043DFB2FB1}"/>
              </a:ext>
            </a:extLst>
          </p:cNvPr>
          <p:cNvCxnSpPr>
            <a:cxnSpLocks/>
          </p:cNvCxnSpPr>
          <p:nvPr/>
        </p:nvCxnSpPr>
        <p:spPr>
          <a:xfrm flipH="1">
            <a:off x="2997082" y="355224"/>
            <a:ext cx="1017487" cy="59626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E3F76FB-4AB1-4B67-827D-DDE6F2F77CB7}"/>
              </a:ext>
            </a:extLst>
          </p:cNvPr>
          <p:cNvCxnSpPr>
            <a:cxnSpLocks/>
          </p:cNvCxnSpPr>
          <p:nvPr/>
        </p:nvCxnSpPr>
        <p:spPr>
          <a:xfrm flipH="1">
            <a:off x="7996123" y="355224"/>
            <a:ext cx="839372" cy="59626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2446F5C-0929-4A27-91E8-7CE553754C39}"/>
              </a:ext>
            </a:extLst>
          </p:cNvPr>
          <p:cNvCxnSpPr>
            <a:cxnSpLocks/>
          </p:cNvCxnSpPr>
          <p:nvPr/>
        </p:nvCxnSpPr>
        <p:spPr>
          <a:xfrm flipH="1">
            <a:off x="6781126" y="355224"/>
            <a:ext cx="182736" cy="59626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43908A-D166-4BAF-97CE-2AF6F1DE9166}"/>
              </a:ext>
            </a:extLst>
          </p:cNvPr>
          <p:cNvCxnSpPr>
            <a:cxnSpLocks/>
          </p:cNvCxnSpPr>
          <p:nvPr/>
        </p:nvCxnSpPr>
        <p:spPr>
          <a:xfrm flipH="1">
            <a:off x="5204497" y="355224"/>
            <a:ext cx="165298" cy="579531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1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ter Blocks">
            <a:extLst>
              <a:ext uri="{FF2B5EF4-FFF2-40B4-BE49-F238E27FC236}">
                <a16:creationId xmlns:a16="http://schemas.microsoft.com/office/drawing/2014/main" id="{BC37DEF8-AF4F-41DA-8706-03ABA006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89" y="355224"/>
            <a:ext cx="895350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F3FB5C-FDFF-4AF6-9E57-BFDE0AFB4AA7}"/>
              </a:ext>
            </a:extLst>
          </p:cNvPr>
          <p:cNvSpPr/>
          <p:nvPr/>
        </p:nvSpPr>
        <p:spPr>
          <a:xfrm rot="21041883">
            <a:off x="1950390" y="2582789"/>
            <a:ext cx="1283516" cy="135470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34BA03-52F2-479E-A33B-B79E2F8EFE9D}"/>
              </a:ext>
            </a:extLst>
          </p:cNvPr>
          <p:cNvSpPr/>
          <p:nvPr/>
        </p:nvSpPr>
        <p:spPr>
          <a:xfrm rot="21169660">
            <a:off x="5481364" y="2608102"/>
            <a:ext cx="1205631" cy="1304079"/>
          </a:xfrm>
          <a:prstGeom prst="rect">
            <a:avLst/>
          </a:prstGeom>
          <a:solidFill>
            <a:schemeClr val="accent2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ED7154-658E-41B1-BCC9-965E270787C8}"/>
              </a:ext>
            </a:extLst>
          </p:cNvPr>
          <p:cNvSpPr/>
          <p:nvPr/>
        </p:nvSpPr>
        <p:spPr>
          <a:xfrm rot="572326">
            <a:off x="3782235" y="2623341"/>
            <a:ext cx="1205631" cy="13040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B1A0C3-F706-43D8-9BDE-23C14CC6CCF3}"/>
              </a:ext>
            </a:extLst>
          </p:cNvPr>
          <p:cNvSpPr/>
          <p:nvPr/>
        </p:nvSpPr>
        <p:spPr>
          <a:xfrm rot="21255397">
            <a:off x="8631247" y="2825543"/>
            <a:ext cx="1134918" cy="1304079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10C0DC-8F85-47ED-A339-166389F7C7A1}"/>
              </a:ext>
            </a:extLst>
          </p:cNvPr>
          <p:cNvSpPr/>
          <p:nvPr/>
        </p:nvSpPr>
        <p:spPr>
          <a:xfrm rot="948697">
            <a:off x="7048215" y="2742416"/>
            <a:ext cx="1166716" cy="1290473"/>
          </a:xfrm>
          <a:prstGeom prst="rect">
            <a:avLst/>
          </a:prstGeom>
          <a:solidFill>
            <a:schemeClr val="accent6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6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8B93BDD-A945-467B-9D4F-19BB2A951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713" y="198502"/>
            <a:ext cx="8955800" cy="5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Schlagenhauf</dc:creator>
  <cp:lastModifiedBy>Tobias Schlagenhauf</cp:lastModifiedBy>
  <cp:revision>11</cp:revision>
  <dcterms:created xsi:type="dcterms:W3CDTF">2018-07-02T03:49:22Z</dcterms:created>
  <dcterms:modified xsi:type="dcterms:W3CDTF">2018-07-23T07:07:33Z</dcterms:modified>
</cp:coreProperties>
</file>