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8915A-479F-458F-9FC9-9CA04DFC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8FDCCA-D26C-4D59-9161-8482A02D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91DF7-226D-4D4E-997C-98FBCE6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1A5F3-D790-40B8-84CA-33C3654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FD72F-9508-4562-BDF8-E172D18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880F1-90B9-4E68-8C7D-0EDAF4A6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4621A-C2AA-445E-A833-74C2999F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5A16C-BF60-48A1-9FA2-A51881B7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B510D-9A1E-49FB-9219-116856B1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A0FD12-2B4C-4662-9090-3DE3BF9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3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7EB856-0203-43E6-859A-D900496C6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E20878-1AD4-4E35-A196-AAC5127D7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2ADE0-AF70-47BD-A31D-B0EDD704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B6B139-B32C-40DA-8E87-F7AB0AED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70417-C134-4935-AFDF-A5D9029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3FAB5-7C7F-4B4F-9055-20C9FDC7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336DD-5383-4E68-9FFC-53C7AED8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ECCB4-7181-4E3C-A8B6-FFDDEE6A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E27F2-981B-4157-A7CE-E89D5E98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7343D-6EB9-4693-9634-3AA1CC1F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1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8E43F-00EA-4317-80F7-7B52F55F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8E18A-D9F9-4F37-94AF-9C8AE394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E39D6-C0CC-4502-9D52-B4967F9F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4985B-9C9F-40C7-A4C3-CBEF6741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E8341-BEC5-409A-BD75-416B2531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B6E9-7AF8-48F7-8A64-3160628B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A56AA-DFDA-4D0B-BBD4-9B389F977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EF8A5-1D53-45AD-899D-93702659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D70AD1-DC9C-404A-9B82-79FA4D6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55308-1EAB-4167-90F2-5A4DC834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0907E-3421-4EB8-BEC4-59CAC1B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89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1E010-D64E-41FE-8CFB-E07204EB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E892-9551-4CB5-A70F-84B4E9DA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19B06D-1F58-484C-A0FB-FF548819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AFB254-5DFD-4D3F-B963-FCD5726CA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F601BA-B23B-42F9-93DA-7874A5698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D88AAD-4DED-4A5B-BDBB-C565F24B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2DF836-46CD-4F12-BEC6-72B7549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5E4B5E-FE6D-46BA-A347-80AC6B6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B0D8-B68D-419C-885E-4F99B38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62DD0-C33C-4645-977E-BE923A9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3B7809-4666-4409-890F-C5E98774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CA50CC-0E96-450E-BE1C-DF8726A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7DE490-D06F-4BDC-9A5C-121D7C27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8BA3A9-EC4A-41F3-9B30-66F85D59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7B974F-D652-4462-AC8B-92777BAE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63EFA-A6F4-4BFD-BDD1-4881206D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7F6A2-E114-4BA7-B590-629F77AA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9A71E9-5991-4D4D-987B-4B5B1355F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3B7474-BC78-4BC6-B93E-EE46810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74A52-8C9E-4879-9520-F9687BD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A6DD-2B2F-4DF3-9D7A-39E6D4B1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7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E46B8-715B-411A-9D7E-BF31B914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D52F7D-83C9-4F9B-BAEF-84B506CC5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02F44-02F0-4B12-B3CF-AC87AA6B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FC8AC-5C3B-42D2-82AD-BBB41550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1F24E2-3054-46AF-A772-1A72AE98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11D58-5E97-4D05-A558-08062D3D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5AAFD4-BF1E-415E-992E-43C8CDDE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CAFA34-F80D-4E6A-A71A-9673FF9E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7C8BF-FF9B-44B8-8E23-F01F2970F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1B3F-E89B-4FAF-A90B-222E2C9E32A5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0EC28-4E88-4DC4-B83D-5BFD1BAF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E537D-5374-48B5-BE46-1A07ED10A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725A-7633-4229-B140-9405320FA5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D8021B-3A97-444C-BCD3-462CB9E1476A}"/>
              </a:ext>
            </a:extLst>
          </p:cNvPr>
          <p:cNvGrpSpPr/>
          <p:nvPr/>
        </p:nvGrpSpPr>
        <p:grpSpPr>
          <a:xfrm>
            <a:off x="2730818" y="1241323"/>
            <a:ext cx="5108960" cy="3246701"/>
            <a:chOff x="2730818" y="1241323"/>
            <a:chExt cx="5108960" cy="3246701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4A18B44-4A50-4A52-8ADD-C82D85E2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0818" y="1241323"/>
              <a:ext cx="5108960" cy="3246701"/>
            </a:xfrm>
            <a:prstGeom prst="rect">
              <a:avLst/>
            </a:prstGeom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850A4680-63A7-411C-B878-7231828EDA4C}"/>
                </a:ext>
              </a:extLst>
            </p:cNvPr>
            <p:cNvCxnSpPr/>
            <p:nvPr/>
          </p:nvCxnSpPr>
          <p:spPr>
            <a:xfrm flipV="1">
              <a:off x="4813812" y="1822885"/>
              <a:ext cx="1129004" cy="2295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FBEA6746-D6EF-426C-897B-5117D3CA7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8318" y="2332140"/>
              <a:ext cx="1686186" cy="94224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1599906-6A6A-462B-A893-B9ED982AE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368" y="1684590"/>
              <a:ext cx="2743200" cy="187740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2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62F3544-6386-48DA-8DAC-2030CEAD6ECE}"/>
              </a:ext>
            </a:extLst>
          </p:cNvPr>
          <p:cNvGrpSpPr/>
          <p:nvPr/>
        </p:nvGrpSpPr>
        <p:grpSpPr>
          <a:xfrm>
            <a:off x="2730818" y="1241323"/>
            <a:ext cx="5108960" cy="3246701"/>
            <a:chOff x="2730818" y="1241323"/>
            <a:chExt cx="5108960" cy="3246701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7D8021B-3A97-444C-BCD3-462CB9E1476A}"/>
                </a:ext>
              </a:extLst>
            </p:cNvPr>
            <p:cNvGrpSpPr/>
            <p:nvPr/>
          </p:nvGrpSpPr>
          <p:grpSpPr>
            <a:xfrm>
              <a:off x="2730818" y="1241323"/>
              <a:ext cx="5108960" cy="3246701"/>
              <a:chOff x="2730818" y="1241323"/>
              <a:chExt cx="5108960" cy="3246701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34A18B44-4A50-4A52-8ADD-C82D85E2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0818" y="1241323"/>
                <a:ext cx="5108960" cy="3246701"/>
              </a:xfrm>
              <a:prstGeom prst="rect">
                <a:avLst/>
              </a:prstGeom>
            </p:spPr>
          </p:pic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850A4680-63A7-411C-B878-7231828ED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2527" y="1617044"/>
                <a:ext cx="0" cy="2347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7BB73911-2B60-4DF3-AD4C-D32E30723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9218" y="3705727"/>
                <a:ext cx="37634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C8150E-E579-470A-BE30-83A0853C3945}"/>
                </a:ext>
              </a:extLst>
            </p:cNvPr>
            <p:cNvSpPr txBox="1"/>
            <p:nvPr/>
          </p:nvSpPr>
          <p:spPr>
            <a:xfrm>
              <a:off x="6891689" y="34073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DD01F9B-AC0D-4C3D-A0DB-106502F89EB4}"/>
                </a:ext>
              </a:extLst>
            </p:cNvPr>
            <p:cNvSpPr txBox="1"/>
            <p:nvPr/>
          </p:nvSpPr>
          <p:spPr>
            <a:xfrm>
              <a:off x="3562527" y="15111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9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EC9253C-A9E7-4227-BF65-3F096E9E44C1}"/>
              </a:ext>
            </a:extLst>
          </p:cNvPr>
          <p:cNvGrpSpPr/>
          <p:nvPr/>
        </p:nvGrpSpPr>
        <p:grpSpPr>
          <a:xfrm>
            <a:off x="1417738" y="1216402"/>
            <a:ext cx="2595997" cy="1738554"/>
            <a:chOff x="1417738" y="1216402"/>
            <a:chExt cx="2595997" cy="1738554"/>
          </a:xfrm>
        </p:grpSpPr>
        <p:sp>
          <p:nvSpPr>
            <p:cNvPr id="4" name="Gleichschenkliges Dreieck 3">
              <a:extLst>
                <a:ext uri="{FF2B5EF4-FFF2-40B4-BE49-F238E27FC236}">
                  <a16:creationId xmlns:a16="http://schemas.microsoft.com/office/drawing/2014/main" id="{A8EEE3A7-C91A-4054-89B6-FED207E70206}"/>
                </a:ext>
              </a:extLst>
            </p:cNvPr>
            <p:cNvSpPr/>
            <p:nvPr/>
          </p:nvSpPr>
          <p:spPr>
            <a:xfrm>
              <a:off x="1417738" y="1216402"/>
              <a:ext cx="562063" cy="553673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Gleichschenkliges Dreieck 4">
              <a:extLst>
                <a:ext uri="{FF2B5EF4-FFF2-40B4-BE49-F238E27FC236}">
                  <a16:creationId xmlns:a16="http://schemas.microsoft.com/office/drawing/2014/main" id="{93F89079-CB9A-43B4-AD04-F2B1CFEFCD83}"/>
                </a:ext>
              </a:extLst>
            </p:cNvPr>
            <p:cNvSpPr/>
            <p:nvPr/>
          </p:nvSpPr>
          <p:spPr>
            <a:xfrm>
              <a:off x="2339379" y="1216402"/>
              <a:ext cx="562063" cy="553673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Gleichschenkliges Dreieck 5">
              <a:extLst>
                <a:ext uri="{FF2B5EF4-FFF2-40B4-BE49-F238E27FC236}">
                  <a16:creationId xmlns:a16="http://schemas.microsoft.com/office/drawing/2014/main" id="{ACDF6495-62A8-4590-ABA3-9B5E976CB968}"/>
                </a:ext>
              </a:extLst>
            </p:cNvPr>
            <p:cNvSpPr/>
            <p:nvPr/>
          </p:nvSpPr>
          <p:spPr>
            <a:xfrm>
              <a:off x="3261020" y="1216403"/>
              <a:ext cx="562063" cy="55367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519B5AA-CE30-47E7-999C-7D800650AF4B}"/>
                </a:ext>
              </a:extLst>
            </p:cNvPr>
            <p:cNvSpPr/>
            <p:nvPr/>
          </p:nvSpPr>
          <p:spPr>
            <a:xfrm>
              <a:off x="1417738" y="2011680"/>
              <a:ext cx="562063" cy="5871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3076B5C-E84D-4462-B581-6A91ECCD4CB4}"/>
                </a:ext>
              </a:extLst>
            </p:cNvPr>
            <p:cNvSpPr/>
            <p:nvPr/>
          </p:nvSpPr>
          <p:spPr>
            <a:xfrm>
              <a:off x="2155969" y="2011680"/>
              <a:ext cx="738232" cy="7507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FDC2F1B-6D00-479F-A5DA-F175BD1293B0}"/>
                </a:ext>
              </a:extLst>
            </p:cNvPr>
            <p:cNvSpPr/>
            <p:nvPr/>
          </p:nvSpPr>
          <p:spPr>
            <a:xfrm>
              <a:off x="3070369" y="2011680"/>
              <a:ext cx="943366" cy="9432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8CE084D-9587-4783-9C20-48696852EEAF}"/>
                </a:ext>
              </a:extLst>
            </p:cNvPr>
            <p:cNvSpPr txBox="1"/>
            <p:nvPr/>
          </p:nvSpPr>
          <p:spPr>
            <a:xfrm>
              <a:off x="1479799" y="14007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817C0EA-2171-4BA9-9CB1-998D9AF3AD88}"/>
                </a:ext>
              </a:extLst>
            </p:cNvPr>
            <p:cNvSpPr txBox="1"/>
            <p:nvPr/>
          </p:nvSpPr>
          <p:spPr>
            <a:xfrm>
              <a:off x="2401440" y="14007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D9F5F79-534B-4B30-AC96-2BF4D76BB2F7}"/>
                </a:ext>
              </a:extLst>
            </p:cNvPr>
            <p:cNvSpPr txBox="1"/>
            <p:nvPr/>
          </p:nvSpPr>
          <p:spPr>
            <a:xfrm>
              <a:off x="3323081" y="140074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7C465CD-3421-4576-83F7-6C57D12AA12E}"/>
                </a:ext>
              </a:extLst>
            </p:cNvPr>
            <p:cNvSpPr txBox="1"/>
            <p:nvPr/>
          </p:nvSpPr>
          <p:spPr>
            <a:xfrm>
              <a:off x="1476594" y="21205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EA0E0D0-9C0C-49D5-BE4B-6F1CF070BAF4}"/>
                </a:ext>
              </a:extLst>
            </p:cNvPr>
            <p:cNvSpPr txBox="1"/>
            <p:nvPr/>
          </p:nvSpPr>
          <p:spPr>
            <a:xfrm>
              <a:off x="2306115" y="22023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0D87C25-0426-435B-8357-BFD71B222A63}"/>
                </a:ext>
              </a:extLst>
            </p:cNvPr>
            <p:cNvSpPr txBox="1"/>
            <p:nvPr/>
          </p:nvSpPr>
          <p:spPr>
            <a:xfrm>
              <a:off x="3323081" y="230525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1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0BA944-F04F-47CD-BDB7-064E7E0A3FB8}"/>
              </a:ext>
            </a:extLst>
          </p:cNvPr>
          <p:cNvCxnSpPr>
            <a:cxnSpLocks/>
          </p:cNvCxnSpPr>
          <p:nvPr/>
        </p:nvCxnSpPr>
        <p:spPr>
          <a:xfrm flipV="1">
            <a:off x="2688879" y="1303700"/>
            <a:ext cx="0" cy="253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DEC5EA5-92E3-4B40-97CA-79F6C05B3091}"/>
              </a:ext>
            </a:extLst>
          </p:cNvPr>
          <p:cNvCxnSpPr>
            <a:cxnSpLocks/>
          </p:cNvCxnSpPr>
          <p:nvPr/>
        </p:nvCxnSpPr>
        <p:spPr>
          <a:xfrm>
            <a:off x="2489703" y="3739081"/>
            <a:ext cx="3023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3E0976B6-2D03-43F6-B6AA-D2CBC8D37A20}"/>
              </a:ext>
            </a:extLst>
          </p:cNvPr>
          <p:cNvSpPr/>
          <p:nvPr/>
        </p:nvSpPr>
        <p:spPr>
          <a:xfrm>
            <a:off x="3216527" y="1895901"/>
            <a:ext cx="126748" cy="126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F86A892-DA2A-4E43-B419-D1DDF5D5B2BF}"/>
              </a:ext>
            </a:extLst>
          </p:cNvPr>
          <p:cNvCxnSpPr/>
          <p:nvPr/>
        </p:nvCxnSpPr>
        <p:spPr>
          <a:xfrm flipV="1">
            <a:off x="2616451" y="1032095"/>
            <a:ext cx="1783533" cy="28065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AD2A9B-9371-44A9-B2F4-5B6B79E755ED}"/>
              </a:ext>
            </a:extLst>
          </p:cNvPr>
          <p:cNvCxnSpPr>
            <a:cxnSpLocks/>
          </p:cNvCxnSpPr>
          <p:nvPr/>
        </p:nvCxnSpPr>
        <p:spPr>
          <a:xfrm>
            <a:off x="3343275" y="1995488"/>
            <a:ext cx="295275" cy="2095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1D4D9F78-1464-48FC-AA80-465663B7C2E7}"/>
              </a:ext>
            </a:extLst>
          </p:cNvPr>
          <p:cNvSpPr/>
          <p:nvPr/>
        </p:nvSpPr>
        <p:spPr>
          <a:xfrm>
            <a:off x="3606926" y="2173351"/>
            <a:ext cx="63374" cy="63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30518EF-6B43-4E3B-9D01-1230D379D2D0}"/>
              </a:ext>
            </a:extLst>
          </p:cNvPr>
          <p:cNvSpPr/>
          <p:nvPr/>
        </p:nvSpPr>
        <p:spPr>
          <a:xfrm>
            <a:off x="856940" y="1935110"/>
            <a:ext cx="3663878" cy="3607942"/>
          </a:xfrm>
          <a:prstGeom prst="ellipse">
            <a:avLst/>
          </a:prstGeom>
          <a:noFill/>
          <a:ln w="0">
            <a:solidFill>
              <a:schemeClr val="tx2">
                <a:alpha val="43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AE2A96E-5BFA-4282-9CB0-A6F77B50406E}"/>
              </a:ext>
            </a:extLst>
          </p:cNvPr>
          <p:cNvSpPr/>
          <p:nvPr/>
        </p:nvSpPr>
        <p:spPr>
          <a:xfrm>
            <a:off x="4489194" y="3707394"/>
            <a:ext cx="63374" cy="633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5B28E9F-B87B-4E5C-9E46-590828442361}"/>
              </a:ext>
            </a:extLst>
          </p:cNvPr>
          <p:cNvCxnSpPr>
            <a:cxnSpLocks/>
            <a:endCxn id="42" idx="7"/>
          </p:cNvCxnSpPr>
          <p:nvPr/>
        </p:nvCxnSpPr>
        <p:spPr>
          <a:xfrm>
            <a:off x="3675188" y="2214657"/>
            <a:ext cx="309067" cy="24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E70926-DA30-4B25-A50C-E44F504A6EDA}"/>
              </a:ext>
            </a:extLst>
          </p:cNvPr>
          <p:cNvCxnSpPr>
            <a:cxnSpLocks/>
          </p:cNvCxnSpPr>
          <p:nvPr/>
        </p:nvCxnSpPr>
        <p:spPr>
          <a:xfrm>
            <a:off x="3956469" y="2442526"/>
            <a:ext cx="282156" cy="31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6FC9961-90CF-4E37-B319-C2A34A572FD0}"/>
              </a:ext>
            </a:extLst>
          </p:cNvPr>
          <p:cNvCxnSpPr>
            <a:cxnSpLocks/>
          </p:cNvCxnSpPr>
          <p:nvPr/>
        </p:nvCxnSpPr>
        <p:spPr>
          <a:xfrm>
            <a:off x="4237750" y="2755666"/>
            <a:ext cx="186595" cy="37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4DD736A-D538-48FE-9686-23FAB43789D5}"/>
              </a:ext>
            </a:extLst>
          </p:cNvPr>
          <p:cNvCxnSpPr>
            <a:cxnSpLocks/>
          </p:cNvCxnSpPr>
          <p:nvPr/>
        </p:nvCxnSpPr>
        <p:spPr>
          <a:xfrm>
            <a:off x="4424345" y="3125991"/>
            <a:ext cx="86995" cy="37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C34DC01-79BA-4F18-BBAB-8E29F51A2E7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501799" y="3496316"/>
            <a:ext cx="19082" cy="2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0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Schlagenhauf</dc:creator>
  <cp:lastModifiedBy>Tobias Schlagenhauf</cp:lastModifiedBy>
  <cp:revision>9</cp:revision>
  <dcterms:created xsi:type="dcterms:W3CDTF">2018-06-13T08:51:23Z</dcterms:created>
  <dcterms:modified xsi:type="dcterms:W3CDTF">2018-06-18T07:27:23Z</dcterms:modified>
</cp:coreProperties>
</file>