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9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33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8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50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77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4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47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65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8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99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0AE34-4512-47A3-B8C8-5014292F4EC0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08A5-F21C-4002-A602-1BF3D263FD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2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619672" y="548680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1403648" y="3717032"/>
            <a:ext cx="4896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466410" y="2348880"/>
            <a:ext cx="216024" cy="216024"/>
          </a:xfrm>
          <a:prstGeom prst="ellipse">
            <a:avLst/>
          </a:prstGeom>
          <a:solidFill>
            <a:srgbClr val="00206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131840" y="1700808"/>
            <a:ext cx="216024" cy="216024"/>
          </a:xfrm>
          <a:prstGeom prst="ellipse">
            <a:avLst/>
          </a:prstGeom>
          <a:solidFill>
            <a:srgbClr val="00206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499992" y="2780928"/>
            <a:ext cx="216024" cy="216024"/>
          </a:xfrm>
          <a:prstGeom prst="ellipse">
            <a:avLst/>
          </a:prstGeom>
          <a:solidFill>
            <a:srgbClr val="00206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1619672" y="3429000"/>
            <a:ext cx="432048" cy="27433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1619672" y="1484784"/>
            <a:ext cx="3384376" cy="221855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634923" y="2528900"/>
            <a:ext cx="273754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13" idx="3"/>
          </p:cNvCxnSpPr>
          <p:nvPr/>
        </p:nvCxnSpPr>
        <p:spPr>
          <a:xfrm flipV="1">
            <a:off x="1619672" y="2533268"/>
            <a:ext cx="878374" cy="117007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222062" y="1849214"/>
            <a:ext cx="413834" cy="571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995936" y="2135051"/>
            <a:ext cx="519311" cy="6840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ihandform 29"/>
          <p:cNvSpPr/>
          <p:nvPr/>
        </p:nvSpPr>
        <p:spPr>
          <a:xfrm>
            <a:off x="2470150" y="2552700"/>
            <a:ext cx="349250" cy="266700"/>
          </a:xfrm>
          <a:custGeom>
            <a:avLst/>
            <a:gdLst>
              <a:gd name="connsiteX0" fmla="*/ 0 w 349250"/>
              <a:gd name="connsiteY0" fmla="*/ 0 h 266700"/>
              <a:gd name="connsiteX1" fmla="*/ 209550 w 349250"/>
              <a:gd name="connsiteY1" fmla="*/ 139700 h 266700"/>
              <a:gd name="connsiteX2" fmla="*/ 349250 w 34925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50" h="266700">
                <a:moveTo>
                  <a:pt x="0" y="0"/>
                </a:moveTo>
                <a:cubicBezTo>
                  <a:pt x="75671" y="47625"/>
                  <a:pt x="151342" y="95250"/>
                  <a:pt x="209550" y="139700"/>
                </a:cubicBezTo>
                <a:cubicBezTo>
                  <a:pt x="267758" y="184150"/>
                  <a:pt x="331258" y="246592"/>
                  <a:pt x="349250" y="266700"/>
                </a:cubicBezTo>
              </a:path>
            </a:pathLst>
          </a:custGeom>
          <a:noFill/>
          <a:ln w="6350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1889271" y="2706672"/>
                <a:ext cx="324897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71" y="2706672"/>
                <a:ext cx="324897" cy="339645"/>
              </a:xfrm>
              <a:prstGeom prst="rect">
                <a:avLst/>
              </a:prstGeom>
              <a:blipFill rotWithShape="1">
                <a:blip r:embed="rId2"/>
                <a:stretch>
                  <a:fillRect t="-10714" r="-113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1885749" y="3436922"/>
                <a:ext cx="328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749" y="3436922"/>
                <a:ext cx="328488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2000" r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2555776" y="3046317"/>
                <a:ext cx="407611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046317"/>
                <a:ext cx="407611" cy="3396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/>
          <p:cNvCxnSpPr/>
          <p:nvPr/>
        </p:nvCxnSpPr>
        <p:spPr>
          <a:xfrm flipV="1">
            <a:off x="2041747" y="2868572"/>
            <a:ext cx="849326" cy="560428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87" y="2996952"/>
            <a:ext cx="1124088" cy="6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955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Dr. Fritz Faulhaber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Schlagenhauf Tobias</dc:creator>
  <cp:lastModifiedBy>Schlagenhauf Tobias</cp:lastModifiedBy>
  <cp:revision>2</cp:revision>
  <dcterms:created xsi:type="dcterms:W3CDTF">2018-05-24T09:48:17Z</dcterms:created>
  <dcterms:modified xsi:type="dcterms:W3CDTF">2018-05-24T09:58:53Z</dcterms:modified>
</cp:coreProperties>
</file>