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63" r:id="rId3"/>
    <p:sldId id="264" r:id="rId4"/>
    <p:sldId id="257" r:id="rId5"/>
    <p:sldId id="259" r:id="rId6"/>
    <p:sldId id="258" r:id="rId7"/>
    <p:sldId id="261" r:id="rId8"/>
    <p:sldId id="262" r:id="rId9"/>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C472E-9AB2-41B4-86DB-582868C734B0}" v="29" dt="2024-11-04T18:00:20.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125" d="100"/>
          <a:sy n="125" d="100"/>
        </p:scale>
        <p:origin x="33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Pavis" userId="5f40e7fa86d0da77" providerId="LiveId" clId="{4BCC472E-9AB2-41B4-86DB-582868C734B0}"/>
    <pc:docChg chg="undo custSel addSld modSld sldOrd">
      <pc:chgData name="Martin Pavis" userId="5f40e7fa86d0da77" providerId="LiveId" clId="{4BCC472E-9AB2-41B4-86DB-582868C734B0}" dt="2024-11-04T18:23:09.752" v="3958" actId="14100"/>
      <pc:docMkLst>
        <pc:docMk/>
      </pc:docMkLst>
      <pc:sldChg chg="addSp delSp modSp mod setBg addAnim delAnim">
        <pc:chgData name="Martin Pavis" userId="5f40e7fa86d0da77" providerId="LiveId" clId="{4BCC472E-9AB2-41B4-86DB-582868C734B0}" dt="2024-11-04T12:59:21.721" v="505" actId="1076"/>
        <pc:sldMkLst>
          <pc:docMk/>
          <pc:sldMk cId="542270636" sldId="256"/>
        </pc:sldMkLst>
        <pc:spChg chg="del mod">
          <ac:chgData name="Martin Pavis" userId="5f40e7fa86d0da77" providerId="LiveId" clId="{4BCC472E-9AB2-41B4-86DB-582868C734B0}" dt="2024-11-04T11:28:29.303" v="23" actId="478"/>
          <ac:spMkLst>
            <pc:docMk/>
            <pc:sldMk cId="542270636" sldId="256"/>
            <ac:spMk id="2" creationId="{A193D5CC-2FCA-6593-9BCE-672700C84C63}"/>
          </ac:spMkLst>
        </pc:spChg>
        <pc:spChg chg="mod">
          <ac:chgData name="Martin Pavis" userId="5f40e7fa86d0da77" providerId="LiveId" clId="{4BCC472E-9AB2-41B4-86DB-582868C734B0}" dt="2024-11-04T12:59:21.721" v="505" actId="1076"/>
          <ac:spMkLst>
            <pc:docMk/>
            <pc:sldMk cId="542270636" sldId="256"/>
            <ac:spMk id="3" creationId="{F3978D01-91D1-9F24-CCFC-EB29E23342F8}"/>
          </ac:spMkLst>
        </pc:spChg>
        <pc:spChg chg="add del">
          <ac:chgData name="Martin Pavis" userId="5f40e7fa86d0da77" providerId="LiveId" clId="{4BCC472E-9AB2-41B4-86DB-582868C734B0}" dt="2024-11-04T11:29:26.284" v="30" actId="26606"/>
          <ac:spMkLst>
            <pc:docMk/>
            <pc:sldMk cId="542270636" sldId="256"/>
            <ac:spMk id="10" creationId="{49B447FE-DDA9-4B30-828A-59FC569124E2}"/>
          </ac:spMkLst>
        </pc:spChg>
        <pc:spChg chg="add del">
          <ac:chgData name="Martin Pavis" userId="5f40e7fa86d0da77" providerId="LiveId" clId="{4BCC472E-9AB2-41B4-86DB-582868C734B0}" dt="2024-11-04T11:29:26.284" v="30" actId="26606"/>
          <ac:spMkLst>
            <pc:docMk/>
            <pc:sldMk cId="542270636" sldId="256"/>
            <ac:spMk id="12" creationId="{C3D487F7-9050-4871-B351-34A72ADB296C}"/>
          </ac:spMkLst>
        </pc:spChg>
        <pc:spChg chg="add del">
          <ac:chgData name="Martin Pavis" userId="5f40e7fa86d0da77" providerId="LiveId" clId="{4BCC472E-9AB2-41B4-86DB-582868C734B0}" dt="2024-11-04T11:29:26.284" v="30" actId="26606"/>
          <ac:spMkLst>
            <pc:docMk/>
            <pc:sldMk cId="542270636" sldId="256"/>
            <ac:spMk id="14" creationId="{F43C27DD-EF6A-4C48-9669-C2970E71A814}"/>
          </ac:spMkLst>
        </pc:spChg>
        <pc:spChg chg="add del">
          <ac:chgData name="Martin Pavis" userId="5f40e7fa86d0da77" providerId="LiveId" clId="{4BCC472E-9AB2-41B4-86DB-582868C734B0}" dt="2024-11-04T11:29:26.284" v="30" actId="26606"/>
          <ac:spMkLst>
            <pc:docMk/>
            <pc:sldMk cId="542270636" sldId="256"/>
            <ac:spMk id="16" creationId="{05A1AA86-B7E6-4C02-AA34-F1A25CD4CCBD}"/>
          </ac:spMkLst>
        </pc:spChg>
        <pc:spChg chg="add del">
          <ac:chgData name="Martin Pavis" userId="5f40e7fa86d0da77" providerId="LiveId" clId="{4BCC472E-9AB2-41B4-86DB-582868C734B0}" dt="2024-11-04T11:29:26.284" v="30" actId="26606"/>
          <ac:spMkLst>
            <pc:docMk/>
            <pc:sldMk cId="542270636" sldId="256"/>
            <ac:spMk id="18" creationId="{86C3B9CB-4E48-4726-B7B9-9E02F71B150F}"/>
          </ac:spMkLst>
        </pc:spChg>
        <pc:spChg chg="add del">
          <ac:chgData name="Martin Pavis" userId="5f40e7fa86d0da77" providerId="LiveId" clId="{4BCC472E-9AB2-41B4-86DB-582868C734B0}" dt="2024-11-04T11:29:26.284" v="30" actId="26606"/>
          <ac:spMkLst>
            <pc:docMk/>
            <pc:sldMk cId="542270636" sldId="256"/>
            <ac:spMk id="20" creationId="{C84384FE-1C88-4CAA-8FB8-2313A3AE734D}"/>
          </ac:spMkLst>
        </pc:spChg>
        <pc:picChg chg="add del mod">
          <ac:chgData name="Martin Pavis" userId="5f40e7fa86d0da77" providerId="LiveId" clId="{4BCC472E-9AB2-41B4-86DB-582868C734B0}" dt="2024-11-04T11:39:57.979" v="54" actId="478"/>
          <ac:picMkLst>
            <pc:docMk/>
            <pc:sldMk cId="542270636" sldId="256"/>
            <ac:picMk id="5" creationId="{98F8BBC4-DFCB-F6A4-26F4-33CD51D7BBE1}"/>
          </ac:picMkLst>
        </pc:picChg>
        <pc:picChg chg="add mod">
          <ac:chgData name="Martin Pavis" userId="5f40e7fa86d0da77" providerId="LiveId" clId="{4BCC472E-9AB2-41B4-86DB-582868C734B0}" dt="2024-11-04T12:59:14.475" v="504" actId="1076"/>
          <ac:picMkLst>
            <pc:docMk/>
            <pc:sldMk cId="542270636" sldId="256"/>
            <ac:picMk id="9" creationId="{8BBD84E5-6F04-4F83-0FDE-01733F5DD95B}"/>
          </ac:picMkLst>
        </pc:picChg>
        <pc:cxnChg chg="add mod">
          <ac:chgData name="Martin Pavis" userId="5f40e7fa86d0da77" providerId="LiveId" clId="{4BCC472E-9AB2-41B4-86DB-582868C734B0}" dt="2024-11-04T12:59:04.091" v="503" actId="1076"/>
          <ac:cxnSpMkLst>
            <pc:docMk/>
            <pc:sldMk cId="542270636" sldId="256"/>
            <ac:cxnSpMk id="7" creationId="{2EEE1C81-BBA4-5ABF-FAD6-DB5C9EFD3039}"/>
          </ac:cxnSpMkLst>
        </pc:cxnChg>
      </pc:sldChg>
      <pc:sldChg chg="addSp delSp modSp mod">
        <pc:chgData name="Martin Pavis" userId="5f40e7fa86d0da77" providerId="LiveId" clId="{4BCC472E-9AB2-41B4-86DB-582868C734B0}" dt="2024-11-04T17:33:01.054" v="3510" actId="1076"/>
        <pc:sldMkLst>
          <pc:docMk/>
          <pc:sldMk cId="2515083719" sldId="257"/>
        </pc:sldMkLst>
        <pc:spChg chg="mod">
          <ac:chgData name="Martin Pavis" userId="5f40e7fa86d0da77" providerId="LiveId" clId="{4BCC472E-9AB2-41B4-86DB-582868C734B0}" dt="2024-11-04T13:22:16.480" v="737" actId="20577"/>
          <ac:spMkLst>
            <pc:docMk/>
            <pc:sldMk cId="2515083719" sldId="257"/>
            <ac:spMk id="4" creationId="{E14306C0-546A-60F1-F05E-BED638FBB9EB}"/>
          </ac:spMkLst>
        </pc:spChg>
        <pc:spChg chg="mod">
          <ac:chgData name="Martin Pavis" userId="5f40e7fa86d0da77" providerId="LiveId" clId="{4BCC472E-9AB2-41B4-86DB-582868C734B0}" dt="2024-11-04T17:03:41.844" v="3487" actId="790"/>
          <ac:spMkLst>
            <pc:docMk/>
            <pc:sldMk cId="2515083719" sldId="257"/>
            <ac:spMk id="6" creationId="{63336F16-91A5-5CAF-84F3-64F6D6DE9D0D}"/>
          </ac:spMkLst>
        </pc:spChg>
        <pc:spChg chg="mod">
          <ac:chgData name="Martin Pavis" userId="5f40e7fa86d0da77" providerId="LiveId" clId="{4BCC472E-9AB2-41B4-86DB-582868C734B0}" dt="2024-11-04T13:21:28.418" v="727" actId="14100"/>
          <ac:spMkLst>
            <pc:docMk/>
            <pc:sldMk cId="2515083719" sldId="257"/>
            <ac:spMk id="13" creationId="{DB459B85-8FF8-3F68-F083-4F22D9FF99A0}"/>
          </ac:spMkLst>
        </pc:spChg>
        <pc:spChg chg="mod">
          <ac:chgData name="Martin Pavis" userId="5f40e7fa86d0da77" providerId="LiveId" clId="{4BCC472E-9AB2-41B4-86DB-582868C734B0}" dt="2024-11-04T14:13:13.922" v="1688" actId="14100"/>
          <ac:spMkLst>
            <pc:docMk/>
            <pc:sldMk cId="2515083719" sldId="257"/>
            <ac:spMk id="14" creationId="{622A03A8-9FE6-D649-8831-F488E4DEDF7E}"/>
          </ac:spMkLst>
        </pc:spChg>
        <pc:picChg chg="add del mod ord">
          <ac:chgData name="Martin Pavis" userId="5f40e7fa86d0da77" providerId="LiveId" clId="{4BCC472E-9AB2-41B4-86DB-582868C734B0}" dt="2024-11-04T12:11:20.748" v="90" actId="478"/>
          <ac:picMkLst>
            <pc:docMk/>
            <pc:sldMk cId="2515083719" sldId="257"/>
            <ac:picMk id="3" creationId="{384AF7C8-7616-67A8-B200-DD0397F0B89E}"/>
          </ac:picMkLst>
        </pc:picChg>
        <pc:picChg chg="add del mod ord">
          <ac:chgData name="Martin Pavis" userId="5f40e7fa86d0da77" providerId="LiveId" clId="{4BCC472E-9AB2-41B4-86DB-582868C734B0}" dt="2024-11-04T13:03:26.189" v="555" actId="478"/>
          <ac:picMkLst>
            <pc:docMk/>
            <pc:sldMk cId="2515083719" sldId="257"/>
            <ac:picMk id="8" creationId="{7701083D-69D5-6BD1-6B44-E2FE139BCA49}"/>
          </ac:picMkLst>
        </pc:picChg>
        <pc:picChg chg="del">
          <ac:chgData name="Martin Pavis" userId="5f40e7fa86d0da77" providerId="LiveId" clId="{4BCC472E-9AB2-41B4-86DB-582868C734B0}" dt="2024-11-04T11:43:08.063" v="64" actId="478"/>
          <ac:picMkLst>
            <pc:docMk/>
            <pc:sldMk cId="2515083719" sldId="257"/>
            <ac:picMk id="9" creationId="{A4B5E61A-E8B6-7D8E-F737-6F1E0A482992}"/>
          </ac:picMkLst>
        </pc:picChg>
        <pc:picChg chg="add del mod ord">
          <ac:chgData name="Martin Pavis" userId="5f40e7fa86d0da77" providerId="LiveId" clId="{4BCC472E-9AB2-41B4-86DB-582868C734B0}" dt="2024-11-04T13:03:55.600" v="567" actId="478"/>
          <ac:picMkLst>
            <pc:docMk/>
            <pc:sldMk cId="2515083719" sldId="257"/>
            <ac:picMk id="12" creationId="{BCBEE6E7-FA93-0528-C2BA-3BFF46297968}"/>
          </ac:picMkLst>
        </pc:picChg>
        <pc:picChg chg="add del mod ord">
          <ac:chgData name="Martin Pavis" userId="5f40e7fa86d0da77" providerId="LiveId" clId="{4BCC472E-9AB2-41B4-86DB-582868C734B0}" dt="2024-11-04T13:04:47.948" v="577" actId="478"/>
          <ac:picMkLst>
            <pc:docMk/>
            <pc:sldMk cId="2515083719" sldId="257"/>
            <ac:picMk id="16" creationId="{8800013A-8A3E-2383-9B27-023430980519}"/>
          </ac:picMkLst>
        </pc:picChg>
        <pc:picChg chg="add del">
          <ac:chgData name="Martin Pavis" userId="5f40e7fa86d0da77" providerId="LiveId" clId="{4BCC472E-9AB2-41B4-86DB-582868C734B0}" dt="2024-11-04T13:05:08.283" v="579" actId="478"/>
          <ac:picMkLst>
            <pc:docMk/>
            <pc:sldMk cId="2515083719" sldId="257"/>
            <ac:picMk id="18" creationId="{30C95D20-16AB-26C8-23E6-79F6AFCB89A8}"/>
          </ac:picMkLst>
        </pc:picChg>
        <pc:picChg chg="add mod ord">
          <ac:chgData name="Martin Pavis" userId="5f40e7fa86d0da77" providerId="LiveId" clId="{4BCC472E-9AB2-41B4-86DB-582868C734B0}" dt="2024-11-04T14:13:25.486" v="1689" actId="1076"/>
          <ac:picMkLst>
            <pc:docMk/>
            <pc:sldMk cId="2515083719" sldId="257"/>
            <ac:picMk id="20" creationId="{A9BC7C7F-435C-97E7-63A7-5489E26FA070}"/>
          </ac:picMkLst>
        </pc:picChg>
        <pc:cxnChg chg="mod">
          <ac:chgData name="Martin Pavis" userId="5f40e7fa86d0da77" providerId="LiveId" clId="{4BCC472E-9AB2-41B4-86DB-582868C734B0}" dt="2024-11-04T17:33:01.054" v="3510" actId="1076"/>
          <ac:cxnSpMkLst>
            <pc:docMk/>
            <pc:sldMk cId="2515083719" sldId="257"/>
            <ac:cxnSpMk id="11" creationId="{EB0B3192-656E-0734-EE42-F4DBBB67D9E3}"/>
          </ac:cxnSpMkLst>
        </pc:cxnChg>
      </pc:sldChg>
      <pc:sldChg chg="addSp delSp modSp mod">
        <pc:chgData name="Martin Pavis" userId="5f40e7fa86d0da77" providerId="LiveId" clId="{4BCC472E-9AB2-41B4-86DB-582868C734B0}" dt="2024-11-04T14:46:07.627" v="1854" actId="207"/>
        <pc:sldMkLst>
          <pc:docMk/>
          <pc:sldMk cId="333086832" sldId="258"/>
        </pc:sldMkLst>
        <pc:spChg chg="mod">
          <ac:chgData name="Martin Pavis" userId="5f40e7fa86d0da77" providerId="LiveId" clId="{4BCC472E-9AB2-41B4-86DB-582868C734B0}" dt="2024-11-04T14:46:07.627" v="1854" actId="207"/>
          <ac:spMkLst>
            <pc:docMk/>
            <pc:sldMk cId="333086832" sldId="258"/>
            <ac:spMk id="2" creationId="{FF441323-4EC6-EDBF-8B2F-91031692055C}"/>
          </ac:spMkLst>
        </pc:spChg>
        <pc:spChg chg="mod">
          <ac:chgData name="Martin Pavis" userId="5f40e7fa86d0da77" providerId="LiveId" clId="{4BCC472E-9AB2-41B4-86DB-582868C734B0}" dt="2024-11-04T14:43:54.189" v="1853" actId="790"/>
          <ac:spMkLst>
            <pc:docMk/>
            <pc:sldMk cId="333086832" sldId="258"/>
            <ac:spMk id="3" creationId="{864EEEC7-BFE3-E8A1-062C-F7A682CE01AD}"/>
          </ac:spMkLst>
        </pc:spChg>
        <pc:picChg chg="add mod ord">
          <ac:chgData name="Martin Pavis" userId="5f40e7fa86d0da77" providerId="LiveId" clId="{4BCC472E-9AB2-41B4-86DB-582868C734B0}" dt="2024-11-04T14:17:37.767" v="1744" actId="14100"/>
          <ac:picMkLst>
            <pc:docMk/>
            <pc:sldMk cId="333086832" sldId="258"/>
            <ac:picMk id="5" creationId="{A620950B-F649-0181-99C3-DDE1667FABA7}"/>
          </ac:picMkLst>
        </pc:picChg>
        <pc:picChg chg="del">
          <ac:chgData name="Martin Pavis" userId="5f40e7fa86d0da77" providerId="LiveId" clId="{4BCC472E-9AB2-41B4-86DB-582868C734B0}" dt="2024-11-04T14:15:55.928" v="1693" actId="478"/>
          <ac:picMkLst>
            <pc:docMk/>
            <pc:sldMk cId="333086832" sldId="258"/>
            <ac:picMk id="6" creationId="{AA51A6C3-8D7F-42D5-A580-31B5CCF978A2}"/>
          </ac:picMkLst>
        </pc:picChg>
        <pc:picChg chg="del">
          <ac:chgData name="Martin Pavis" userId="5f40e7fa86d0da77" providerId="LiveId" clId="{4BCC472E-9AB2-41B4-86DB-582868C734B0}" dt="2024-11-04T14:16:33.201" v="1736" actId="478"/>
          <ac:picMkLst>
            <pc:docMk/>
            <pc:sldMk cId="333086832" sldId="258"/>
            <ac:picMk id="8" creationId="{E1183400-4357-3720-F656-7CDAD9955152}"/>
          </ac:picMkLst>
        </pc:picChg>
        <pc:picChg chg="add mod">
          <ac:chgData name="Martin Pavis" userId="5f40e7fa86d0da77" providerId="LiveId" clId="{4BCC472E-9AB2-41B4-86DB-582868C734B0}" dt="2024-11-04T14:18:16.637" v="1792" actId="14861"/>
          <ac:picMkLst>
            <pc:docMk/>
            <pc:sldMk cId="333086832" sldId="258"/>
            <ac:picMk id="11" creationId="{68174F55-EB9D-2CC7-E290-A7B128991E81}"/>
          </ac:picMkLst>
        </pc:picChg>
        <pc:cxnChg chg="mod">
          <ac:chgData name="Martin Pavis" userId="5f40e7fa86d0da77" providerId="LiveId" clId="{4BCC472E-9AB2-41B4-86DB-582868C734B0}" dt="2024-11-04T14:17:58.520" v="1748" actId="1582"/>
          <ac:cxnSpMkLst>
            <pc:docMk/>
            <pc:sldMk cId="333086832" sldId="258"/>
            <ac:cxnSpMk id="9" creationId="{1F4F75BE-DDC1-8FDE-9EA6-5BAC6391EC05}"/>
          </ac:cxnSpMkLst>
        </pc:cxnChg>
      </pc:sldChg>
      <pc:sldChg chg="addSp delSp modSp mod">
        <pc:chgData name="Martin Pavis" userId="5f40e7fa86d0da77" providerId="LiveId" clId="{4BCC472E-9AB2-41B4-86DB-582868C734B0}" dt="2024-11-04T17:03:53.951" v="3488" actId="790"/>
        <pc:sldMkLst>
          <pc:docMk/>
          <pc:sldMk cId="1244894969" sldId="259"/>
        </pc:sldMkLst>
        <pc:spChg chg="mod">
          <ac:chgData name="Martin Pavis" userId="5f40e7fa86d0da77" providerId="LiveId" clId="{4BCC472E-9AB2-41B4-86DB-582868C734B0}" dt="2024-11-04T17:03:53.951" v="3488" actId="790"/>
          <ac:spMkLst>
            <pc:docMk/>
            <pc:sldMk cId="1244894969" sldId="259"/>
            <ac:spMk id="2" creationId="{1FE24B03-AA3A-063B-47A9-E6D9E66527A3}"/>
          </ac:spMkLst>
        </pc:spChg>
        <pc:spChg chg="mod">
          <ac:chgData name="Martin Pavis" userId="5f40e7fa86d0da77" providerId="LiveId" clId="{4BCC472E-9AB2-41B4-86DB-582868C734B0}" dt="2024-11-04T14:04:26.724" v="1355" actId="20577"/>
          <ac:spMkLst>
            <pc:docMk/>
            <pc:sldMk cId="1244894969" sldId="259"/>
            <ac:spMk id="3" creationId="{4F670CE0-1CA8-715A-00A3-F38DAB303988}"/>
          </ac:spMkLst>
        </pc:spChg>
        <pc:spChg chg="mod">
          <ac:chgData name="Martin Pavis" userId="5f40e7fa86d0da77" providerId="LiveId" clId="{4BCC472E-9AB2-41B4-86DB-582868C734B0}" dt="2024-11-04T13:18:14.388" v="716" actId="1076"/>
          <ac:spMkLst>
            <pc:docMk/>
            <pc:sldMk cId="1244894969" sldId="259"/>
            <ac:spMk id="7" creationId="{9AE336E2-BFE9-301A-AFA2-2180EEC07102}"/>
          </ac:spMkLst>
        </pc:spChg>
        <pc:spChg chg="mod">
          <ac:chgData name="Martin Pavis" userId="5f40e7fa86d0da77" providerId="LiveId" clId="{4BCC472E-9AB2-41B4-86DB-582868C734B0}" dt="2024-11-04T13:18:00.744" v="714" actId="1076"/>
          <ac:spMkLst>
            <pc:docMk/>
            <pc:sldMk cId="1244894969" sldId="259"/>
            <ac:spMk id="8" creationId="{2F76FB0A-6CB5-47EB-50C2-6A2B95E1B209}"/>
          </ac:spMkLst>
        </pc:spChg>
        <pc:picChg chg="add mod ord">
          <ac:chgData name="Martin Pavis" userId="5f40e7fa86d0da77" providerId="LiveId" clId="{4BCC472E-9AB2-41B4-86DB-582868C734B0}" dt="2024-11-04T13:17:54.144" v="713" actId="1076"/>
          <ac:picMkLst>
            <pc:docMk/>
            <pc:sldMk cId="1244894969" sldId="259"/>
            <ac:picMk id="5" creationId="{11A9ECA5-DF4A-0882-AB43-EC8EA8ADFFCE}"/>
          </ac:picMkLst>
        </pc:picChg>
        <pc:picChg chg="del">
          <ac:chgData name="Martin Pavis" userId="5f40e7fa86d0da77" providerId="LiveId" clId="{4BCC472E-9AB2-41B4-86DB-582868C734B0}" dt="2024-11-04T13:10:29.471" v="632" actId="478"/>
          <ac:picMkLst>
            <pc:docMk/>
            <pc:sldMk cId="1244894969" sldId="259"/>
            <ac:picMk id="6" creationId="{A50E1FC3-538B-418A-C72B-4CCF4A773035}"/>
          </ac:picMkLst>
        </pc:picChg>
      </pc:sldChg>
      <pc:sldChg chg="addSp delSp modSp mod">
        <pc:chgData name="Martin Pavis" userId="5f40e7fa86d0da77" providerId="LiveId" clId="{4BCC472E-9AB2-41B4-86DB-582868C734B0}" dt="2024-11-04T16:14:25.810" v="2953" actId="255"/>
        <pc:sldMkLst>
          <pc:docMk/>
          <pc:sldMk cId="1008302173" sldId="261"/>
        </pc:sldMkLst>
        <pc:spChg chg="mod">
          <ac:chgData name="Martin Pavis" userId="5f40e7fa86d0da77" providerId="LiveId" clId="{4BCC472E-9AB2-41B4-86DB-582868C734B0}" dt="2024-11-04T14:46:44.035" v="1878" actId="790"/>
          <ac:spMkLst>
            <pc:docMk/>
            <pc:sldMk cId="1008302173" sldId="261"/>
            <ac:spMk id="2" creationId="{1F1EED45-DF7A-8484-AA42-BF4F3443B7AD}"/>
          </ac:spMkLst>
        </pc:spChg>
        <pc:spChg chg="mod">
          <ac:chgData name="Martin Pavis" userId="5f40e7fa86d0da77" providerId="LiveId" clId="{4BCC472E-9AB2-41B4-86DB-582868C734B0}" dt="2024-11-04T16:14:25.810" v="2953" actId="255"/>
          <ac:spMkLst>
            <pc:docMk/>
            <pc:sldMk cId="1008302173" sldId="261"/>
            <ac:spMk id="3" creationId="{4071300D-C04A-F902-6B47-B80F46573FFC}"/>
          </ac:spMkLst>
        </pc:spChg>
        <pc:picChg chg="add mod">
          <ac:chgData name="Martin Pavis" userId="5f40e7fa86d0da77" providerId="LiveId" clId="{4BCC472E-9AB2-41B4-86DB-582868C734B0}" dt="2024-11-04T14:51:49.330" v="1923" actId="14861"/>
          <ac:picMkLst>
            <pc:docMk/>
            <pc:sldMk cId="1008302173" sldId="261"/>
            <ac:picMk id="5" creationId="{0E99E1C7-E6A4-DE38-B07A-BCEB96D0EA2E}"/>
          </ac:picMkLst>
        </pc:picChg>
        <pc:picChg chg="del">
          <ac:chgData name="Martin Pavis" userId="5f40e7fa86d0da77" providerId="LiveId" clId="{4BCC472E-9AB2-41B4-86DB-582868C734B0}" dt="2024-11-04T14:51:27.330" v="1879" actId="478"/>
          <ac:picMkLst>
            <pc:docMk/>
            <pc:sldMk cId="1008302173" sldId="261"/>
            <ac:picMk id="6" creationId="{6CED0410-4F2A-A9C9-D932-F9B967B23698}"/>
          </ac:picMkLst>
        </pc:picChg>
        <pc:picChg chg="del">
          <ac:chgData name="Martin Pavis" userId="5f40e7fa86d0da77" providerId="LiveId" clId="{4BCC472E-9AB2-41B4-86DB-582868C734B0}" dt="2024-11-04T14:51:59.682" v="1924" actId="478"/>
          <ac:picMkLst>
            <pc:docMk/>
            <pc:sldMk cId="1008302173" sldId="261"/>
            <ac:picMk id="8" creationId="{8235AC8E-B5B5-1F1D-B78B-959EA72187AF}"/>
          </ac:picMkLst>
        </pc:picChg>
        <pc:picChg chg="add mod">
          <ac:chgData name="Martin Pavis" userId="5f40e7fa86d0da77" providerId="LiveId" clId="{4BCC472E-9AB2-41B4-86DB-582868C734B0}" dt="2024-11-04T14:53:02.467" v="1970" actId="1076"/>
          <ac:picMkLst>
            <pc:docMk/>
            <pc:sldMk cId="1008302173" sldId="261"/>
            <ac:picMk id="9" creationId="{A1D9A49A-3553-446E-912A-C5093D0ECDB5}"/>
          </ac:picMkLst>
        </pc:picChg>
      </pc:sldChg>
      <pc:sldChg chg="addSp modSp mod">
        <pc:chgData name="Martin Pavis" userId="5f40e7fa86d0da77" providerId="LiveId" clId="{4BCC472E-9AB2-41B4-86DB-582868C734B0}" dt="2024-11-04T18:23:09.752" v="3958" actId="14100"/>
        <pc:sldMkLst>
          <pc:docMk/>
          <pc:sldMk cId="75864475" sldId="262"/>
        </pc:sldMkLst>
        <pc:spChg chg="mod">
          <ac:chgData name="Martin Pavis" userId="5f40e7fa86d0da77" providerId="LiveId" clId="{4BCC472E-9AB2-41B4-86DB-582868C734B0}" dt="2024-11-04T17:10:06.170" v="3502" actId="790"/>
          <ac:spMkLst>
            <pc:docMk/>
            <pc:sldMk cId="75864475" sldId="262"/>
            <ac:spMk id="2" creationId="{891BB6A6-744C-74B5-068C-31DF311F2E42}"/>
          </ac:spMkLst>
        </pc:spChg>
        <pc:spChg chg="add">
          <ac:chgData name="Martin Pavis" userId="5f40e7fa86d0da77" providerId="LiveId" clId="{4BCC472E-9AB2-41B4-86DB-582868C734B0}" dt="2024-11-04T17:57:35.345" v="3712"/>
          <ac:spMkLst>
            <pc:docMk/>
            <pc:sldMk cId="75864475" sldId="262"/>
            <ac:spMk id="3" creationId="{A8910BD6-9733-56C5-7E9D-5990FAD9E075}"/>
          </ac:spMkLst>
        </pc:spChg>
        <pc:spChg chg="add">
          <ac:chgData name="Martin Pavis" userId="5f40e7fa86d0da77" providerId="LiveId" clId="{4BCC472E-9AB2-41B4-86DB-582868C734B0}" dt="2024-11-04T17:57:35.345" v="3712"/>
          <ac:spMkLst>
            <pc:docMk/>
            <pc:sldMk cId="75864475" sldId="262"/>
            <ac:spMk id="4" creationId="{985ACE2F-EC8D-9E6F-0E23-D2BB7274418D}"/>
          </ac:spMkLst>
        </pc:spChg>
        <pc:spChg chg="mod">
          <ac:chgData name="Martin Pavis" userId="5f40e7fa86d0da77" providerId="LiveId" clId="{4BCC472E-9AB2-41B4-86DB-582868C734B0}" dt="2024-11-04T18:22:17.982" v="3954" actId="1076"/>
          <ac:spMkLst>
            <pc:docMk/>
            <pc:sldMk cId="75864475" sldId="262"/>
            <ac:spMk id="5" creationId="{078AD1BC-ECB0-8FAC-B8AF-195F4DF85279}"/>
          </ac:spMkLst>
        </pc:spChg>
        <pc:spChg chg="add">
          <ac:chgData name="Martin Pavis" userId="5f40e7fa86d0da77" providerId="LiveId" clId="{4BCC472E-9AB2-41B4-86DB-582868C734B0}" dt="2024-11-04T17:57:35.345" v="3712"/>
          <ac:spMkLst>
            <pc:docMk/>
            <pc:sldMk cId="75864475" sldId="262"/>
            <ac:spMk id="6" creationId="{088F7588-FAAB-0151-5B79-831F99D3E62C}"/>
          </ac:spMkLst>
        </pc:spChg>
        <pc:spChg chg="mod">
          <ac:chgData name="Martin Pavis" userId="5f40e7fa86d0da77" providerId="LiveId" clId="{4BCC472E-9AB2-41B4-86DB-582868C734B0}" dt="2024-11-04T18:22:58.949" v="3957" actId="1076"/>
          <ac:spMkLst>
            <pc:docMk/>
            <pc:sldMk cId="75864475" sldId="262"/>
            <ac:spMk id="7" creationId="{6DB5C43B-E784-C9BD-AFBF-26FC1D8FD751}"/>
          </ac:spMkLst>
        </pc:spChg>
        <pc:spChg chg="mod">
          <ac:chgData name="Martin Pavis" userId="5f40e7fa86d0da77" providerId="LiveId" clId="{4BCC472E-9AB2-41B4-86DB-582868C734B0}" dt="2024-11-04T18:22:45.882" v="3956" actId="1076"/>
          <ac:spMkLst>
            <pc:docMk/>
            <pc:sldMk cId="75864475" sldId="262"/>
            <ac:spMk id="8" creationId="{D493FBA5-1FCE-4950-5EC5-479C0DE4BFE7}"/>
          </ac:spMkLst>
        </pc:spChg>
        <pc:spChg chg="mod">
          <ac:chgData name="Martin Pavis" userId="5f40e7fa86d0da77" providerId="LiveId" clId="{4BCC472E-9AB2-41B4-86DB-582868C734B0}" dt="2024-11-04T18:23:09.752" v="3958" actId="14100"/>
          <ac:spMkLst>
            <pc:docMk/>
            <pc:sldMk cId="75864475" sldId="262"/>
            <ac:spMk id="9" creationId="{8BB130CF-2DD1-4F93-32BF-851910EF2C22}"/>
          </ac:spMkLst>
        </pc:spChg>
        <pc:spChg chg="add">
          <ac:chgData name="Martin Pavis" userId="5f40e7fa86d0da77" providerId="LiveId" clId="{4BCC472E-9AB2-41B4-86DB-582868C734B0}" dt="2024-11-04T17:57:41.909" v="3713"/>
          <ac:spMkLst>
            <pc:docMk/>
            <pc:sldMk cId="75864475" sldId="262"/>
            <ac:spMk id="10" creationId="{DA30EF3A-DABF-E2C9-8F4B-899D1E4A02AB}"/>
          </ac:spMkLst>
        </pc:spChg>
        <pc:spChg chg="add">
          <ac:chgData name="Martin Pavis" userId="5f40e7fa86d0da77" providerId="LiveId" clId="{4BCC472E-9AB2-41B4-86DB-582868C734B0}" dt="2024-11-04T17:57:41.909" v="3713"/>
          <ac:spMkLst>
            <pc:docMk/>
            <pc:sldMk cId="75864475" sldId="262"/>
            <ac:spMk id="11" creationId="{69ED266F-2BA7-D841-944E-1855444D662B}"/>
          </ac:spMkLst>
        </pc:spChg>
        <pc:spChg chg="add">
          <ac:chgData name="Martin Pavis" userId="5f40e7fa86d0da77" providerId="LiveId" clId="{4BCC472E-9AB2-41B4-86DB-582868C734B0}" dt="2024-11-04T17:57:41.909" v="3713"/>
          <ac:spMkLst>
            <pc:docMk/>
            <pc:sldMk cId="75864475" sldId="262"/>
            <ac:spMk id="12" creationId="{715D4E52-AC34-805E-1CE7-550A1F348769}"/>
          </ac:spMkLst>
        </pc:spChg>
      </pc:sldChg>
      <pc:sldChg chg="addSp delSp modSp new mod ord">
        <pc:chgData name="Martin Pavis" userId="5f40e7fa86d0da77" providerId="LiveId" clId="{4BCC472E-9AB2-41B4-86DB-582868C734B0}" dt="2024-11-04T16:54:44.397" v="3447" actId="790"/>
        <pc:sldMkLst>
          <pc:docMk/>
          <pc:sldMk cId="1359331367" sldId="263"/>
        </pc:sldMkLst>
        <pc:spChg chg="mod">
          <ac:chgData name="Martin Pavis" userId="5f40e7fa86d0da77" providerId="LiveId" clId="{4BCC472E-9AB2-41B4-86DB-582868C734B0}" dt="2024-11-04T16:54:44.397" v="3447" actId="790"/>
          <ac:spMkLst>
            <pc:docMk/>
            <pc:sldMk cId="1359331367" sldId="263"/>
            <ac:spMk id="2" creationId="{C9D10E3F-D09E-E235-CA64-BB18B65961C9}"/>
          </ac:spMkLst>
        </pc:spChg>
        <pc:spChg chg="mod">
          <ac:chgData name="Martin Pavis" userId="5f40e7fa86d0da77" providerId="LiveId" clId="{4BCC472E-9AB2-41B4-86DB-582868C734B0}" dt="2024-11-04T16:54:36.289" v="3446" actId="113"/>
          <ac:spMkLst>
            <pc:docMk/>
            <pc:sldMk cId="1359331367" sldId="263"/>
            <ac:spMk id="3" creationId="{4E1775A5-0363-B409-221C-C6F3749FA718}"/>
          </ac:spMkLst>
        </pc:spChg>
        <pc:spChg chg="del mod">
          <ac:chgData name="Martin Pavis" userId="5f40e7fa86d0da77" providerId="LiveId" clId="{4BCC472E-9AB2-41B4-86DB-582868C734B0}" dt="2024-11-04T16:30:57.142" v="3110" actId="478"/>
          <ac:spMkLst>
            <pc:docMk/>
            <pc:sldMk cId="1359331367" sldId="263"/>
            <ac:spMk id="4" creationId="{5DDAD4CE-61DF-5855-8E10-71C5C64EC94A}"/>
          </ac:spMkLst>
        </pc:spChg>
        <pc:spChg chg="add del mod">
          <ac:chgData name="Martin Pavis" userId="5f40e7fa86d0da77" providerId="LiveId" clId="{4BCC472E-9AB2-41B4-86DB-582868C734B0}" dt="2024-11-04T16:50:35.718" v="3373" actId="21"/>
          <ac:spMkLst>
            <pc:docMk/>
            <pc:sldMk cId="1359331367" sldId="263"/>
            <ac:spMk id="6" creationId="{2BEB6D25-74EC-4E3C-EB8A-EC64A67158E3}"/>
          </ac:spMkLst>
        </pc:spChg>
      </pc:sldChg>
      <pc:sldChg chg="addSp delSp modSp new mod">
        <pc:chgData name="Martin Pavis" userId="5f40e7fa86d0da77" providerId="LiveId" clId="{4BCC472E-9AB2-41B4-86DB-582868C734B0}" dt="2024-11-04T17:02:37.773" v="3476" actId="790"/>
        <pc:sldMkLst>
          <pc:docMk/>
          <pc:sldMk cId="2064126762" sldId="264"/>
        </pc:sldMkLst>
        <pc:spChg chg="mod">
          <ac:chgData name="Martin Pavis" userId="5f40e7fa86d0da77" providerId="LiveId" clId="{4BCC472E-9AB2-41B4-86DB-582868C734B0}" dt="2024-11-04T16:55:58.962" v="3448" actId="790"/>
          <ac:spMkLst>
            <pc:docMk/>
            <pc:sldMk cId="2064126762" sldId="264"/>
            <ac:spMk id="2" creationId="{AE22B08B-EFBF-7F4A-FB55-1C71F325FE1C}"/>
          </ac:spMkLst>
        </pc:spChg>
        <pc:spChg chg="del">
          <ac:chgData name="Martin Pavis" userId="5f40e7fa86d0da77" providerId="LiveId" clId="{4BCC472E-9AB2-41B4-86DB-582868C734B0}" dt="2024-11-04T16:50:30.418" v="3371" actId="478"/>
          <ac:spMkLst>
            <pc:docMk/>
            <pc:sldMk cId="2064126762" sldId="264"/>
            <ac:spMk id="3" creationId="{2C754853-DB57-E570-B0B2-D5D8EC045BAD}"/>
          </ac:spMkLst>
        </pc:spChg>
        <pc:spChg chg="del">
          <ac:chgData name="Martin Pavis" userId="5f40e7fa86d0da77" providerId="LiveId" clId="{4BCC472E-9AB2-41B4-86DB-582868C734B0}" dt="2024-11-04T16:50:31.749" v="3372" actId="478"/>
          <ac:spMkLst>
            <pc:docMk/>
            <pc:sldMk cId="2064126762" sldId="264"/>
            <ac:spMk id="4" creationId="{B9EEC035-DE50-27F2-7EBF-71F39E33E3E3}"/>
          </ac:spMkLst>
        </pc:spChg>
        <pc:spChg chg="add mod">
          <ac:chgData name="Martin Pavis" userId="5f40e7fa86d0da77" providerId="LiveId" clId="{4BCC472E-9AB2-41B4-86DB-582868C734B0}" dt="2024-11-04T17:02:37.773" v="3476" actId="790"/>
          <ac:spMkLst>
            <pc:docMk/>
            <pc:sldMk cId="2064126762" sldId="264"/>
            <ac:spMk id="6" creationId="{2BEB6D25-74EC-4E3C-EB8A-EC64A67158E3}"/>
          </ac:spMkLst>
        </pc:spChg>
      </pc:sldChg>
    </pc:docChg>
  </pc:docChgLst>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CDE3-36E4-FDEF-87E4-F1571BEAB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260AE34D-8EF3-884A-B96D-024F2BA11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FB5F9CC9-1487-6F26-1DCE-2EBFC7D0A4F3}"/>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5" name="Footer Placeholder 4">
            <a:extLst>
              <a:ext uri="{FF2B5EF4-FFF2-40B4-BE49-F238E27FC236}">
                <a16:creationId xmlns:a16="http://schemas.microsoft.com/office/drawing/2014/main" id="{46103847-DE75-AABA-A87D-C4ADA9536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A53A3B-6542-9DFB-7BDB-E211892AEA6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456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FF83-4C4F-5BD2-907C-0E9833CF1833}"/>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67A23A2E-0C42-9714-F8C8-74846C971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9ED710FC-4899-FB65-7E45-24B6178F140C}"/>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5" name="Footer Placeholder 4">
            <a:extLst>
              <a:ext uri="{FF2B5EF4-FFF2-40B4-BE49-F238E27FC236}">
                <a16:creationId xmlns:a16="http://schemas.microsoft.com/office/drawing/2014/main" id="{7E048687-12CB-4607-A103-44CF952F54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F6B394-9659-C856-4B7F-293A30DE1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152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41E32-7317-F0C7-941C-04A19878DD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260A8C7E-15E5-104D-1476-EB0F102C18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5ED026FD-9E8D-CBD4-6E8F-C6EE89C7B2B3}"/>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5" name="Footer Placeholder 4">
            <a:extLst>
              <a:ext uri="{FF2B5EF4-FFF2-40B4-BE49-F238E27FC236}">
                <a16:creationId xmlns:a16="http://schemas.microsoft.com/office/drawing/2014/main" id="{4FED30F8-23C7-C2FB-7E7D-55FC855972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C11BBB-E748-3713-DD11-47CDAA8727D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94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97F5-173E-89B7-6046-2F07B51B968F}"/>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EF260539-0C62-F673-C223-26316A89D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4B1EE67F-E4B5-9A72-68C0-30274B0B5C62}"/>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5" name="Footer Placeholder 4">
            <a:extLst>
              <a:ext uri="{FF2B5EF4-FFF2-40B4-BE49-F238E27FC236}">
                <a16:creationId xmlns:a16="http://schemas.microsoft.com/office/drawing/2014/main" id="{8D226F10-6852-66C7-7B68-C04ED5B672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6F4821-B491-7E4A-E506-636CCC9A04B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300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0505-C21C-A722-6439-D4DCBF17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AF4BF684-5E1E-6A05-A9D3-5FB7D77A34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069C0-C6B9-475C-6066-E4A47263FF1C}"/>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5" name="Footer Placeholder 4">
            <a:extLst>
              <a:ext uri="{FF2B5EF4-FFF2-40B4-BE49-F238E27FC236}">
                <a16:creationId xmlns:a16="http://schemas.microsoft.com/office/drawing/2014/main" id="{B803549A-8011-7E99-3ED9-DE3A10EBD8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CC18DB-5686-9A9E-37EE-7D707D7DB59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0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16CB-440C-FD91-B001-65CC05F896E4}"/>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B069152F-034B-50DD-1E04-B1CE102C15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8BBE675A-10CC-F2D3-D36A-934E1B3764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EA22917F-B948-FC1F-9CB4-5C2A5A183C4F}"/>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6" name="Footer Placeholder 5">
            <a:extLst>
              <a:ext uri="{FF2B5EF4-FFF2-40B4-BE49-F238E27FC236}">
                <a16:creationId xmlns:a16="http://schemas.microsoft.com/office/drawing/2014/main" id="{7259B1E5-7AE0-8470-1B82-A4EAA019AD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AAC0AB-9E94-03D5-6E21-079E4593E6E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06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6664-779F-96EB-A8A3-794175767289}"/>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4EF760C6-B21A-0543-57C0-5DFA93EF8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3B53C4-4076-C4DC-EDB1-02811037E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7DE10DF9-09C0-3E7D-63B9-C1E1AE607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E7985-3E8C-F9CB-04B9-06882B4D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D26744E5-A8B5-D6E5-3469-93C1433E810B}"/>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8" name="Footer Placeholder 7">
            <a:extLst>
              <a:ext uri="{FF2B5EF4-FFF2-40B4-BE49-F238E27FC236}">
                <a16:creationId xmlns:a16="http://schemas.microsoft.com/office/drawing/2014/main" id="{BF680D2D-F512-76EF-EF43-45CCF46CB4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0CA592-0F66-3B63-E7A2-5E55ECEB6F0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141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29EA-E7AC-E32B-A61B-C9583103B66B}"/>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4405078B-D628-08E0-70C4-D5AF05D313F9}"/>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4" name="Footer Placeholder 3">
            <a:extLst>
              <a:ext uri="{FF2B5EF4-FFF2-40B4-BE49-F238E27FC236}">
                <a16:creationId xmlns:a16="http://schemas.microsoft.com/office/drawing/2014/main" id="{FD87D729-EA92-43FC-923D-C8817B3F92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86D349D-1DB7-2FFD-9C5E-060F39B6CB2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943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46D3-C74C-29CA-BED6-5B5EB67FE60E}"/>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3" name="Footer Placeholder 2">
            <a:extLst>
              <a:ext uri="{FF2B5EF4-FFF2-40B4-BE49-F238E27FC236}">
                <a16:creationId xmlns:a16="http://schemas.microsoft.com/office/drawing/2014/main" id="{8BB6F4F6-2696-2B88-BFB6-167502EF0C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9423684-8147-191B-805F-13E891A4A67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533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F770-3830-DB89-AC48-4D5EC765C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4A83841D-62A7-BA73-ED13-ED4F8FE87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B8B98E49-2808-C802-150F-AB30934B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78741-B95F-EF00-1D8C-2BE18516D8DD}"/>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6" name="Footer Placeholder 5">
            <a:extLst>
              <a:ext uri="{FF2B5EF4-FFF2-40B4-BE49-F238E27FC236}">
                <a16:creationId xmlns:a16="http://schemas.microsoft.com/office/drawing/2014/main" id="{99AAB3BF-0436-3252-1E12-61EB295E65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C13612-59FF-CE4C-B34F-C60AEB3FF07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30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9467-1F0D-4DD9-3FC1-7B06EAF0C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2FC242EF-C3A0-B760-F74B-B365315E9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6258116A-5AF0-E425-7F97-06620C382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85FE9-9D36-C34D-7D87-FA622AA95940}"/>
              </a:ext>
            </a:extLst>
          </p:cNvPr>
          <p:cNvSpPr>
            <a:spLocks noGrp="1"/>
          </p:cNvSpPr>
          <p:nvPr>
            <p:ph type="dt" sz="half" idx="10"/>
          </p:nvPr>
        </p:nvSpPr>
        <p:spPr/>
        <p:txBody>
          <a:bodyPr/>
          <a:lstStyle/>
          <a:p>
            <a:fld id="{C764DE79-268F-4C1A-8933-263129D2AF90}" type="datetimeFigureOut">
              <a:rPr lang="en-US" smtClean="0"/>
              <a:t>11/4/2024</a:t>
            </a:fld>
            <a:endParaRPr lang="en-US" dirty="0"/>
          </a:p>
        </p:txBody>
      </p:sp>
      <p:sp>
        <p:nvSpPr>
          <p:cNvPr id="6" name="Footer Placeholder 5">
            <a:extLst>
              <a:ext uri="{FF2B5EF4-FFF2-40B4-BE49-F238E27FC236}">
                <a16:creationId xmlns:a16="http://schemas.microsoft.com/office/drawing/2014/main" id="{36F58995-4F36-4FBB-9A7B-DACDAE604F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DDF9D3-A681-24FF-976C-F20B9011F21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885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62CFC-4003-ECD4-360F-3BC61F0C8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88FCA660-16FF-DCF4-4E78-FAADDBC2E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7C2059D8-412A-B056-CB35-A11B77269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smtClean="0"/>
              <a:t>11/4/2024</a:t>
            </a:fld>
            <a:endParaRPr lang="en-US" dirty="0"/>
          </a:p>
        </p:txBody>
      </p:sp>
      <p:sp>
        <p:nvSpPr>
          <p:cNvPr id="5" name="Footer Placeholder 4">
            <a:extLst>
              <a:ext uri="{FF2B5EF4-FFF2-40B4-BE49-F238E27FC236}">
                <a16:creationId xmlns:a16="http://schemas.microsoft.com/office/drawing/2014/main" id="{F11C1B3E-81B6-963C-E5D9-F5C5827D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683ECD5-DC95-0887-3FCE-72F507C3A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2090719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647823" y="4050435"/>
            <a:ext cx="8896351" cy="608012"/>
          </a:xfrm>
        </p:spPr>
        <p:txBody>
          <a:bodyPr>
            <a:normAutofit/>
          </a:bodyPr>
          <a:lstStyle/>
          <a:p>
            <a:r>
              <a:rPr lang="en-US" sz="3600" b="1" dirty="0">
                <a:solidFill>
                  <a:srgbClr val="0378A6"/>
                </a:solidFill>
              </a:rPr>
              <a:t>Marketing Analytics </a:t>
            </a:r>
            <a:r>
              <a:rPr lang="cs-CZ" sz="3600" b="1" dirty="0">
                <a:solidFill>
                  <a:srgbClr val="0378A6"/>
                </a:solidFill>
              </a:rPr>
              <a:t>Project</a:t>
            </a:r>
            <a:endParaRPr lang="nb-NO" sz="3600" b="1" dirty="0">
              <a:solidFill>
                <a:srgbClr val="0378A6"/>
              </a:solidFill>
            </a:endParaRPr>
          </a:p>
        </p:txBody>
      </p:sp>
      <p:cxnSp>
        <p:nvCxnSpPr>
          <p:cNvPr id="7" name="Straight Connector 6">
            <a:extLst>
              <a:ext uri="{FF2B5EF4-FFF2-40B4-BE49-F238E27FC236}">
                <a16:creationId xmlns:a16="http://schemas.microsoft.com/office/drawing/2014/main" id="{2EEE1C81-BBA4-5ABF-FAD6-DB5C9EFD3039}"/>
              </a:ext>
            </a:extLst>
          </p:cNvPr>
          <p:cNvCxnSpPr/>
          <p:nvPr/>
        </p:nvCxnSpPr>
        <p:spPr>
          <a:xfrm>
            <a:off x="3276600" y="3368039"/>
            <a:ext cx="5638800" cy="0"/>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8BBD84E5-6F04-4F83-0FDE-01733F5DD95B}"/>
              </a:ext>
            </a:extLst>
          </p:cNvPr>
          <p:cNvPicPr>
            <a:picLocks noChangeAspect="1"/>
          </p:cNvPicPr>
          <p:nvPr/>
        </p:nvPicPr>
        <p:blipFill>
          <a:blip r:embed="rId2">
            <a:alphaModFix amt="35000"/>
          </a:blip>
          <a:stretch>
            <a:fillRect/>
          </a:stretch>
        </p:blipFill>
        <p:spPr>
          <a:xfrm>
            <a:off x="5067676" y="942253"/>
            <a:ext cx="2056647" cy="2425786"/>
          </a:xfrm>
          <a:prstGeom prst="rect">
            <a:avLst/>
          </a:prstGeom>
          <a:effectLst>
            <a:reflection stA="50000" endPos="65000" dist="50800" dir="5400000" sy="-100000" algn="bl" rotWithShape="0"/>
          </a:effectLst>
        </p:spPr>
      </p:pic>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0E3F-D09E-E235-CA64-BB18B65961C9}"/>
              </a:ext>
            </a:extLst>
          </p:cNvPr>
          <p:cNvSpPr>
            <a:spLocks noGrp="1"/>
          </p:cNvSpPr>
          <p:nvPr>
            <p:ph type="title"/>
          </p:nvPr>
        </p:nvSpPr>
        <p:spPr/>
        <p:txBody>
          <a:bodyPr/>
          <a:lstStyle/>
          <a:p>
            <a:r>
              <a:rPr lang="cs-CZ" noProof="0" dirty="0">
                <a:solidFill>
                  <a:srgbClr val="0378A6"/>
                </a:solidFill>
              </a:rPr>
              <a:t>Business </a:t>
            </a:r>
            <a:r>
              <a:rPr lang="en-US" noProof="0" dirty="0">
                <a:solidFill>
                  <a:srgbClr val="0378A6"/>
                </a:solidFill>
              </a:rPr>
              <a:t>Problem</a:t>
            </a:r>
            <a:endParaRPr lang="cs-CZ" dirty="0"/>
          </a:p>
        </p:txBody>
      </p:sp>
      <p:sp>
        <p:nvSpPr>
          <p:cNvPr id="3" name="Content Placeholder 2">
            <a:extLst>
              <a:ext uri="{FF2B5EF4-FFF2-40B4-BE49-F238E27FC236}">
                <a16:creationId xmlns:a16="http://schemas.microsoft.com/office/drawing/2014/main" id="{4E1775A5-0363-B409-221C-C6F3749FA718}"/>
              </a:ext>
            </a:extLst>
          </p:cNvPr>
          <p:cNvSpPr>
            <a:spLocks noGrp="1"/>
          </p:cNvSpPr>
          <p:nvPr>
            <p:ph sz="half" idx="1"/>
          </p:nvPr>
        </p:nvSpPr>
        <p:spPr>
          <a:xfrm>
            <a:off x="838200" y="1690688"/>
            <a:ext cx="10515600" cy="4245292"/>
          </a:xfrm>
        </p:spPr>
        <p:txBody>
          <a:bodyPr>
            <a:normAutofit/>
          </a:bodyPr>
          <a:lstStyle/>
          <a:p>
            <a:pPr>
              <a:lnSpc>
                <a:spcPct val="100000"/>
              </a:lnSpc>
            </a:pPr>
            <a:r>
              <a:rPr lang="cs-CZ" sz="900" b="1" dirty="0"/>
              <a:t>Story:</a:t>
            </a:r>
            <a:br>
              <a:rPr lang="cs-CZ" sz="900" b="1" dirty="0"/>
            </a:br>
            <a:br>
              <a:rPr lang="cs-CZ" sz="900" b="1" dirty="0"/>
            </a:br>
            <a:r>
              <a:rPr lang="en-US" sz="900" noProof="0" dirty="0"/>
              <a:t>Part of our company, t</a:t>
            </a:r>
            <a:r>
              <a:rPr lang="en-US" sz="900" dirty="0"/>
              <a:t>he online shop Twentytems</a:t>
            </a:r>
            <a:r>
              <a:rPr lang="cs-CZ" sz="900" dirty="0"/>
              <a:t>,</a:t>
            </a:r>
            <a:r>
              <a:rPr lang="en-US" sz="900" dirty="0"/>
              <a:t> is experiencing a decline in completed purchases. Despite launching several new online marketing campaigns, the conversion rate continues to decrease. The marketing department is reaching out to us for assistance in conducting a detailed analysis to identify areas for improvement in their marketing strategies.</a:t>
            </a:r>
            <a:endParaRPr lang="cs-CZ" sz="900" dirty="0"/>
          </a:p>
          <a:p>
            <a:pPr marL="0" indent="0">
              <a:lnSpc>
                <a:spcPct val="100000"/>
              </a:lnSpc>
              <a:buNone/>
            </a:pPr>
            <a:endParaRPr lang="cs-CZ" sz="900" dirty="0"/>
          </a:p>
          <a:p>
            <a:pPr>
              <a:lnSpc>
                <a:spcPct val="100000"/>
              </a:lnSpc>
            </a:pPr>
            <a:r>
              <a:rPr lang="en-US" sz="900" b="1" dirty="0"/>
              <a:t>Key Points:</a:t>
            </a:r>
            <a:br>
              <a:rPr lang="cs-CZ" sz="900" b="1" dirty="0"/>
            </a:br>
            <a:endParaRPr lang="cs-CZ" sz="900" b="1" dirty="0"/>
          </a:p>
          <a:p>
            <a:pPr lvl="1">
              <a:lnSpc>
                <a:spcPct val="100000"/>
              </a:lnSpc>
            </a:pPr>
            <a:r>
              <a:rPr lang="en-US" sz="900" b="1" dirty="0"/>
              <a:t>Lower Conversion Rates:</a:t>
            </a:r>
            <a:r>
              <a:rPr lang="en-US" sz="900" dirty="0"/>
              <a:t> A smaller portion of site visitors are completing purchases.</a:t>
            </a:r>
            <a:endParaRPr lang="cs-CZ" sz="900" dirty="0"/>
          </a:p>
          <a:p>
            <a:pPr lvl="1">
              <a:lnSpc>
                <a:spcPct val="100000"/>
              </a:lnSpc>
            </a:pPr>
            <a:r>
              <a:rPr lang="en-US" sz="900" b="1" dirty="0"/>
              <a:t>Reduced Customer Engagement:</a:t>
            </a:r>
            <a:r>
              <a:rPr lang="en-US" sz="900" dirty="0"/>
              <a:t> Interactions with the website and marketing materials have decreased.</a:t>
            </a:r>
            <a:endParaRPr lang="cs-CZ" sz="900" dirty="0"/>
          </a:p>
          <a:p>
            <a:pPr lvl="1">
              <a:lnSpc>
                <a:spcPct val="100000"/>
              </a:lnSpc>
            </a:pPr>
            <a:r>
              <a:rPr lang="en-US" sz="900" b="1" dirty="0"/>
              <a:t>Importance of Customer Feedback Analysis:</a:t>
            </a:r>
            <a:r>
              <a:rPr lang="en-US" sz="900" dirty="0"/>
              <a:t> Gaining insight into customer views on products and services is essential to boost engagement and conversions.</a:t>
            </a:r>
            <a:endParaRPr lang="cs-CZ" sz="900" dirty="0"/>
          </a:p>
          <a:p>
            <a:pPr lvl="1">
              <a:lnSpc>
                <a:spcPct val="100000"/>
              </a:lnSpc>
            </a:pPr>
            <a:r>
              <a:rPr lang="en-US" sz="900" b="1" dirty="0"/>
              <a:t>High Marketing </a:t>
            </a:r>
            <a:r>
              <a:rPr lang="en-US" sz="900" b="1" noProof="0" dirty="0"/>
              <a:t>Costs</a:t>
            </a:r>
            <a:r>
              <a:rPr lang="en-US" sz="900" b="1" dirty="0"/>
              <a:t>:</a:t>
            </a:r>
            <a:r>
              <a:rPr lang="en-US" sz="900" dirty="0"/>
              <a:t> Considerable spending on marketing efforts isn’t achieving the anticipated results.</a:t>
            </a:r>
            <a:endParaRPr lang="cs-CZ" sz="900" dirty="0"/>
          </a:p>
          <a:p>
            <a:pPr marL="457200" lvl="1" indent="0">
              <a:lnSpc>
                <a:spcPct val="100000"/>
              </a:lnSpc>
              <a:buNone/>
            </a:pPr>
            <a:endParaRPr lang="en-US" sz="900" dirty="0"/>
          </a:p>
          <a:p>
            <a:pPr>
              <a:lnSpc>
                <a:spcPct val="100000"/>
              </a:lnSpc>
            </a:pPr>
            <a:r>
              <a:rPr lang="en-US" sz="900" b="1" noProof="0" dirty="0"/>
              <a:t>Key Performance Indicators (KPIs):</a:t>
            </a:r>
            <a:br>
              <a:rPr lang="cs-CZ" sz="900" b="1" noProof="0" dirty="0"/>
            </a:br>
            <a:endParaRPr lang="en-US" sz="900" noProof="0" dirty="0"/>
          </a:p>
          <a:p>
            <a:pPr lvl="1">
              <a:lnSpc>
                <a:spcPct val="100000"/>
              </a:lnSpc>
            </a:pPr>
            <a:r>
              <a:rPr lang="en-US" sz="900" b="1" dirty="0"/>
              <a:t>Conversion Rate: </a:t>
            </a:r>
            <a:r>
              <a:rPr lang="en-US" sz="900" dirty="0"/>
              <a:t>The proportion of website visitors who complete a purchase.</a:t>
            </a:r>
            <a:endParaRPr lang="cs-CZ" sz="900" dirty="0"/>
          </a:p>
          <a:p>
            <a:pPr lvl="1">
              <a:lnSpc>
                <a:spcPct val="100000"/>
              </a:lnSpc>
            </a:pPr>
            <a:r>
              <a:rPr lang="en-US" sz="900" b="1" dirty="0"/>
              <a:t>Customer Engagement Rate: </a:t>
            </a:r>
            <a:r>
              <a:rPr lang="en-US" sz="900" dirty="0"/>
              <a:t>Level of interaction with marketing content (clicks, likes, comments).</a:t>
            </a:r>
          </a:p>
          <a:p>
            <a:pPr lvl="1">
              <a:lnSpc>
                <a:spcPct val="100000"/>
              </a:lnSpc>
            </a:pPr>
            <a:r>
              <a:rPr lang="en-US" sz="900" b="1" dirty="0"/>
              <a:t>Customer Feedback Score: </a:t>
            </a:r>
            <a:r>
              <a:rPr lang="en-US" sz="900" dirty="0"/>
              <a:t>The average rating derived from customer reviews.</a:t>
            </a:r>
            <a:endParaRPr lang="cs-CZ" sz="900" dirty="0"/>
          </a:p>
        </p:txBody>
      </p:sp>
    </p:spTree>
    <p:extLst>
      <p:ext uri="{BB962C8B-B14F-4D97-AF65-F5344CB8AC3E}">
        <p14:creationId xmlns:p14="http://schemas.microsoft.com/office/powerpoint/2010/main" val="13593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B08B-EFBF-7F4A-FB55-1C71F325FE1C}"/>
              </a:ext>
            </a:extLst>
          </p:cNvPr>
          <p:cNvSpPr>
            <a:spLocks noGrp="1"/>
          </p:cNvSpPr>
          <p:nvPr>
            <p:ph type="title"/>
          </p:nvPr>
        </p:nvSpPr>
        <p:spPr/>
        <p:txBody>
          <a:bodyPr/>
          <a:lstStyle/>
          <a:p>
            <a:r>
              <a:rPr lang="en-US" noProof="0" dirty="0">
                <a:solidFill>
                  <a:srgbClr val="0378A6"/>
                </a:solidFill>
              </a:rPr>
              <a:t>Goals</a:t>
            </a:r>
            <a:endParaRPr lang="cs-CZ" dirty="0"/>
          </a:p>
        </p:txBody>
      </p:sp>
      <p:sp>
        <p:nvSpPr>
          <p:cNvPr id="6" name="TextBox 5">
            <a:extLst>
              <a:ext uri="{FF2B5EF4-FFF2-40B4-BE49-F238E27FC236}">
                <a16:creationId xmlns:a16="http://schemas.microsoft.com/office/drawing/2014/main" id="{2BEB6D25-74EC-4E3C-EB8A-EC64A67158E3}"/>
              </a:ext>
            </a:extLst>
          </p:cNvPr>
          <p:cNvSpPr txBox="1"/>
          <p:nvPr/>
        </p:nvSpPr>
        <p:spPr>
          <a:xfrm>
            <a:off x="838200" y="1690688"/>
            <a:ext cx="10515600" cy="3273204"/>
          </a:xfrm>
          <a:prstGeom prst="rect">
            <a:avLst/>
          </a:prstGeom>
          <a:noFill/>
        </p:spPr>
        <p:txBody>
          <a:bodyPr wrap="square">
            <a:spAutoFit/>
          </a:bodyPr>
          <a:lstStyle/>
          <a:p>
            <a:pPr marL="742950" lvl="1" indent="-285750">
              <a:buFont typeface="Arial" panose="020B0604020202020204" pitchFamily="34" charset="0"/>
              <a:buChar char="•"/>
            </a:pPr>
            <a:r>
              <a:rPr lang="en-US" sz="1000" b="1" noProof="0" dirty="0"/>
              <a:t>Boost Conversion Rates:</a:t>
            </a:r>
          </a:p>
          <a:p>
            <a:pPr marL="742950" lvl="1" indent="-285750">
              <a:buFont typeface="Arial" panose="020B0604020202020204" pitchFamily="34" charset="0"/>
              <a:buChar char="•"/>
            </a:pPr>
            <a:endParaRPr lang="en-US" sz="1000" b="1" noProof="0" dirty="0"/>
          </a:p>
          <a:p>
            <a:pPr marL="1085850" lvl="2" indent="-171450">
              <a:lnSpc>
                <a:spcPct val="170000"/>
              </a:lnSpc>
              <a:buFont typeface="Arial" panose="020B0604020202020204" pitchFamily="34" charset="0"/>
              <a:buChar char="•"/>
            </a:pPr>
            <a:r>
              <a:rPr lang="en-US" sz="900" b="1" noProof="0" dirty="0"/>
              <a:t>Goal: </a:t>
            </a:r>
            <a:r>
              <a:rPr lang="en-US" sz="900" noProof="0" dirty="0"/>
              <a:t>Identify factors impacting the conversion rate and offer suggestions for enhancement.</a:t>
            </a:r>
          </a:p>
          <a:p>
            <a:pPr marL="1085850" lvl="2" indent="-171450">
              <a:lnSpc>
                <a:spcPct val="170000"/>
              </a:lnSpc>
              <a:buFont typeface="Arial" panose="020B0604020202020204" pitchFamily="34" charset="0"/>
              <a:buChar char="•"/>
            </a:pPr>
            <a:r>
              <a:rPr lang="en-US" sz="900" b="1" noProof="0" dirty="0"/>
              <a:t>Insight: </a:t>
            </a:r>
            <a:r>
              <a:rPr lang="en-US" sz="900" noProof="0" dirty="0"/>
              <a:t>Highlight critical points in the customer journey where visitors tend to abandon the process and recommend strategies to refine the conversion funnel.</a:t>
            </a:r>
          </a:p>
          <a:p>
            <a:pPr lvl="2">
              <a:lnSpc>
                <a:spcPct val="170000"/>
              </a:lnSpc>
            </a:pPr>
            <a:endParaRPr lang="en-US" sz="900" b="1" noProof="0" dirty="0"/>
          </a:p>
          <a:p>
            <a:pPr marL="742950" lvl="1" indent="-285750">
              <a:buFont typeface="Arial" panose="020B0604020202020204" pitchFamily="34" charset="0"/>
              <a:buChar char="•"/>
            </a:pPr>
            <a:r>
              <a:rPr lang="en-US" sz="1000" b="1" noProof="0" dirty="0"/>
              <a:t>Enhance Customer Engagement:</a:t>
            </a:r>
          </a:p>
          <a:p>
            <a:pPr marL="742950" lvl="1" indent="-285750">
              <a:buFont typeface="Arial" panose="020B0604020202020204" pitchFamily="34" charset="0"/>
              <a:buChar char="•"/>
            </a:pPr>
            <a:endParaRPr lang="en-US" sz="1000" b="1" noProof="0" dirty="0"/>
          </a:p>
          <a:p>
            <a:pPr marL="1085850" lvl="2" indent="-171450">
              <a:lnSpc>
                <a:spcPct val="170000"/>
              </a:lnSpc>
              <a:buFont typeface="Arial" panose="020B0604020202020204" pitchFamily="34" charset="0"/>
              <a:buChar char="•"/>
            </a:pPr>
            <a:r>
              <a:rPr lang="en-US" sz="900" b="1" noProof="0" dirty="0"/>
              <a:t>Goal:</a:t>
            </a:r>
            <a:r>
              <a:rPr lang="en-US" sz="900" noProof="0" dirty="0"/>
              <a:t> Determine which types of content generate the highest engagement. </a:t>
            </a:r>
          </a:p>
          <a:p>
            <a:pPr marL="1085850" lvl="2" indent="-171450">
              <a:lnSpc>
                <a:spcPct val="170000"/>
              </a:lnSpc>
              <a:buFont typeface="Arial" panose="020B0604020202020204" pitchFamily="34" charset="0"/>
              <a:buChar char="•"/>
            </a:pPr>
            <a:r>
              <a:rPr lang="en-US" sz="900" b="1" noProof="0" dirty="0"/>
              <a:t>Insight:</a:t>
            </a:r>
            <a:r>
              <a:rPr lang="en-US" sz="900" noProof="0" dirty="0"/>
              <a:t> Analyze interaction rates across various marketing content formats to develop more effective content strategies.</a:t>
            </a:r>
          </a:p>
          <a:p>
            <a:pPr lvl="2">
              <a:lnSpc>
                <a:spcPct val="170000"/>
              </a:lnSpc>
            </a:pPr>
            <a:endParaRPr lang="en-US" sz="900" b="1" noProof="0" dirty="0"/>
          </a:p>
          <a:p>
            <a:pPr marL="742950" lvl="1" indent="-285750">
              <a:buFont typeface="Arial" panose="020B0604020202020204" pitchFamily="34" charset="0"/>
              <a:buChar char="•"/>
            </a:pPr>
            <a:r>
              <a:rPr lang="en-US" sz="1000" b="1" noProof="0" dirty="0"/>
              <a:t>Improve Customer Feedback Scores:</a:t>
            </a:r>
          </a:p>
          <a:p>
            <a:pPr marL="742950" lvl="1" indent="-285750">
              <a:buFont typeface="Arial" panose="020B0604020202020204" pitchFamily="34" charset="0"/>
              <a:buChar char="•"/>
            </a:pPr>
            <a:endParaRPr lang="en-US" sz="1000" noProof="0" dirty="0"/>
          </a:p>
          <a:p>
            <a:pPr marL="1085850" lvl="2" indent="-171450">
              <a:lnSpc>
                <a:spcPct val="170000"/>
              </a:lnSpc>
              <a:buFont typeface="Arial" panose="020B0604020202020204" pitchFamily="34" charset="0"/>
              <a:buChar char="•"/>
            </a:pPr>
            <a:r>
              <a:rPr lang="en-US" sz="900" b="1" noProof="0" dirty="0"/>
              <a:t>Goal:</a:t>
            </a:r>
            <a:r>
              <a:rPr lang="en-US" sz="900" noProof="0" dirty="0"/>
              <a:t> Understand common themes in customer reviews and provide recommendations.</a:t>
            </a:r>
          </a:p>
          <a:p>
            <a:pPr marL="1085850" lvl="2" indent="-171450">
              <a:lnSpc>
                <a:spcPct val="170000"/>
              </a:lnSpc>
              <a:buFont typeface="Arial" panose="020B0604020202020204" pitchFamily="34" charset="0"/>
              <a:buChar char="•"/>
            </a:pPr>
            <a:r>
              <a:rPr lang="en-US" sz="900" b="1" noProof="0" dirty="0"/>
              <a:t>Insight:</a:t>
            </a:r>
            <a:r>
              <a:rPr lang="en-US" sz="900" noProof="0" dirty="0"/>
              <a:t> Identify recurring positive and negative feedback to guide product and service improvements.</a:t>
            </a:r>
          </a:p>
          <a:p>
            <a:pPr lvl="1">
              <a:lnSpc>
                <a:spcPct val="170000"/>
              </a:lnSpc>
            </a:pPr>
            <a:endParaRPr lang="en-US" sz="900" dirty="0"/>
          </a:p>
          <a:p>
            <a:pPr marL="285750" indent="-285750">
              <a:buFont typeface="Arial" panose="020B0604020202020204" pitchFamily="34" charset="0"/>
              <a:buChar char="•"/>
            </a:pPr>
            <a:endParaRPr lang="cs-CZ" sz="900" dirty="0"/>
          </a:p>
        </p:txBody>
      </p:sp>
    </p:spTree>
    <p:extLst>
      <p:ext uri="{BB962C8B-B14F-4D97-AF65-F5344CB8AC3E}">
        <p14:creationId xmlns:p14="http://schemas.microsoft.com/office/powerpoint/2010/main" val="206412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en-US" noProof="0" dirty="0">
                <a:solidFill>
                  <a:srgbClr val="0378A6"/>
                </a:solidFill>
              </a:rPr>
              <a:t>Overview</a:t>
            </a:r>
            <a:r>
              <a:rPr lang="cs-CZ" noProof="0" dirty="0">
                <a:solidFill>
                  <a:srgbClr val="0378A6"/>
                </a:solidFill>
              </a:rPr>
              <a:t> 2024</a:t>
            </a:r>
            <a:endParaRPr lang="en-US" noProof="0" dirty="0">
              <a:solidFill>
                <a:srgbClr val="0378A6"/>
              </a:solidFill>
            </a:endParaRP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440327" y="1320977"/>
            <a:ext cx="4116433" cy="4698683"/>
          </a:xfrm>
        </p:spPr>
        <p:txBody>
          <a:bodyPr>
            <a:noAutofit/>
          </a:bodyPr>
          <a:lstStyle/>
          <a:p>
            <a:pPr>
              <a:lnSpc>
                <a:spcPct val="160000"/>
              </a:lnSpc>
            </a:pPr>
            <a:r>
              <a:rPr lang="en-US" sz="1000" b="1" noProof="0" dirty="0"/>
              <a:t>Lower Conversion Rates: </a:t>
            </a:r>
            <a:br>
              <a:rPr lang="cs-CZ" sz="1000" b="1" dirty="0"/>
            </a:br>
            <a:r>
              <a:rPr lang="en-US" sz="900" dirty="0"/>
              <a:t>The conversion rate showed a strong recovery in December, reaching 10.3%, despite a notable dip to 5.1% in October. It is</a:t>
            </a:r>
            <a:r>
              <a:rPr lang="cs-CZ" sz="900" dirty="0"/>
              <a:t> </a:t>
            </a:r>
            <a:r>
              <a:rPr lang="en-US" sz="900" noProof="0" dirty="0"/>
              <a:t>also important </a:t>
            </a:r>
            <a:r>
              <a:rPr lang="en-US" sz="900" dirty="0"/>
              <a:t>to point out that there is a notable drop in comparison to the targeted years, with the average conversion rate in 2022 being almost 11.6%, a decline to 8.55% in 2023, and a continued drop to 8.48% this year.</a:t>
            </a:r>
            <a:endParaRPr lang="en-US" sz="900" noProof="0" dirty="0"/>
          </a:p>
          <a:p>
            <a:pPr>
              <a:lnSpc>
                <a:spcPct val="160000"/>
              </a:lnSpc>
            </a:pPr>
            <a:r>
              <a:rPr lang="en-US" sz="1000" b="1" noProof="0" dirty="0"/>
              <a:t>Reduced Customer Engagement:</a:t>
            </a:r>
          </a:p>
          <a:p>
            <a:pPr lvl="1">
              <a:lnSpc>
                <a:spcPct val="160000"/>
              </a:lnSpc>
            </a:pPr>
            <a:r>
              <a:rPr lang="en-US" sz="900" noProof="0" dirty="0"/>
              <a:t>There is a drop in overall social media engagement, with all engagement metrics decreasing throughout the second half of the year.</a:t>
            </a:r>
          </a:p>
          <a:p>
            <a:pPr lvl="1">
              <a:lnSpc>
                <a:spcPct val="160000"/>
              </a:lnSpc>
            </a:pPr>
            <a:r>
              <a:rPr lang="en-US" sz="900" noProof="0" dirty="0"/>
              <a:t>While clicks and likes are low compared to views, the click-through rate stands at 15.37%, meaning that engaged users are still interacting effectively.</a:t>
            </a:r>
            <a:r>
              <a:rPr lang="cs-CZ" sz="900" noProof="0" dirty="0"/>
              <a:t> </a:t>
            </a:r>
            <a:r>
              <a:rPr lang="en-US" sz="900" dirty="0"/>
              <a:t>Additionally, compared to the previous year, we are seeing an absolute increase in all mentioned metrics.</a:t>
            </a:r>
            <a:endParaRPr lang="en-US" sz="900" noProof="0" dirty="0"/>
          </a:p>
          <a:p>
            <a:pPr>
              <a:lnSpc>
                <a:spcPct val="160000"/>
              </a:lnSpc>
            </a:pPr>
            <a:r>
              <a:rPr lang="en-US" sz="1000" b="1" noProof="0" dirty="0"/>
              <a:t>Consistent Customer Feedback:</a:t>
            </a:r>
          </a:p>
          <a:p>
            <a:pPr lvl="1">
              <a:lnSpc>
                <a:spcPct val="160000"/>
              </a:lnSpc>
            </a:pPr>
            <a:r>
              <a:rPr lang="en-US" sz="900" noProof="0" dirty="0"/>
              <a:t>Customer ratings have stayed steady, with an average of approximately 3.7 over the course of the year.</a:t>
            </a:r>
          </a:p>
          <a:p>
            <a:pPr lvl="1">
              <a:lnSpc>
                <a:spcPct val="160000"/>
              </a:lnSpc>
            </a:pPr>
            <a:r>
              <a:rPr lang="en-US" sz="900" dirty="0"/>
              <a:t>While the average rating remains stable, it falls short of the target of 4.0, indicating a need to focus on customer satisfaction, especially for products rated below 3.5.</a:t>
            </a:r>
            <a:endParaRPr lang="en-US" sz="900" noProof="0" dirty="0"/>
          </a:p>
        </p:txBody>
      </p:sp>
      <p:pic>
        <p:nvPicPr>
          <p:cNvPr id="20" name="Picture 19">
            <a:extLst>
              <a:ext uri="{FF2B5EF4-FFF2-40B4-BE49-F238E27FC236}">
                <a16:creationId xmlns:a16="http://schemas.microsoft.com/office/drawing/2014/main" id="{A9BC7C7F-435C-97E7-63A7-5489E26FA070}"/>
              </a:ext>
            </a:extLst>
          </p:cNvPr>
          <p:cNvPicPr>
            <a:picLocks noChangeAspect="1"/>
          </p:cNvPicPr>
          <p:nvPr/>
        </p:nvPicPr>
        <p:blipFill>
          <a:blip r:embed="rId2"/>
          <a:stretch>
            <a:fillRect/>
          </a:stretch>
        </p:blipFill>
        <p:spPr>
          <a:xfrm>
            <a:off x="4682234" y="1840864"/>
            <a:ext cx="7263460" cy="4178796"/>
          </a:xfrm>
          <a:prstGeom prst="rect">
            <a:avLst/>
          </a:prstGeom>
          <a:effectLst>
            <a:outerShdw blurRad="50800" dist="50800" dir="5400000" algn="ctr" rotWithShape="0">
              <a:srgbClr val="000000">
                <a:alpha val="10000"/>
              </a:srgbClr>
            </a:outerShdw>
          </a:effectLst>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374630" y="3451257"/>
            <a:ext cx="1377043" cy="2692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14260" y="2036545"/>
            <a:ext cx="1371600" cy="9428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200900" y="5076785"/>
            <a:ext cx="1463040" cy="9428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en-US" noProof="0" dirty="0">
                <a:solidFill>
                  <a:srgbClr val="0378A6"/>
                </a:solidFill>
              </a:rPr>
              <a:t>Lower</a:t>
            </a:r>
            <a:r>
              <a:rPr lang="en-US" dirty="0">
                <a:solidFill>
                  <a:srgbClr val="0378A6"/>
                </a:solidFill>
              </a:rPr>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377190" y="1610275"/>
            <a:ext cx="5181600" cy="4351338"/>
          </a:xfrm>
        </p:spPr>
        <p:txBody>
          <a:bodyPr>
            <a:normAutofit fontScale="40000" lnSpcReduction="20000"/>
          </a:bodyPr>
          <a:lstStyle/>
          <a:p>
            <a:pPr>
              <a:lnSpc>
                <a:spcPct val="170000"/>
              </a:lnSpc>
            </a:pPr>
            <a:r>
              <a:rPr lang="en-US" sz="2500" b="1" dirty="0"/>
              <a:t>General Conversion Trend:</a:t>
            </a:r>
          </a:p>
          <a:p>
            <a:pPr lvl="1">
              <a:lnSpc>
                <a:spcPct val="170000"/>
              </a:lnSpc>
            </a:pPr>
            <a:r>
              <a:rPr lang="en-US" sz="2300" dirty="0"/>
              <a:t>Throughout the year, conversion rates varied, with the highest numbers of products converting most effectively in January and September. Especially January is the most prominent month over the targeted years. </a:t>
            </a:r>
            <a:r>
              <a:rPr lang="en-US" sz="2300" noProof="0" dirty="0"/>
              <a:t>We also observed </a:t>
            </a:r>
            <a:r>
              <a:rPr lang="en-US" sz="2300" dirty="0"/>
              <a:t>a higher conversion rate in July and December, likely due to seasonal peaks during the summer and the Christmas holidays for some products. While some products experienced strong seasonal peaks, there is potential to improve conversions in lower-performing months through targeted actions.</a:t>
            </a:r>
            <a:r>
              <a:rPr lang="cs-CZ" sz="2300" dirty="0"/>
              <a:t> </a:t>
            </a:r>
            <a:endParaRPr lang="en-US" sz="2300" noProof="0" dirty="0"/>
          </a:p>
          <a:p>
            <a:pPr>
              <a:lnSpc>
                <a:spcPct val="170000"/>
              </a:lnSpc>
            </a:pPr>
            <a:r>
              <a:rPr lang="en-US" sz="2500" b="1" dirty="0"/>
              <a:t>Lowest Conversion Month:</a:t>
            </a:r>
          </a:p>
          <a:p>
            <a:pPr lvl="1">
              <a:lnSpc>
                <a:spcPct val="170000"/>
              </a:lnSpc>
            </a:pPr>
            <a:r>
              <a:rPr lang="en-US" sz="2300" noProof="0" dirty="0"/>
              <a:t>May experienced the lowest conversion rate</a:t>
            </a:r>
            <a:r>
              <a:rPr lang="cs-CZ" sz="2300" noProof="0" dirty="0"/>
              <a:t>,</a:t>
            </a:r>
            <a:r>
              <a:rPr lang="en-US" sz="2300" noProof="0" dirty="0"/>
              <a:t> approximately 4.5%, with no products notably excelling in conversion. This suggests a possible need to re-evaluate our marketing strategies or promotions during this time to enhance our performance.</a:t>
            </a:r>
          </a:p>
          <a:p>
            <a:pPr>
              <a:lnSpc>
                <a:spcPct val="170000"/>
              </a:lnSpc>
            </a:pPr>
            <a:r>
              <a:rPr lang="en-US" sz="2500" b="1" dirty="0"/>
              <a:t>Highest Conversion Rates:</a:t>
            </a:r>
          </a:p>
          <a:p>
            <a:pPr lvl="1">
              <a:lnSpc>
                <a:spcPct val="170000"/>
              </a:lnSpc>
            </a:pPr>
            <a:r>
              <a:rPr lang="en-US" sz="2300" dirty="0"/>
              <a:t>January achieved the highest overall conversion rate of 19.6%, largely thanks to the Ski Boots, which boasted an impressive conversion rate of 150%. This reflects a robust beginning to the year, likely driven by seasonal demand and successful marketing efforts. It may be worthwhile to consider adding more winter skiing equipment to further support sales during these months, given the strong performance of the Ski Boots.</a:t>
            </a:r>
          </a:p>
        </p:txBody>
      </p:sp>
      <p:pic>
        <p:nvPicPr>
          <p:cNvPr id="5" name="Picture 4">
            <a:extLst>
              <a:ext uri="{FF2B5EF4-FFF2-40B4-BE49-F238E27FC236}">
                <a16:creationId xmlns:a16="http://schemas.microsoft.com/office/drawing/2014/main" id="{11A9ECA5-DF4A-0882-AB43-EC8EA8ADFFCE}"/>
              </a:ext>
            </a:extLst>
          </p:cNvPr>
          <p:cNvPicPr>
            <a:picLocks noChangeAspect="1"/>
          </p:cNvPicPr>
          <p:nvPr/>
        </p:nvPicPr>
        <p:blipFill>
          <a:blip r:embed="rId2"/>
          <a:stretch>
            <a:fillRect/>
          </a:stretch>
        </p:blipFill>
        <p:spPr>
          <a:xfrm>
            <a:off x="5920740" y="2069656"/>
            <a:ext cx="5958840" cy="3432577"/>
          </a:xfrm>
          <a:prstGeom prst="rect">
            <a:avLst/>
          </a:prstGeom>
          <a:effectLst>
            <a:outerShdw blurRad="50800" dist="50800" dir="5400000" algn="ctr" rotWithShape="0">
              <a:srgbClr val="000000">
                <a:alpha val="10000"/>
              </a:srgbClr>
            </a:outerShdw>
          </a:effectLst>
        </p:spPr>
      </p:pic>
      <p:sp>
        <p:nvSpPr>
          <p:cNvPr id="7" name="Rectangle 6">
            <a:extLst>
              <a:ext uri="{FF2B5EF4-FFF2-40B4-BE49-F238E27FC236}">
                <a16:creationId xmlns:a16="http://schemas.microsoft.com/office/drawing/2014/main" id="{9AE336E2-BFE9-301A-AFA2-2180EEC07102}"/>
              </a:ext>
            </a:extLst>
          </p:cNvPr>
          <p:cNvSpPr/>
          <p:nvPr/>
        </p:nvSpPr>
        <p:spPr>
          <a:xfrm>
            <a:off x="8351520" y="2074958"/>
            <a:ext cx="365760" cy="34272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798945" y="2074958"/>
            <a:ext cx="419100" cy="3427275"/>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solidFill>
                  <a:srgbClr val="0378A6"/>
                </a:solidFill>
              </a:rPr>
              <a:t>Reduced Customer Engagement</a:t>
            </a:r>
            <a:endParaRPr lang="nb-NO" dirty="0">
              <a:solidFill>
                <a:srgbClr val="0378A6"/>
              </a:solidFill>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838200" y="1825625"/>
            <a:ext cx="5836920" cy="4351338"/>
          </a:xfrm>
        </p:spPr>
        <p:txBody>
          <a:bodyPr>
            <a:normAutofit fontScale="32500" lnSpcReduction="20000"/>
          </a:bodyPr>
          <a:lstStyle/>
          <a:p>
            <a:pPr>
              <a:lnSpc>
                <a:spcPct val="170000"/>
              </a:lnSpc>
            </a:pPr>
            <a:r>
              <a:rPr lang="en-US" sz="3100" b="1" dirty="0"/>
              <a:t>Declining Views:</a:t>
            </a:r>
          </a:p>
          <a:p>
            <a:pPr lvl="1">
              <a:lnSpc>
                <a:spcPct val="170000"/>
              </a:lnSpc>
            </a:pPr>
            <a:r>
              <a:rPr lang="en-US" sz="2800" noProof="0" dirty="0"/>
              <a:t>The number of views steadily increased throughout 2024, peaking in March and May. Unfortunately, after the end of August, we experienced a gradual decline, during which we were unable to approach the 200,000 views mark (except for September).  This reflects a significant decrease in audience engagement during the last third of the year.</a:t>
            </a:r>
          </a:p>
          <a:p>
            <a:pPr>
              <a:lnSpc>
                <a:spcPct val="170000"/>
              </a:lnSpc>
            </a:pPr>
            <a:r>
              <a:rPr lang="en-US" sz="3100" b="1" dirty="0"/>
              <a:t>Low Interaction Rates:</a:t>
            </a:r>
          </a:p>
          <a:p>
            <a:pPr lvl="1">
              <a:lnSpc>
                <a:spcPct val="170000"/>
              </a:lnSpc>
            </a:pPr>
            <a:r>
              <a:rPr lang="en-US" sz="2800" dirty="0"/>
              <a:t>Clicks and likes have consistently been low in relation to views, indicating a need for more compelling content or more effective calls to action.</a:t>
            </a:r>
          </a:p>
          <a:p>
            <a:pPr>
              <a:lnSpc>
                <a:spcPct val="170000"/>
              </a:lnSpc>
            </a:pPr>
            <a:r>
              <a:rPr lang="en-US" sz="3100" b="1" dirty="0"/>
              <a:t>Content Type Performance:</a:t>
            </a:r>
          </a:p>
          <a:p>
            <a:pPr lvl="1">
              <a:lnSpc>
                <a:spcPct val="170000"/>
              </a:lnSpc>
            </a:pPr>
            <a:r>
              <a:rPr lang="en-US" sz="2800" dirty="0"/>
              <a:t>The blog content generated the highest number of views, particularly in March, May, and August. Social media and video content reached high levels in January (for both social media and video content) and in March and August (for social media only). On the other hand, it is evident that in the first half of the year, videos maintained a stable number of views, and overall, all content types were highly sought after during that period. Unfortunately, this cannot be said for the period following the summer holidays. Since then, there has been a continuous decline in views across all content. All of this indicates that marketing needs to post more compelling content or reconsider more effective ways to engage the audience.</a:t>
            </a:r>
            <a:endParaRPr lang="nb-NO" sz="2800" dirty="0"/>
          </a:p>
        </p:txBody>
      </p:sp>
      <p:pic>
        <p:nvPicPr>
          <p:cNvPr id="5" name="Picture 4">
            <a:extLst>
              <a:ext uri="{FF2B5EF4-FFF2-40B4-BE49-F238E27FC236}">
                <a16:creationId xmlns:a16="http://schemas.microsoft.com/office/drawing/2014/main" id="{A620950B-F649-0181-99C3-DDE1667FABA7}"/>
              </a:ext>
            </a:extLst>
          </p:cNvPr>
          <p:cNvPicPr>
            <a:picLocks noChangeAspect="1"/>
          </p:cNvPicPr>
          <p:nvPr/>
        </p:nvPicPr>
        <p:blipFill>
          <a:blip r:embed="rId2"/>
          <a:stretch>
            <a:fillRect/>
          </a:stretch>
        </p:blipFill>
        <p:spPr>
          <a:xfrm>
            <a:off x="7399019" y="1526703"/>
            <a:ext cx="3550921" cy="1747213"/>
          </a:xfrm>
          <a:prstGeom prst="rect">
            <a:avLst/>
          </a:prstGeom>
          <a:effectLst>
            <a:outerShdw blurRad="50800" dist="50800" dir="5400000" algn="ctr" rotWithShape="0">
              <a:srgbClr val="000000">
                <a:alpha val="10000"/>
              </a:srgbClr>
            </a:outerShdw>
          </a:effectLst>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9250680" y="1927860"/>
            <a:ext cx="1562100" cy="288706"/>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68174F55-EB9D-2CC7-E290-A7B128991E81}"/>
              </a:ext>
            </a:extLst>
          </p:cNvPr>
          <p:cNvPicPr>
            <a:picLocks noChangeAspect="1"/>
          </p:cNvPicPr>
          <p:nvPr/>
        </p:nvPicPr>
        <p:blipFill>
          <a:blip r:embed="rId3"/>
          <a:stretch>
            <a:fillRect/>
          </a:stretch>
        </p:blipFill>
        <p:spPr>
          <a:xfrm>
            <a:off x="8284288" y="3511088"/>
            <a:ext cx="1932783" cy="2993535"/>
          </a:xfrm>
          <a:prstGeom prst="rect">
            <a:avLst/>
          </a:prstGeom>
          <a:effectLst>
            <a:outerShdw blurRad="50800" dist="50800" dir="5400000" algn="ctr" rotWithShape="0">
              <a:srgbClr val="000000">
                <a:alpha val="10000"/>
              </a:srgbClr>
            </a:outerShdw>
          </a:effectLst>
        </p:spPr>
      </p:pic>
    </p:spTree>
    <p:extLst>
      <p:ext uri="{BB962C8B-B14F-4D97-AF65-F5344CB8AC3E}">
        <p14:creationId xmlns:p14="http://schemas.microsoft.com/office/powerpoint/2010/main" val="33308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en-US" noProof="0" dirty="0">
                <a:solidFill>
                  <a:srgbClr val="0378A6"/>
                </a:solidFill>
              </a:rPr>
              <a:t>Consistent Customer Feedback</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38200" y="1825624"/>
            <a:ext cx="5959328" cy="4486465"/>
          </a:xfrm>
        </p:spPr>
        <p:txBody>
          <a:bodyPr>
            <a:normAutofit fontScale="25000" lnSpcReduction="20000"/>
          </a:bodyPr>
          <a:lstStyle/>
          <a:p>
            <a:pPr>
              <a:lnSpc>
                <a:spcPct val="170000"/>
              </a:lnSpc>
            </a:pPr>
            <a:r>
              <a:rPr lang="en-US" sz="4000" b="1" dirty="0"/>
              <a:t>Customer Ratings Distribution:</a:t>
            </a:r>
          </a:p>
          <a:p>
            <a:pPr lvl="1">
              <a:lnSpc>
                <a:spcPct val="170000"/>
              </a:lnSpc>
            </a:pPr>
            <a:r>
              <a:rPr lang="en-US" sz="3600" dirty="0"/>
              <a:t>Most customer reviews fall within the higher rating categories, featuring 135 reviews at 5 stars and 140 reviews at 4 stars, suggesting generally favorable feedback. In contrast, lower ratings (1 and 2 stars) represent a smaller share, with 57 reviews at 2 stars and 26 reviews at 1 star. The third largest number of customer reviews (88) reflects a neutral perspective, rated at 3 stars. Notably, the percentage of negative reviews has gradually increased, from 14.32% in 2022 to 18.61% in 2024. In contrast, the percentage of positive reviews has remained steady over the targeted period.</a:t>
            </a:r>
          </a:p>
          <a:p>
            <a:pPr>
              <a:lnSpc>
                <a:spcPct val="170000"/>
              </a:lnSpc>
            </a:pPr>
            <a:r>
              <a:rPr lang="en-US" sz="4000" b="1" dirty="0"/>
              <a:t>Sentiment Analysis:</a:t>
            </a:r>
          </a:p>
          <a:p>
            <a:pPr lvl="1">
              <a:lnSpc>
                <a:spcPct val="170000"/>
              </a:lnSpc>
            </a:pPr>
            <a:r>
              <a:rPr lang="en-US" sz="3600" noProof="0" dirty="0"/>
              <a:t>Positive sentiment dominates with 275 reviews, reflecting a generally satisfied customer base. Negative sentiment is present in 82 reviews. Smaller number of slightly positive or negative sentiments, suggesting some areas for improvement</a:t>
            </a:r>
            <a:r>
              <a:rPr lang="cs-CZ" sz="3600" noProof="0" dirty="0"/>
              <a:t>,</a:t>
            </a:r>
            <a:r>
              <a:rPr lang="en-US" sz="3600" noProof="0" dirty="0"/>
              <a:t> but overall, very strong customer approval. It is certainly interesting that the sentiment text analysis categorized one of the 2-star reviews as slightly negative, suggesting an opportunity to analyze this and similar reviews to identify potential improvements in customer satisfaction.</a:t>
            </a:r>
          </a:p>
          <a:p>
            <a:pPr>
              <a:lnSpc>
                <a:spcPct val="170000"/>
              </a:lnSpc>
            </a:pPr>
            <a:r>
              <a:rPr lang="en-US" sz="4000" b="1" dirty="0"/>
              <a:t>Opportunity for Improvement:</a:t>
            </a:r>
          </a:p>
          <a:p>
            <a:pPr lvl="1">
              <a:lnSpc>
                <a:spcPct val="170000"/>
              </a:lnSpc>
            </a:pPr>
            <a:r>
              <a:rPr lang="en-US" sz="3600" dirty="0"/>
              <a:t>The existence of both positive and negative sentiments indicates that there are chances to transform these mixed experiences into more distinctly positive ones, which could enhance overall ratings. By tackling the specific issues highlighted in the mixed reviews, customer satisfaction could be improved.</a:t>
            </a:r>
            <a:endParaRPr lang="nb-NO" sz="3600" dirty="0"/>
          </a:p>
        </p:txBody>
      </p:sp>
      <p:pic>
        <p:nvPicPr>
          <p:cNvPr id="5" name="Picture 4">
            <a:extLst>
              <a:ext uri="{FF2B5EF4-FFF2-40B4-BE49-F238E27FC236}">
                <a16:creationId xmlns:a16="http://schemas.microsoft.com/office/drawing/2014/main" id="{0E99E1C7-E6A4-DE38-B07A-BCEB96D0EA2E}"/>
              </a:ext>
            </a:extLst>
          </p:cNvPr>
          <p:cNvPicPr>
            <a:picLocks noChangeAspect="1"/>
          </p:cNvPicPr>
          <p:nvPr/>
        </p:nvPicPr>
        <p:blipFill>
          <a:blip r:embed="rId2"/>
          <a:stretch>
            <a:fillRect/>
          </a:stretch>
        </p:blipFill>
        <p:spPr>
          <a:xfrm>
            <a:off x="7254729" y="1492568"/>
            <a:ext cx="3641871" cy="2412644"/>
          </a:xfrm>
          <a:prstGeom prst="rect">
            <a:avLst/>
          </a:prstGeom>
          <a:effectLst>
            <a:outerShdw blurRad="50800" dist="50800" dir="5400000" algn="ctr" rotWithShape="0">
              <a:srgbClr val="000000">
                <a:alpha val="10000"/>
              </a:srgbClr>
            </a:outerShdw>
          </a:effectLst>
        </p:spPr>
      </p:pic>
      <p:pic>
        <p:nvPicPr>
          <p:cNvPr id="9" name="Picture 8">
            <a:extLst>
              <a:ext uri="{FF2B5EF4-FFF2-40B4-BE49-F238E27FC236}">
                <a16:creationId xmlns:a16="http://schemas.microsoft.com/office/drawing/2014/main" id="{A1D9A49A-3553-446E-912A-C5093D0ECDB5}"/>
              </a:ext>
            </a:extLst>
          </p:cNvPr>
          <p:cNvPicPr>
            <a:picLocks noChangeAspect="1"/>
          </p:cNvPicPr>
          <p:nvPr/>
        </p:nvPicPr>
        <p:blipFill>
          <a:blip r:embed="rId3"/>
          <a:stretch>
            <a:fillRect/>
          </a:stretch>
        </p:blipFill>
        <p:spPr>
          <a:xfrm>
            <a:off x="7254728" y="4161027"/>
            <a:ext cx="3641871" cy="2263268"/>
          </a:xfrm>
          <a:prstGeom prst="rect">
            <a:avLst/>
          </a:prstGeom>
          <a:effectLst>
            <a:outerShdw blurRad="50800" dist="50800" dir="5400000" algn="ctr" rotWithShape="0">
              <a:srgbClr val="000000">
                <a:alpha val="10000"/>
              </a:srgbClr>
            </a:outerShdw>
          </a:effectLst>
        </p:spPr>
      </p:pic>
    </p:spTree>
    <p:extLst>
      <p:ext uri="{BB962C8B-B14F-4D97-AF65-F5344CB8AC3E}">
        <p14:creationId xmlns:p14="http://schemas.microsoft.com/office/powerpoint/2010/main" val="100830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solidFill>
                  <a:srgbClr val="0378A6"/>
                </a:solidFill>
              </a:rPr>
              <a:t>Goals &amp; </a:t>
            </a:r>
            <a:r>
              <a:rPr lang="en-US" noProof="0" dirty="0">
                <a:solidFill>
                  <a:srgbClr val="0378A6"/>
                </a:solidFill>
              </a:rPr>
              <a:t>Strategies</a:t>
            </a:r>
            <a:endParaRPr lang="nb-NO" dirty="0">
              <a:solidFill>
                <a:srgbClr val="0378A6"/>
              </a:solidFill>
            </a:endParaRP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36612" y="1492215"/>
            <a:ext cx="5157787" cy="566737"/>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373060" y="2174795"/>
            <a:ext cx="5183188" cy="4184015"/>
          </a:xfrm>
        </p:spPr>
        <p:txBody>
          <a:bodyPr>
            <a:noAutofit/>
          </a:bodyPr>
          <a:lstStyle/>
          <a:p>
            <a:pPr marL="742950" lvl="1" indent="-285750">
              <a:buFont typeface="Arial" panose="020B0604020202020204" pitchFamily="34" charset="0"/>
              <a:buChar char="•"/>
            </a:pPr>
            <a:r>
              <a:rPr lang="en-US" sz="900" b="1" noProof="0" dirty="0"/>
              <a:t>Boost Conversion Rates:</a:t>
            </a:r>
          </a:p>
          <a:p>
            <a:pPr marL="1085850" lvl="2" indent="-171450">
              <a:lnSpc>
                <a:spcPct val="170000"/>
              </a:lnSpc>
              <a:buFont typeface="Arial" panose="020B0604020202020204" pitchFamily="34" charset="0"/>
              <a:buChar char="•"/>
            </a:pPr>
            <a:r>
              <a:rPr lang="en-US" sz="900" b="1" noProof="0" dirty="0"/>
              <a:t>Goal: </a:t>
            </a:r>
            <a:r>
              <a:rPr lang="en-US" sz="900" noProof="0" dirty="0"/>
              <a:t>Identify factors impacting the conversion rate and offer suggestions for enhancement.</a:t>
            </a:r>
          </a:p>
          <a:p>
            <a:pPr marL="1085850" lvl="2" indent="-171450">
              <a:lnSpc>
                <a:spcPct val="170000"/>
              </a:lnSpc>
              <a:buFont typeface="Arial" panose="020B0604020202020204" pitchFamily="34" charset="0"/>
              <a:buChar char="•"/>
            </a:pPr>
            <a:r>
              <a:rPr lang="en-US" sz="900" b="1" noProof="0" dirty="0"/>
              <a:t>Insight: </a:t>
            </a:r>
            <a:r>
              <a:rPr lang="en-US" sz="900" noProof="0" dirty="0"/>
              <a:t>Highlight critical points in the customer journey where visitors tend to abandon the process and recommend strategies to refine the conversion funnel.</a:t>
            </a:r>
            <a:endParaRPr lang="cs-CZ" sz="900" dirty="0"/>
          </a:p>
          <a:p>
            <a:pPr marL="914400" lvl="2" indent="0">
              <a:lnSpc>
                <a:spcPct val="170000"/>
              </a:lnSpc>
              <a:buNone/>
            </a:pPr>
            <a:endParaRPr lang="en-US" sz="900" b="1" noProof="0" dirty="0"/>
          </a:p>
          <a:p>
            <a:pPr marL="742950" lvl="1" indent="-285750">
              <a:buFont typeface="Arial" panose="020B0604020202020204" pitchFamily="34" charset="0"/>
              <a:buChar char="•"/>
            </a:pPr>
            <a:r>
              <a:rPr lang="en-US" sz="900" b="1" noProof="0" dirty="0"/>
              <a:t>Enhance Customer Engagement:</a:t>
            </a:r>
          </a:p>
          <a:p>
            <a:pPr marL="1085850" lvl="2" indent="-171450">
              <a:lnSpc>
                <a:spcPct val="170000"/>
              </a:lnSpc>
              <a:buFont typeface="Arial" panose="020B0604020202020204" pitchFamily="34" charset="0"/>
              <a:buChar char="•"/>
            </a:pPr>
            <a:r>
              <a:rPr lang="en-US" sz="900" b="1" noProof="0" dirty="0"/>
              <a:t>Goal:</a:t>
            </a:r>
            <a:r>
              <a:rPr lang="en-US" sz="900" noProof="0" dirty="0"/>
              <a:t> Determine which types of content generate the highest engagement. </a:t>
            </a:r>
          </a:p>
          <a:p>
            <a:pPr marL="1085850" lvl="2" indent="-171450">
              <a:lnSpc>
                <a:spcPct val="170000"/>
              </a:lnSpc>
              <a:buFont typeface="Arial" panose="020B0604020202020204" pitchFamily="34" charset="0"/>
              <a:buChar char="•"/>
            </a:pPr>
            <a:r>
              <a:rPr lang="en-US" sz="900" b="1" noProof="0" dirty="0"/>
              <a:t>Insight:</a:t>
            </a:r>
            <a:r>
              <a:rPr lang="en-US" sz="900" noProof="0" dirty="0"/>
              <a:t> Analyze interaction rates across various marketing content formats to develop more effective content strategies.</a:t>
            </a:r>
            <a:endParaRPr lang="cs-CZ" sz="900" noProof="0" dirty="0"/>
          </a:p>
          <a:p>
            <a:pPr marL="914400" lvl="2" indent="0">
              <a:lnSpc>
                <a:spcPct val="170000"/>
              </a:lnSpc>
              <a:buNone/>
            </a:pPr>
            <a:endParaRPr lang="en-US" sz="900" b="1" noProof="0" dirty="0"/>
          </a:p>
          <a:p>
            <a:pPr marL="742950" lvl="1" indent="-285750">
              <a:buFont typeface="Arial" panose="020B0604020202020204" pitchFamily="34" charset="0"/>
              <a:buChar char="•"/>
            </a:pPr>
            <a:r>
              <a:rPr lang="en-US" sz="900" b="1" noProof="0" dirty="0"/>
              <a:t>Improve Customer Feedback Scores:</a:t>
            </a:r>
            <a:endParaRPr lang="en-US" sz="900" noProof="0" dirty="0"/>
          </a:p>
          <a:p>
            <a:pPr marL="1085850" lvl="2" indent="-171450">
              <a:lnSpc>
                <a:spcPct val="170000"/>
              </a:lnSpc>
              <a:buFont typeface="Arial" panose="020B0604020202020204" pitchFamily="34" charset="0"/>
              <a:buChar char="•"/>
            </a:pPr>
            <a:r>
              <a:rPr lang="en-US" sz="900" b="1" noProof="0" dirty="0"/>
              <a:t>Goal:</a:t>
            </a:r>
            <a:r>
              <a:rPr lang="en-US" sz="900" noProof="0" dirty="0"/>
              <a:t> Understand common themes in customer reviews and provide recommendations.</a:t>
            </a:r>
          </a:p>
          <a:p>
            <a:pPr marL="1085850" lvl="2" indent="-171450">
              <a:lnSpc>
                <a:spcPct val="170000"/>
              </a:lnSpc>
              <a:buFont typeface="Arial" panose="020B0604020202020204" pitchFamily="34" charset="0"/>
              <a:buChar char="•"/>
            </a:pPr>
            <a:r>
              <a:rPr lang="en-US" sz="900" b="1" noProof="0" dirty="0"/>
              <a:t>Insight:</a:t>
            </a:r>
            <a:r>
              <a:rPr lang="en-US" sz="900" noProof="0"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5760720" y="1492216"/>
            <a:ext cx="5183188" cy="566737"/>
          </a:xfrm>
        </p:spPr>
        <p:txBody>
          <a:bodyPr/>
          <a:lstStyle/>
          <a:p>
            <a:r>
              <a:rPr lang="en-US" noProof="0" dirty="0">
                <a:solidFill>
                  <a:schemeClr val="tx1">
                    <a:lumMod val="95000"/>
                    <a:lumOff val="5000"/>
                  </a:schemeClr>
                </a:solidFill>
              </a:rPr>
              <a:t>Strategies</a:t>
            </a:r>
            <a:endParaRPr lang="nb-NO" dirty="0">
              <a:solidFill>
                <a:schemeClr val="tx1">
                  <a:lumMod val="95000"/>
                  <a:lumOff val="5000"/>
                </a:schemeClr>
              </a:solidFill>
            </a:endParaRPr>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5760720" y="2058953"/>
            <a:ext cx="5981700" cy="4408199"/>
          </a:xfrm>
        </p:spPr>
        <p:txBody>
          <a:bodyPr>
            <a:noAutofit/>
          </a:bodyPr>
          <a:lstStyle/>
          <a:p>
            <a:pPr>
              <a:lnSpc>
                <a:spcPct val="120000"/>
              </a:lnSpc>
            </a:pPr>
            <a:r>
              <a:rPr lang="en-US" sz="900" b="1" dirty="0"/>
              <a:t>Boost Conversion Rates:</a:t>
            </a:r>
          </a:p>
          <a:p>
            <a:pPr lvl="1">
              <a:lnSpc>
                <a:spcPct val="120000"/>
              </a:lnSpc>
            </a:pPr>
            <a:r>
              <a:rPr lang="en-US" sz="900" b="1" dirty="0"/>
              <a:t>Focus on High-Performing Product Categories:</a:t>
            </a:r>
            <a:r>
              <a:rPr lang="en-US" sz="900" dirty="0"/>
              <a:t> </a:t>
            </a:r>
            <a:br>
              <a:rPr lang="en-US" sz="900" dirty="0"/>
            </a:br>
            <a:r>
              <a:rPr lang="en-US" sz="900" dirty="0"/>
              <a:t>Direct marketing resources toward products that have shown strong conversion rates, including Ski Boots, Kayaks, Surfboards, and other items with conversion rates exceeding 10%. Launch seasonal promotions or </a:t>
            </a:r>
            <a:r>
              <a:rPr lang="en-US" sz="900" noProof="0" dirty="0"/>
              <a:t>personalized</a:t>
            </a:r>
            <a:r>
              <a:rPr lang="en-US" sz="900" dirty="0"/>
              <a:t> campaigns during key months (such as January, September, and prior to summer and the Christmas holiday season) to take advantage of these trends. </a:t>
            </a:r>
            <a:r>
              <a:rPr lang="en-US" sz="900" noProof="0" dirty="0"/>
              <a:t>Furthermore</a:t>
            </a:r>
            <a:r>
              <a:rPr lang="en-US" sz="900" dirty="0"/>
              <a:t>, consider expanding the winter skiing equipment range during the winter months to boost sales and improve conversions in lower-performing months through targeted initiatives.</a:t>
            </a:r>
            <a:r>
              <a:rPr lang="cs-CZ" sz="900" dirty="0"/>
              <a:t> </a:t>
            </a:r>
            <a:r>
              <a:rPr lang="en-US" sz="900" dirty="0"/>
              <a:t>Additionally, implementing a loyalty program could further encourage repeat purchases and foster customer retention.</a:t>
            </a:r>
            <a:endParaRPr lang="en-US" sz="900" noProof="0" dirty="0"/>
          </a:p>
          <a:p>
            <a:pPr>
              <a:lnSpc>
                <a:spcPct val="120000"/>
              </a:lnSpc>
            </a:pPr>
            <a:r>
              <a:rPr lang="en-US" sz="900" b="1" dirty="0"/>
              <a:t>Enhance Customer Engagement:</a:t>
            </a:r>
          </a:p>
          <a:p>
            <a:pPr lvl="1">
              <a:lnSpc>
                <a:spcPct val="120000"/>
              </a:lnSpc>
            </a:pPr>
            <a:r>
              <a:rPr lang="en-US" sz="900" b="1" noProof="0" dirty="0"/>
              <a:t>Optimize Content Strategy: </a:t>
            </a:r>
            <a:br>
              <a:rPr lang="cs-CZ" sz="900" dirty="0"/>
            </a:br>
            <a:r>
              <a:rPr lang="en-US" sz="900" dirty="0"/>
              <a:t>To reverse the trend of decreasing views and low levels of customer engagement, consider incorporating more appealing content formats, such as interactive videos. Additionally, enhance user interaction by optimizing the placement of calls to action in social media posts and blog articles, particularly during traditionally low-engagement periods (September to December). You might also focus on increasing the use of platforms like Instagram and TikTok to further enhance customer engagement.</a:t>
            </a:r>
            <a:endParaRPr lang="nb-NO" sz="900" dirty="0"/>
          </a:p>
          <a:p>
            <a:pPr>
              <a:lnSpc>
                <a:spcPct val="120000"/>
              </a:lnSpc>
            </a:pPr>
            <a:r>
              <a:rPr lang="en-US" sz="900" b="1" noProof="0" dirty="0"/>
              <a:t>Improve Customer Feedback Scores:</a:t>
            </a:r>
          </a:p>
          <a:p>
            <a:pPr lvl="1">
              <a:lnSpc>
                <a:spcPct val="120000"/>
              </a:lnSpc>
            </a:pPr>
            <a:r>
              <a:rPr lang="en-US" sz="900" b="1" noProof="0" dirty="0"/>
              <a:t>Target Mixed and Negative Feedback:</a:t>
            </a:r>
            <a:r>
              <a:rPr lang="en-US" sz="900" noProof="0" dirty="0"/>
              <a:t> </a:t>
            </a:r>
            <a:br>
              <a:rPr lang="en-US" sz="900" noProof="0" dirty="0"/>
            </a:br>
            <a:r>
              <a:rPr lang="en-US" sz="900" noProof="0" dirty="0"/>
              <a:t>Set up a feedback system to examine mixed and negative reviews for common issues. Create actionable plans to resolve these concerns. It may also be beneficial to reach out to dissatisfied customers </a:t>
            </a:r>
            <a:r>
              <a:rPr lang="cs-CZ" sz="900" noProof="0" dirty="0"/>
              <a:t>to </a:t>
            </a:r>
            <a:r>
              <a:rPr lang="en-US" sz="900" dirty="0"/>
              <a:t>address their grievances </a:t>
            </a:r>
            <a:r>
              <a:rPr lang="en-US" sz="900" noProof="0" dirty="0"/>
              <a:t>and encourage them to re-evaluate their experience, aiming to improve the average ratings.</a:t>
            </a: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548</TotalTime>
  <Words>1586</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Business Problem</vt:lpstr>
      <vt:lpstr>Goals</vt:lpstr>
      <vt:lpstr>Overview 2024</vt:lpstr>
      <vt:lpstr>Lower Conversion Rates</vt:lpstr>
      <vt:lpstr>Reduced Customer Engagement</vt:lpstr>
      <vt:lpstr>Consistent Customer Feedback</vt:lpstr>
      <vt:lpstr>Goals &amp;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Martin Pavis</cp:lastModifiedBy>
  <cp:revision>1</cp:revision>
  <dcterms:created xsi:type="dcterms:W3CDTF">2024-09-03T15:16:05Z</dcterms:created>
  <dcterms:modified xsi:type="dcterms:W3CDTF">2024-11-04T18:23:18Z</dcterms:modified>
</cp:coreProperties>
</file>