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4AC51-7F17-71D6-ECEC-37D09D93FF17}" v="1" dt="2025-02-18T00:11:50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Vũ Lâm" userId="S::102220196@sv1.dut.udn.vn::57cd53d7-63a4-4092-8c82-566676809e9b" providerId="AD" clId="Web-{1F04AC51-7F17-71D6-ECEC-37D09D93FF17}"/>
    <pc:docChg chg="modSld">
      <pc:chgData name="Trần Vũ Lâm" userId="S::102220196@sv1.dut.udn.vn::57cd53d7-63a4-4092-8c82-566676809e9b" providerId="AD" clId="Web-{1F04AC51-7F17-71D6-ECEC-37D09D93FF17}" dt="2025-02-18T00:11:50.163" v="0" actId="1076"/>
      <pc:docMkLst>
        <pc:docMk/>
      </pc:docMkLst>
      <pc:sldChg chg="modSp">
        <pc:chgData name="Trần Vũ Lâm" userId="S::102220196@sv1.dut.udn.vn::57cd53d7-63a4-4092-8c82-566676809e9b" providerId="AD" clId="Web-{1F04AC51-7F17-71D6-ECEC-37D09D93FF17}" dt="2025-02-18T00:11:50.163" v="0" actId="1076"/>
        <pc:sldMkLst>
          <pc:docMk/>
          <pc:sldMk cId="3224326115" sldId="258"/>
        </pc:sldMkLst>
        <pc:picChg chg="mod">
          <ac:chgData name="Trần Vũ Lâm" userId="S::102220196@sv1.dut.udn.vn::57cd53d7-63a4-4092-8c82-566676809e9b" providerId="AD" clId="Web-{1F04AC51-7F17-71D6-ECEC-37D09D93FF17}" dt="2025-02-18T00:11:50.163" v="0" actId="1076"/>
          <ac:picMkLst>
            <pc:docMk/>
            <pc:sldMk cId="3224326115" sldId="258"/>
            <ac:picMk id="3" creationId="{CBB329A6-1043-4C42-AD6A-289A8D6AF5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55CD-D244-4C51-91A1-96BDD59A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4B002-B7A7-4F5F-A39A-1EC47D6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5CAC-B7AE-44FA-AC28-AC39D9B320D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D974C-7E06-4BFC-9A44-B83C013B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09795-33D1-4F40-8C04-14D5B57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FAC9-2C4F-4A37-B191-5D357BBC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4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96358A-CE8D-4F1E-9CAD-FEA9110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9BF5-C5B6-4B26-B0B7-E5D1774DC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3FF0-43F3-4FBC-B851-ABBAB8E3F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E5CAC-B7AE-44FA-AC28-AC39D9B320D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B9EF-63F5-4DC8-9D73-E90C5A436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8596-F75F-4486-943D-B4E5D2613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AFAC9-2C4F-4A37-B191-5D357BBC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39A531-86C5-4C9A-BBDB-16375427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vi-VN" sz="2800"/>
              <a:t>Các công cụ toán học trong KHDL</a:t>
            </a:r>
            <a:r>
              <a:rPr lang="en-US" sz="2800"/>
              <a:t> (phần 3)</a:t>
            </a:r>
            <a:endParaRPr lang="vi-V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747AC-CA87-479F-BA76-F2BBF9EF7F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99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C789E99-BA46-4FAA-83F8-3E3E0353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Bayesian Inference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BC5D-1B7D-422D-BB00-9F0B94A4A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9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61E921-325F-4377-BF38-7123C885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Bayesian Inference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857B7-5BEE-482A-9F73-4BDF7FE39B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5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3CF49E-7A01-4568-A442-068B291C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D967-57CF-4169-B1A7-3F8722DF66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C2FB2E-4789-407F-91EC-25C72A5C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B329A6-1043-4C42-AD6A-289A8D6AF5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24" y="3727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2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D4D46A-9189-4F8C-AC9A-28A807C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 inference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7EEA7-5CED-4A19-94A5-EC6474F82C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3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A3AAAB-0FD3-4531-A57B-7D141246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 inference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1C368-9377-446D-A741-534E39E663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8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61A3D74-2C1A-45FD-9252-1DC8008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 inference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5AA7A-75C2-4E2A-B706-11BE118C24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9EA53B-6DB3-4CBF-AFC0-2595D677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Bayesian Rule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4139E-0DFE-4D71-904F-0BC753BE6F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3013F3-4D90-4628-B66E-107DBFD4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Bayesian Rule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5DB6B-4AE0-4E4C-8236-3A5FCBD547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E81CA7-79FD-40D2-B795-6D2D3461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Bayesian Inference (dạng chuẩn)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0BEE3-C239-4099-AA1A-D8C74A8180B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7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8582DAA586F14F8C731C8E38F14B5D" ma:contentTypeVersion="4" ma:contentTypeDescription="Create a new document." ma:contentTypeScope="" ma:versionID="8e018a05b08d6943faa93e606c606d92">
  <xsd:schema xmlns:xsd="http://www.w3.org/2001/XMLSchema" xmlns:xs="http://www.w3.org/2001/XMLSchema" xmlns:p="http://schemas.microsoft.com/office/2006/metadata/properties" xmlns:ns2="d9a74c24-a9aa-4dab-ab3c-ed15df716bb2" targetNamespace="http://schemas.microsoft.com/office/2006/metadata/properties" ma:root="true" ma:fieldsID="2a9f0a4bbd8fc5dcc84876d715e2c0a1" ns2:_="">
    <xsd:import namespace="d9a74c24-a9aa-4dab-ab3c-ed15df716b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74c24-a9aa-4dab-ab3c-ed15df716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FF834C-4E45-4A78-B030-D2392E095914}"/>
</file>

<file path=customXml/itemProps2.xml><?xml version="1.0" encoding="utf-8"?>
<ds:datastoreItem xmlns:ds="http://schemas.openxmlformats.org/officeDocument/2006/customXml" ds:itemID="{B200CDF2-F72B-4AF7-BF8B-5BBFDB3CA8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1D89C3-9E00-475C-80A5-94AE86B250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Các công cụ toán học trong KHDL (phần 3)</vt:lpstr>
      <vt:lpstr>Tài liệu tham khảo</vt:lpstr>
      <vt:lpstr>Nội dung</vt:lpstr>
      <vt:lpstr>Bayesian inference</vt:lpstr>
      <vt:lpstr>Bayesian inference</vt:lpstr>
      <vt:lpstr>Bayesian inference</vt:lpstr>
      <vt:lpstr>Bayesian Rule</vt:lpstr>
      <vt:lpstr>Bayesian Rule</vt:lpstr>
      <vt:lpstr>Bayesian Inference (dạng chuẩn)</vt:lpstr>
      <vt:lpstr>Bayesian Inference</vt:lpstr>
      <vt:lpstr>Bayesian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công cụ toán học trong KHDL (phần 3)</dc:title>
  <dc:creator>Pham Cong Thang - Khoa CNTT</dc:creator>
  <cp:lastModifiedBy>Pham Cong Thang - Khoa CNTT</cp:lastModifiedBy>
  <cp:revision>3</cp:revision>
  <dcterms:created xsi:type="dcterms:W3CDTF">2022-02-16T06:46:25Z</dcterms:created>
  <dcterms:modified xsi:type="dcterms:W3CDTF">2025-02-18T00:11:50Z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0x0101008B8582DAA586F14F8C731C8E38F14B5D</vt:lpwstr>
  </property>
</Properties>
</file>