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28"/>
  </p:normalViewPr>
  <p:slideViewPr>
    <p:cSldViewPr snapToGrid="0">
      <p:cViewPr varScale="1">
        <p:scale>
          <a:sx n="157" d="100"/>
          <a:sy n="157" d="100"/>
        </p:scale>
        <p:origin x="16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ce623a1d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ce623a1d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ce623a1d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ce623a1d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ce623a1d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ce623a1d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ce623a1d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ce623a1d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ce623a1d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ce623a1d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ce623a1d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ce623a1d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ce623a1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ce623a1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kit.io/blog/how-to-resize-image-in-htm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magekit.io/blog/image-compression-techniques-in-javascrip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Resizing and Compression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W06- Jess Nelson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Sizing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436675" y="2284300"/>
            <a:ext cx="44655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Is mainly done using CSS, both internal and external.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Size control can be done a myriad of different ways.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Helps with page layout.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Does slow down page rendering.</a:t>
            </a:r>
            <a:endParaRPr sz="1600" dirty="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350" y="307049"/>
            <a:ext cx="3280128" cy="246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126" y="3259349"/>
            <a:ext cx="2140424" cy="1605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4"/>
          <p:cNvCxnSpPr>
            <a:stCxn id="136" idx="2"/>
            <a:endCxn id="137" idx="0"/>
          </p:cNvCxnSpPr>
          <p:nvPr/>
        </p:nvCxnSpPr>
        <p:spPr>
          <a:xfrm>
            <a:off x="6995414" y="2767148"/>
            <a:ext cx="220800" cy="492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control an image’s size?</a:t>
            </a:r>
            <a:endParaRPr dirty="0"/>
          </a:p>
        </p:txBody>
      </p:sp>
      <p:sp>
        <p:nvSpPr>
          <p:cNvPr id="144" name="Google Shape;144;p15"/>
          <p:cNvSpPr txBox="1"/>
          <p:nvPr/>
        </p:nvSpPr>
        <p:spPr>
          <a:xfrm>
            <a:off x="581525" y="1679450"/>
            <a:ext cx="2927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Set height and width properties: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height: 450px;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width: 350px;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3248525" y="2634050"/>
            <a:ext cx="21957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Set max height and width: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max-width: 350px;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max-height: 450px;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6055900" y="3456050"/>
            <a:ext cx="2606700" cy="9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ways to set height/width: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width: auto;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height: 100%;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8DD7-6063-513C-2F15-76402E9B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there’s more!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DB53C-FD0C-D741-2081-DA8B2A972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background-image</a:t>
            </a:r>
          </a:p>
          <a:p>
            <a:pPr lvl="1" algn="ctr"/>
            <a:r>
              <a:rPr lang="en-US" b="0" i="0" dirty="0">
                <a:solidFill>
                  <a:srgbClr val="313B3F"/>
                </a:solidFill>
                <a:effectLst/>
                <a:latin typeface="inherit"/>
              </a:rPr>
              <a:t>background-size - Size of the image</a:t>
            </a:r>
          </a:p>
          <a:p>
            <a:pPr lvl="1" algn="ctr"/>
            <a:r>
              <a:rPr lang="en-US" b="0" i="0" dirty="0">
                <a:solidFill>
                  <a:srgbClr val="313B3F"/>
                </a:solidFill>
                <a:effectLst/>
                <a:latin typeface="inherit"/>
              </a:rPr>
              <a:t>background-position - Starting position of a background image</a:t>
            </a:r>
          </a:p>
          <a:p>
            <a:pPr algn="ctr"/>
            <a:r>
              <a:rPr lang="en-US" dirty="0">
                <a:solidFill>
                  <a:srgbClr val="313B3F"/>
                </a:solidFill>
                <a:latin typeface="inherit"/>
              </a:rPr>
              <a:t>object-fit</a:t>
            </a:r>
          </a:p>
          <a:p>
            <a:pPr lvl="1" algn="ctr"/>
            <a:r>
              <a:rPr lang="en-US" dirty="0">
                <a:solidFill>
                  <a:srgbClr val="313B3F"/>
                </a:solidFill>
                <a:latin typeface="inherit"/>
              </a:rPr>
              <a:t>c</a:t>
            </a:r>
            <a:r>
              <a:rPr lang="en-US" b="0" i="0" dirty="0">
                <a:solidFill>
                  <a:srgbClr val="313B3F"/>
                </a:solidFill>
                <a:effectLst/>
                <a:latin typeface="inherit"/>
              </a:rPr>
              <a:t>ontain</a:t>
            </a:r>
            <a:endParaRPr lang="en-US" dirty="0">
              <a:solidFill>
                <a:srgbClr val="313B3F"/>
              </a:solidFill>
              <a:latin typeface="inherit"/>
            </a:endParaRPr>
          </a:p>
          <a:p>
            <a:pPr lvl="1" algn="ctr"/>
            <a:r>
              <a:rPr lang="en-US" b="0" i="0" dirty="0">
                <a:solidFill>
                  <a:srgbClr val="313B3F"/>
                </a:solidFill>
                <a:effectLst/>
                <a:latin typeface="inherit"/>
              </a:rPr>
              <a:t>cover </a:t>
            </a:r>
          </a:p>
          <a:p>
            <a:pPr lvl="1" algn="ctr"/>
            <a:r>
              <a:rPr lang="en-US" b="0" i="0" dirty="0">
                <a:solidFill>
                  <a:srgbClr val="313B3F"/>
                </a:solidFill>
                <a:effectLst/>
                <a:latin typeface="inherit"/>
              </a:rPr>
              <a:t>fill</a:t>
            </a:r>
          </a:p>
          <a:p>
            <a:pPr lvl="1" algn="ctr"/>
            <a:r>
              <a:rPr lang="en-US" b="0" i="0" dirty="0">
                <a:solidFill>
                  <a:srgbClr val="313B3F"/>
                </a:solidFill>
                <a:effectLst/>
                <a:latin typeface="inherit"/>
              </a:rPr>
              <a:t>none</a:t>
            </a:r>
          </a:p>
          <a:p>
            <a:pPr lvl="1" algn="ctr"/>
            <a:r>
              <a:rPr lang="en-US" b="0" i="0" dirty="0">
                <a:solidFill>
                  <a:srgbClr val="313B3F"/>
                </a:solidFill>
                <a:effectLst/>
                <a:latin typeface="inherit"/>
              </a:rPr>
              <a:t>scale-down</a:t>
            </a:r>
          </a:p>
          <a:p>
            <a:pPr algn="ctr"/>
            <a:r>
              <a:rPr lang="en-US" dirty="0">
                <a:solidFill>
                  <a:srgbClr val="313B3F"/>
                </a:solidFill>
                <a:latin typeface="inherit"/>
              </a:rPr>
              <a:t>o</a:t>
            </a:r>
            <a:r>
              <a:rPr lang="en-US" b="0" i="0" dirty="0">
                <a:solidFill>
                  <a:srgbClr val="313B3F"/>
                </a:solidFill>
                <a:effectLst/>
                <a:latin typeface="inherit"/>
              </a:rPr>
              <a:t>bject-position</a:t>
            </a:r>
          </a:p>
          <a:p>
            <a:pPr lvl="1" algn="ctr"/>
            <a:endParaRPr lang="en-US" b="0" i="0" dirty="0">
              <a:solidFill>
                <a:srgbClr val="313B3F"/>
              </a:solidFill>
              <a:effectLst/>
              <a:latin typeface="inherit"/>
            </a:endParaRP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2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Practice!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519875" y="5448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Compress?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4700825" y="2700050"/>
            <a:ext cx="3709200" cy="12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Reduces file size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SEO-friendly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Faster loading speed for website</a:t>
            </a:r>
            <a:endParaRPr sz="18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75" y="2362449"/>
            <a:ext cx="3280128" cy="24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681800" y="1975175"/>
            <a:ext cx="17145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100 MB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450" y="326600"/>
            <a:ext cx="2425852" cy="181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6489025" y="2146000"/>
            <a:ext cx="17145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10 MB (exaggerated)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7"/>
          <p:cNvCxnSpPr>
            <a:stCxn id="158" idx="0"/>
            <a:endCxn id="160" idx="1"/>
          </p:cNvCxnSpPr>
          <p:nvPr/>
        </p:nvCxnSpPr>
        <p:spPr>
          <a:xfrm rot="10800000" flipH="1">
            <a:off x="2159939" y="1236249"/>
            <a:ext cx="3906600" cy="1126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Compression: Lossy vs Lossless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Lossy</a:t>
            </a:r>
            <a:endParaRPr sz="18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Original is replaced with a compressed image.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Referred to as an irreversible compression.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If done correctly, the data loss is not noticeable.</a:t>
            </a:r>
            <a:endParaRPr dirty="0"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Lossless</a:t>
            </a: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not lose data; it crams it into smaller sizes.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Favored for archiving because it retains the data.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it: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Sizing: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https://imagekit.io/blog/how-to-resize-image-in-html/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Image Compression: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https://imagekit.io/blog/image-compression-techniques-in-javascript/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230</Words>
  <Application>Microsoft Macintosh PowerPoint</Application>
  <PresentationFormat>On-screen Show (16:9)</PresentationFormat>
  <Paragraphs>49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Nunito</vt:lpstr>
      <vt:lpstr>Calibri</vt:lpstr>
      <vt:lpstr>inherit</vt:lpstr>
      <vt:lpstr>Arial</vt:lpstr>
      <vt:lpstr>Shift</vt:lpstr>
      <vt:lpstr>Image Resizing and Compression</vt:lpstr>
      <vt:lpstr>Image Sizing</vt:lpstr>
      <vt:lpstr>How do we control an image’s size?</vt:lpstr>
      <vt:lpstr>And there’s more!</vt:lpstr>
      <vt:lpstr>Let’s Practice!</vt:lpstr>
      <vt:lpstr>Why Compress?</vt:lpstr>
      <vt:lpstr>Image Compression: Lossy vs Lossless</vt:lpstr>
      <vt:lpstr>How to do it: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Resizing and Compression</dc:title>
  <cp:lastModifiedBy>Jessica Nelson</cp:lastModifiedBy>
  <cp:revision>3</cp:revision>
  <dcterms:modified xsi:type="dcterms:W3CDTF">2023-10-15T04:14:41Z</dcterms:modified>
</cp:coreProperties>
</file>