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2" r:id="rId5"/>
  </p:sldMasterIdLst>
  <p:notesMasterIdLst>
    <p:notesMasterId r:id="rId19"/>
  </p:notesMasterIdLst>
  <p:sldIdLst>
    <p:sldId id="305" r:id="rId6"/>
    <p:sldId id="314" r:id="rId7"/>
    <p:sldId id="318" r:id="rId8"/>
    <p:sldId id="315" r:id="rId9"/>
    <p:sldId id="316" r:id="rId10"/>
    <p:sldId id="317" r:id="rId11"/>
    <p:sldId id="283" r:id="rId12"/>
    <p:sldId id="308" r:id="rId13"/>
    <p:sldId id="310" r:id="rId14"/>
    <p:sldId id="311" r:id="rId15"/>
    <p:sldId id="312" r:id="rId16"/>
    <p:sldId id="260" r:id="rId17"/>
    <p:sldId id="307" r:id="rId18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933" userDrawn="1">
          <p15:clr>
            <a:srgbClr val="A4A3A4"/>
          </p15:clr>
        </p15:guide>
        <p15:guide id="6" pos="4747" userDrawn="1">
          <p15:clr>
            <a:srgbClr val="A4A3A4"/>
          </p15:clr>
        </p15:guide>
        <p15:guide id="7" orient="horz" pos="2659" userDrawn="1">
          <p15:clr>
            <a:srgbClr val="A4A3A4"/>
          </p15:clr>
        </p15:guide>
        <p15:guide id="8" orient="horz" pos="1661" userDrawn="1">
          <p15:clr>
            <a:srgbClr val="A4A3A4"/>
          </p15:clr>
        </p15:guide>
        <p15:guide id="10" pos="5654" userDrawn="1">
          <p15:clr>
            <a:srgbClr val="A4A3A4"/>
          </p15:clr>
        </p15:guide>
        <p15:guide id="11" pos="6562" userDrawn="1">
          <p15:clr>
            <a:srgbClr val="A4A3A4"/>
          </p15:clr>
        </p15:guide>
        <p15:guide id="12" pos="1118" userDrawn="1">
          <p15:clr>
            <a:srgbClr val="A4A3A4"/>
          </p15:clr>
        </p15:guide>
        <p15:guide id="13" orient="horz" pos="3158" userDrawn="1">
          <p15:clr>
            <a:srgbClr val="A4A3A4"/>
          </p15:clr>
        </p15:guide>
        <p15:guide id="14" orient="horz" pos="1162" userDrawn="1">
          <p15:clr>
            <a:srgbClr val="A4A3A4"/>
          </p15:clr>
        </p15:guide>
        <p15:guide id="15" orient="horz" pos="3657" userDrawn="1">
          <p15:clr>
            <a:srgbClr val="A4A3A4"/>
          </p15:clr>
        </p15:guide>
        <p15:guide id="17" pos="20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38" y="66"/>
      </p:cViewPr>
      <p:guideLst>
        <p:guide orient="horz" pos="2160"/>
        <p:guide pos="3840"/>
        <p:guide pos="438"/>
        <p:guide pos="7242"/>
        <p:guide pos="2933"/>
        <p:guide pos="4747"/>
        <p:guide orient="horz" pos="2659"/>
        <p:guide orient="horz" pos="1661"/>
        <p:guide pos="5654"/>
        <p:guide pos="6562"/>
        <p:guide pos="1118"/>
        <p:guide orient="horz" pos="3158"/>
        <p:guide orient="horz" pos="1162"/>
        <p:guide orient="horz" pos="3657"/>
        <p:guide pos="20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  <a:t>20/12/29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F14481E-8AA1-49D9-AB45-32C8E05FF73E}"/>
              </a:ext>
            </a:extLst>
          </p:cNvPr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>
            <a:extLst>
              <a:ext uri="{FF2B5EF4-FFF2-40B4-BE49-F238E27FC236}">
                <a16:creationId xmlns:a16="http://schemas.microsoft.com/office/drawing/2014/main" id="{73ADC513-7F0E-4FEF-B961-13F3364893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E3A9C70A-277F-4E49-80AC-9A18914E3971}"/>
              </a:ext>
            </a:extLst>
          </p:cNvPr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43579AF-B350-4B7F-9DFF-EA42AAC4878C}"/>
              </a:ext>
            </a:extLst>
          </p:cNvPr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>
            <a:extLst>
              <a:ext uri="{FF2B5EF4-FFF2-40B4-BE49-F238E27FC236}">
                <a16:creationId xmlns:a16="http://schemas.microsoft.com/office/drawing/2014/main" id="{ADAA20C8-96C1-42D5-8C4E-DF2F6D5607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2FC541D2-98CC-4C63-B664-28897E1F1A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A9BF21-0EDC-4037-8D6C-8E425BE6549B}"/>
              </a:ext>
            </a:extLst>
          </p:cNvPr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292848-056B-4573-8475-E7094FB1929E}"/>
              </a:ext>
            </a:extLst>
          </p:cNvPr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8B353D50-B50E-42FA-BD48-3F628C35B7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F73A7A6-E940-4562-AF41-8C8725568269}"/>
              </a:ext>
            </a:extLst>
          </p:cNvPr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C8618A0-99C7-4CB7-99E4-AD9A036F70DC}"/>
              </a:ext>
            </a:extLst>
          </p:cNvPr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33C3CE0-1ECA-486D-90B5-593325F13C76}"/>
              </a:ext>
            </a:extLst>
          </p:cNvPr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5BE46FF-E13B-4E21-B6D3-81432A17B5BB}"/>
              </a:ext>
            </a:extLst>
          </p:cNvPr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63A7626-9F15-4748-A4DE-C47DCDF8A9C2}"/>
              </a:ext>
            </a:extLst>
          </p:cNvPr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AF46636-1474-4003-A3BE-AE955AA09ECE}"/>
              </a:ext>
            </a:extLst>
          </p:cNvPr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335E045-3870-430E-B1DD-1726003C2C1E}"/>
              </a:ext>
            </a:extLst>
          </p:cNvPr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31D2A5D-50DD-489D-A59C-408A02976BC8}"/>
              </a:ext>
            </a:extLst>
          </p:cNvPr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1992A85-F4A9-42F3-B183-0F3E2B24D1BB}"/>
              </a:ext>
            </a:extLst>
          </p:cNvPr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5C9800-F253-448F-897C-51D87C5A72CA}"/>
              </a:ext>
            </a:extLst>
          </p:cNvPr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6665F81-A8CD-4C23-AD73-CCE4449E58D5}"/>
              </a:ext>
            </a:extLst>
          </p:cNvPr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C753F1C-792D-47E0-8AF6-8F16DA549AEF}"/>
              </a:ext>
            </a:extLst>
          </p:cNvPr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79425DC-9165-4D56-BAF2-B30ADD812C91}"/>
              </a:ext>
            </a:extLst>
          </p:cNvPr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ADC7324-BECD-4CD2-8D12-94B9B8F20047}"/>
              </a:ext>
            </a:extLst>
          </p:cNvPr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75159A37-88A6-4CCB-8F60-4F8CEF7A855B}"/>
              </a:ext>
            </a:extLst>
          </p:cNvPr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D761BC22-E632-4F94-96C9-94C1095A6065}"/>
              </a:ext>
            </a:extLst>
          </p:cNvPr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6FCEF1CA-F7E7-451E-BE03-B0929C19DD0C}"/>
              </a:ext>
            </a:extLst>
          </p:cNvPr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4578488F-BEF9-4122-B06C-F64F58D9D10D}"/>
              </a:ext>
            </a:extLst>
          </p:cNvPr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B2068C7-386A-42EB-8FD5-C61BD745977C}"/>
              </a:ext>
            </a:extLst>
          </p:cNvPr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58F69E31-792A-4D74-A023-F8D623D43D60}"/>
              </a:ext>
            </a:extLst>
          </p:cNvPr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7E9FBEA-569B-4F2C-8605-3BEDDBAACE54}"/>
              </a:ext>
            </a:extLst>
          </p:cNvPr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2C16281-0076-46BC-8A3E-346F98169278}"/>
              </a:ext>
            </a:extLst>
          </p:cNvPr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E8C4AFB-D063-4A9D-B76C-0A027B1F9299}"/>
              </a:ext>
            </a:extLst>
          </p:cNvPr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6FBEE3EE-E2E3-4F45-9C83-95C64B0ECA7F}"/>
              </a:ext>
            </a:extLst>
          </p:cNvPr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90263AD-3574-4953-91D1-2A4C3E3FA508}"/>
              </a:ext>
            </a:extLst>
          </p:cNvPr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D8F8C1C0-C99F-417C-92AB-C3A0F9D185A3}"/>
              </a:ext>
            </a:extLst>
          </p:cNvPr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FF2A236B-4787-42E9-9395-E9E2CF705EDF}"/>
              </a:ext>
            </a:extLst>
          </p:cNvPr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9F4C449-3D6B-4975-A1E5-12C5A8090A49}"/>
              </a:ext>
            </a:extLst>
          </p:cNvPr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24EB4A5E-166D-4E16-AF1B-A19479593695}"/>
              </a:ext>
            </a:extLst>
          </p:cNvPr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A5AC9058-A6CF-43A7-9D37-1E32F0F95257}"/>
              </a:ext>
            </a:extLst>
          </p:cNvPr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E886BBBC-62BB-4265-B324-64E87ED28760}"/>
              </a:ext>
            </a:extLst>
          </p:cNvPr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0226B29-C2AB-4C0E-9C53-8980F6A25E61}"/>
              </a:ext>
            </a:extLst>
          </p:cNvPr>
          <p:cNvCxnSpPr>
            <a:cxnSpLocks/>
          </p:cNvCxnSpPr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6F59985-A1CD-40E6-941F-493D508EEA92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81B849-0575-4817-9C50-52CE20DEFFF1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5A55581-2EBF-423B-AF30-B9020C53AAA1}"/>
              </a:ext>
            </a:extLst>
          </p:cNvPr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>
            <a:extLst>
              <a:ext uri="{FF2B5EF4-FFF2-40B4-BE49-F238E27FC236}">
                <a16:creationId xmlns:a16="http://schemas.microsoft.com/office/drawing/2014/main" id="{B7B1269E-4F1B-47D5-972B-82DC378A0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</a:p>
        </p:txBody>
      </p:sp>
    </p:spTree>
    <p:extLst>
      <p:ext uri="{BB962C8B-B14F-4D97-AF65-F5344CB8AC3E}">
        <p14:creationId xmlns:p14="http://schemas.microsoft.com/office/powerpoint/2010/main" val="1468402847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F35FE048-669A-4606-9531-42DAF02251C5}"/>
              </a:ext>
            </a:extLst>
          </p:cNvPr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3C04A70-688A-4410-81DF-5C7C86185AD6}"/>
              </a:ext>
            </a:extLst>
          </p:cNvPr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06906B0-DF77-4711-842F-49665F1D637C}"/>
              </a:ext>
            </a:extLst>
          </p:cNvPr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839A8F9-F3DD-4EB9-B869-1896AE7C6ACC}"/>
              </a:ext>
            </a:extLst>
          </p:cNvPr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9DB3B643-ABA7-4E56-9759-E5B7C72D3D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78486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>
            <a:extLst>
              <a:ext uri="{FF2B5EF4-FFF2-40B4-BE49-F238E27FC236}">
                <a16:creationId xmlns:a16="http://schemas.microsoft.com/office/drawing/2014/main" id="{E8F4E55C-9CB1-44AB-9D07-0A7E0D029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810396F-C914-42E9-9C14-E926FCC4EC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>
            <a:extLst>
              <a:ext uri="{FF2B5EF4-FFF2-40B4-BE49-F238E27FC236}">
                <a16:creationId xmlns:a16="http://schemas.microsoft.com/office/drawing/2014/main" id="{86E8E567-D77C-44AD-8823-710D6C2845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12568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209A92A3-74E6-45DA-AC25-797C3342DF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>
            <a:extLst>
              <a:ext uri="{FF2B5EF4-FFF2-40B4-BE49-F238E27FC236}">
                <a16:creationId xmlns:a16="http://schemas.microsoft.com/office/drawing/2014/main" id="{9AC5454D-E3FA-41CB-922B-B7F698DE51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>
            <a:extLst>
              <a:ext uri="{FF2B5EF4-FFF2-40B4-BE49-F238E27FC236}">
                <a16:creationId xmlns:a16="http://schemas.microsoft.com/office/drawing/2014/main" id="{F25E9BFC-28C2-437B-AECB-F5FDF8515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9760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>
            <a:extLst>
              <a:ext uri="{FF2B5EF4-FFF2-40B4-BE49-F238E27FC236}">
                <a16:creationId xmlns:a16="http://schemas.microsoft.com/office/drawing/2014/main" id="{13E52165-8582-43EF-9025-84AED6F57C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>
            <a:extLst>
              <a:ext uri="{FF2B5EF4-FFF2-40B4-BE49-F238E27FC236}">
                <a16:creationId xmlns:a16="http://schemas.microsoft.com/office/drawing/2014/main" id="{D452DA59-FAD8-4A6C-82E2-FC1E91CC49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21266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AC54031-53F7-4FCB-BAC3-9F9FF142C1FE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EC2031-697F-4FC3-A305-F23D9F427E2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85A916-F827-40A8-BAEA-7EF19491D90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E8F475A-EFA8-4EF5-AED7-8B2FA10CE03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DD1D66E-F9D2-425F-A560-4B6071C7632F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B99707-B56F-4597-9E81-5C9D5ABB9BD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F98B36C-2325-4305-A1A2-CCA9515A877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9572B3E7-6F24-46EB-8A73-1DC43F0F0C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37E5B0C-B213-43D9-A7DE-5F6F93D638AD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3D8B1207-4688-4E7E-9E69-EC4B186E71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A075CFC-8E2B-44DB-B6DB-B1203D980D6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905D2130-A01C-437E-B614-314C3E0542C3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FA0EEB1-1B64-4325-B9A4-086EF0526E60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04C3F908-B94D-4113-8A49-517D1884A827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BE52DF38-884C-4259-80C6-699E6AFF3989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E428CB5B-BA91-46C1-A4D8-B0873B4ECCED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FABEB89-A573-4726-9C40-42352365099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55C5C97-DB6C-4377-99D5-AEEDCED379C8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541C5CEB-640E-4F04-A22F-AC71C898BEEF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0FB94160-C62F-41C5-B8B6-F545CF9397B7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CAB1BF6-5E20-4CF7-86A0-5F07431C019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907A02D-1CEE-40E3-B398-663949B6D5A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EA02C62-4589-46C9-B3A5-B1D0159166F9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C6E6CA9-ED8E-489A-8EED-D6A22D41203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9FFB0D85-AE7D-48F2-B7DD-25E2DFB94DDC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F35586A-7742-433C-8092-E888DB89F64C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D68C3128-EF7C-4996-BE74-E223DED5D4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629D100-2199-409B-B0CD-36BE5549E1F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561B015-D980-4F06-AF10-EB82BB79691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DCA097-B51F-4704-9272-071BD4944B03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B19E3C64-07B2-478D-8827-20A6418C99D9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B362196-8390-485D-B3D4-3D4404DE3491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C720188D-7BDD-4994-9376-B244528FC082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F34B77E-F9C8-4A77-AB5B-22153B1B1FC4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C06A1437-9BCC-46E5-902A-149BDEBB26B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74D665F4-E88D-44B7-B7AF-7E525B2D3073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9CC52C29-F910-4EC7-8FFA-717F478CD28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0597B025-BD04-4504-BCCA-9F857E80ABFE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C3C042CA-9CA7-4F1D-BBB8-BE4081957DD7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3A83D821-84C0-467B-9AB8-51B3FB60100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47EB07F-1ADE-40FE-B612-0215E6B9CC1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5ACD9DD5-1A6F-4909-A5AF-90886292C09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5949B83-7B3F-4583-A619-4F2C5257E09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3757765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1.0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6337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14656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C75B8B-5165-4611-A4CF-344747B06EC2}"/>
              </a:ext>
            </a:extLst>
          </p:cNvPr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25A4391-5C3F-41B8-A940-92892C325848}"/>
              </a:ext>
            </a:extLst>
          </p:cNvPr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>
            <a:extLst>
              <a:ext uri="{FF2B5EF4-FFF2-40B4-BE49-F238E27FC236}">
                <a16:creationId xmlns:a16="http://schemas.microsoft.com/office/drawing/2014/main" id="{E277D6CC-89CF-4728-AB6D-3C98944B00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6447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4055-CC5C-44F2-BA68-05B595D9BD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0115528-B16A-414E-A17F-764F11E93247}"/>
              </a:ext>
            </a:extLst>
          </p:cNvPr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>
            <a:extLst>
              <a:ext uri="{FF2B5EF4-FFF2-40B4-BE49-F238E27FC236}">
                <a16:creationId xmlns:a16="http://schemas.microsoft.com/office/drawing/2014/main" id="{1C01A8E7-9FD8-498E-8270-2E9EE31A0A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5CF51C-2D52-48A9-9F59-7ECDA7ED82B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13BB1A-D1E2-4028-82B1-4EEA2F1A0662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D801E9BB-7996-4781-828D-427ED576F894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78D52BB9-6C17-459C-8889-752FC72F86F6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3ACA296-5CB2-417C-B92D-38E9EFD220D6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E9D077F-ADD4-4D58-A05A-667D4C4AAD18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C89B5357-AD90-4586-9FFA-B47D34BFB973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E21C358-6351-47B5-95D2-7E8443628B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13FEB120-6B16-4C23-AD59-000509997890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8AE326E9-781F-47A1-BC7F-E07B4F3347CD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EE4D09F7-6517-4BAF-AF33-9041C64A191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01CD32-13CF-487A-9544-18FB53ABA67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E894138-E29C-428F-BFA4-3FAC177A3418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CA18357-853D-4D72-9B56-BDE6249B10F4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A59A71BE-5B12-47F9-B699-7C471A3F0A7A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0B60E2CB-255D-401C-A62F-C690E4158802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D247DCA7-C5A6-47BF-A77B-5471CC56BB9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173A5B8-373F-4DE1-A4C6-4BB058A6A9E3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154E2DD-9651-41FE-8FE9-685D75CBA0BA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DD36015-1BAB-4069-83A3-26BCA116B3E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D953A113-AEF7-49E3-88AE-283E83F7048D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32107BE-F41A-45ED-A993-E8FCE3F11888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F45A25D-56E6-4CFD-92BE-5B34019D84F8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82C6EE2-B9CB-4F99-BE98-85FAF7A2039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89FE53C-4C03-4766-AA9A-C12704732BD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5251C3F9-C172-4DB3-9046-2CAE654E0360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5792B882-F9DA-4150-83D0-0FF3F1511340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BBE28278-CA92-42D3-B9F5-32B0DE8AE65C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8335CDE-CA2C-4E36-B748-2550B9E6124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58C188B-31CE-4A69-B621-37558F7A828B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EDF54B2-8F87-41B2-8986-EED97F321F03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DCDEDF3F-080D-4421-9F5A-363D7D5BCD2D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4367091-F45C-4115-8EF0-10DBDCFD6AED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25F19F6-C05F-4148-B3C1-20D289DEF21F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03A19109-6EF2-44AC-A8AE-C57DADCEFE4C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D32D08D-1B9E-4BEE-8A23-D14EEB197D54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99232D9D-BDC7-4E55-9DE5-30481548DEA8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AB9F1D0B-9868-4539-A66A-47A64AD92BE7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E549B16-B371-40E2-8856-4D8BE8A4640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42A1E6-2F68-4550-9A93-E22A0E9889B6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3790CC0-A743-45A3-BD9F-71799C11B860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BF1DDF55-2A24-48E2-85FF-E6E520C6F585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E306BCB-83EF-4E9B-8A37-361F40FD8A1F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35EE650-07DA-4B47-B748-1EC976E69BD0}"/>
              </a:ext>
            </a:extLst>
          </p:cNvPr>
          <p:cNvCxnSpPr>
            <a:cxnSpLocks/>
          </p:cNvCxnSpPr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C3F781A-CC2F-4CA2-9E98-F87E2F6A0CB3}"/>
              </a:ext>
            </a:extLst>
          </p:cNvPr>
          <p:cNvCxnSpPr>
            <a:cxnSpLocks/>
          </p:cNvCxnSpPr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47AF80F-1794-4507-A137-B2D6F1052580}"/>
              </a:ext>
            </a:extLst>
          </p:cNvPr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AFDD30A-4BDD-49DC-B5A7-7BD23FEB4F4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3B8A4B4-B224-4702-B9C7-9164272B4A0C}"/>
                </a:ext>
              </a:extLst>
            </p:cNvPr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1DB69794-D9AD-4CE1-9593-FCCB07EE3A9D}"/>
              </a:ext>
            </a:extLst>
          </p:cNvPr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152CCE-1267-4B4C-9D05-9A1C94C9194E}"/>
              </a:ext>
            </a:extLst>
          </p:cNvPr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FA3A90-22CF-44EF-A2FA-7E8643CE5E6D}"/>
              </a:ext>
            </a:extLst>
          </p:cNvPr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C1AECA9-36E0-498C-B138-57E36668F494}"/>
              </a:ext>
            </a:extLst>
          </p:cNvPr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E797B68-D065-4405-BC96-BE607237EAB4}"/>
              </a:ext>
            </a:extLst>
          </p:cNvPr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971030-EDF7-4F1D-89C5-F7DE2E011758}"/>
              </a:ext>
            </a:extLst>
          </p:cNvPr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C3350A-038C-49CE-AC61-8CA74F8FF26A}"/>
              </a:ext>
            </a:extLst>
          </p:cNvPr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7233E72-31CC-4C0E-85D3-880069B75DB2}"/>
              </a:ext>
            </a:extLst>
          </p:cNvPr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>
            <a:extLst>
              <a:ext uri="{FF2B5EF4-FFF2-40B4-BE49-F238E27FC236}">
                <a16:creationId xmlns:a16="http://schemas.microsoft.com/office/drawing/2014/main" id="{E722F62A-9BA1-48EE-BFB8-74A2A8C2A2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>
            <a:extLst>
              <a:ext uri="{FF2B5EF4-FFF2-40B4-BE49-F238E27FC236}">
                <a16:creationId xmlns:a16="http://schemas.microsoft.com/office/drawing/2014/main" id="{A0B7B753-BE44-467B-9E2C-B390055634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EA124E8D-C549-41C5-86D9-8A4FDD2D57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BC82707-F2C2-4C20-BD00-92ACF2A87D67}"/>
              </a:ext>
            </a:extLst>
          </p:cNvPr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AA1EA30-C170-461D-9A5C-7BAD0C0649C3}"/>
              </a:ext>
            </a:extLst>
          </p:cNvPr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7711267-FD50-4E0E-BC5A-592742E0B083}"/>
              </a:ext>
            </a:extLst>
          </p:cNvPr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8E82205-C60E-4EB5-B003-485CA69CE75F}"/>
              </a:ext>
            </a:extLst>
          </p:cNvPr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4AA652D-4FD7-4039-B28B-12F93A645963}"/>
              </a:ext>
            </a:extLst>
          </p:cNvPr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68084C0-B897-4217-B881-38AE9F0D70A0}"/>
              </a:ext>
            </a:extLst>
          </p:cNvPr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>
            <a:extLst>
              <a:ext uri="{FF2B5EF4-FFF2-40B4-BE49-F238E27FC236}">
                <a16:creationId xmlns:a16="http://schemas.microsoft.com/office/drawing/2014/main" id="{7B8FB3EE-0F18-4A35-B647-2B1636ED9E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>
            <a:extLst>
              <a:ext uri="{FF2B5EF4-FFF2-40B4-BE49-F238E27FC236}">
                <a16:creationId xmlns:a16="http://schemas.microsoft.com/office/drawing/2014/main" id="{5DA29AB8-42A0-4316-8D89-D408F56F45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033341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DCB79D2-012A-4DBC-899C-C12C23BC637A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F3605C8-7475-44F0-805B-F415A325E1B5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F16E56B4-77D4-4EC4-8567-8B7C8505CEF9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C5AC1D01-513F-444D-8A84-35E1D5B7EE12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6E271FCB-4E90-4821-8C6E-C20670F13F65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3BC90BD-5312-4F1B-AE37-1CA14D4D102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69AED0E2-B618-467B-906A-A87B25D0B49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E9A6A173-80AC-417B-8F1A-3A89619E5BDD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E8223097-7909-44BE-A993-B7C3782DB6D8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2E38A5E-749A-4EA8-8966-578B28252972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8B327B27-852D-402B-96AB-B4221BA939D5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0E98A2C-5DE8-4C56-9BE9-6FA6D850C719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FB09821-F50A-420E-9F4A-F0023C117CB2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54F39D-DAAA-4686-ADA7-9E47161E608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417BC27-126A-4E9B-8499-E20C1298A39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44F1DF0B-3F28-4EC6-8BB3-6FAE61A041F5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538E8D37-4D37-415B-B369-D7EC275D80A6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C35D541-B3C3-4377-93A3-46AD5F35EF19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AA1594F8-2550-4FAE-9014-5B803524D915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A058A6F-D633-48BE-AA91-442FBB9FB38F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33E10306-CC02-4E7B-AFFD-9A1E129AA2D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6DEF066-62A2-4DE1-87B6-E19D6B756136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974E2B5-741E-4841-A351-A4BAF000CE7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0FBBC278-93F9-4519-B51F-FC0620CD65DA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8977241-4853-4191-8A78-B398B3BFA997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009F7838-E5DD-4C40-B717-538959920A8D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9BB88F9E-8049-4DDE-B00D-4E62A84F41D1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E5CA4711-E177-4110-90E9-D9FFFC35DD4D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C07B91DA-81BD-4499-A233-D60A475632D1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DCDDA458-376A-463D-97FF-1047AB180DFC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7919356E-D2EA-4AA2-BF5A-FECB5573126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88E1D5D7-FE87-457E-8B0A-047964F4380C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A224B4FC-D4E2-4314-8B46-4A5B6122B894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7BE7ED9F-026E-4E1C-A6F0-18E12F83F553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5DE9300-0EAE-4E14-8F24-B05DC6507768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DC943DD-1C24-4463-A305-317BA4B04AB7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78AED401-E746-4F8A-B12D-15BB1421F006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19DF7AE4-0578-43D6-957E-00E71A4174D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35CEE42-E65A-4F01-9CB1-9B81FB4AC52A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46B6A62-0BFA-4737-B298-27A5458D58E8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8E6769D-B980-457A-87AA-AE71543FCC22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9E79523-D07D-42CF-B5C4-FCCC053B532B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32852A8-6ACB-44E3-8E17-EB77CBEE751D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>
            <a:extLst>
              <a:ext uri="{FF2B5EF4-FFF2-40B4-BE49-F238E27FC236}">
                <a16:creationId xmlns:a16="http://schemas.microsoft.com/office/drawing/2014/main" id="{1907EC1D-81E8-4E44-96E9-641BAE1C44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DD53DB7-E3B4-4FFE-B4DC-397E0A1BCB2E}"/>
              </a:ext>
            </a:extLst>
          </p:cNvPr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E148FC-7642-424B-9583-5012D18A6308}"/>
              </a:ext>
            </a:extLst>
          </p:cNvPr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FBE38F4-8218-47F9-B296-5243929B0E32}"/>
              </a:ext>
            </a:extLst>
          </p:cNvPr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C42FAD3-C0AE-41F0-9851-89FF4C6B9AE0}"/>
              </a:ext>
            </a:extLst>
          </p:cNvPr>
          <p:cNvCxnSpPr>
            <a:cxnSpLocks/>
          </p:cNvCxnSpPr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5021CE6-232F-4875-8EB8-4C13E1EC461D}"/>
              </a:ext>
            </a:extLst>
          </p:cNvPr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>
            <a:extLst>
              <a:ext uri="{FF2B5EF4-FFF2-40B4-BE49-F238E27FC236}">
                <a16:creationId xmlns:a16="http://schemas.microsoft.com/office/drawing/2014/main" id="{6FE7573F-233B-4130-A668-26A348A9F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99287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42542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>
            <a:extLst>
              <a:ext uri="{FF2B5EF4-FFF2-40B4-BE49-F238E27FC236}">
                <a16:creationId xmlns:a16="http://schemas.microsoft.com/office/drawing/2014/main" id="{1C123676-6701-4D25-95EC-3B06387C51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788003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B7FF5F39-2A47-4DF6-9771-8784285DA17F}"/>
              </a:ext>
            </a:extLst>
          </p:cNvPr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E3AD28-BE21-456D-9373-AC63E3A899FB}"/>
              </a:ext>
            </a:extLst>
          </p:cNvPr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85258EB9-797E-4CE0-A63A-7FF6AFA393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52452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B2E4F71-EB35-42E0-AECB-49F7638D037B}"/>
              </a:ext>
            </a:extLst>
          </p:cNvPr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20559EC-4EB6-4FFC-BA4B-77E5EE3A3264}"/>
                </a:ext>
              </a:extLst>
            </p:cNvPr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359DF13-6345-4A10-9310-ECFD95073DE8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5E192DED-6983-47E8-BF20-14E9D79EFA5A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1306418-E399-4C53-8148-C1633E634657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D0BB47AE-B43B-444E-A2C1-66A9499BBF1F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A5D7730E-8681-4FFA-8C40-0AB9F3BC3A27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615465-BFD4-44C6-AD9A-82D8DB3FC363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2A028D-5614-4888-9E14-ED4264B9DEA1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AFE057D-F9AE-49F9-A2A0-566715E42276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1B88C56-EB2F-4BF6-A4B1-48170E165E6E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A355B8D5-700E-41D3-8567-F0E69FE32E57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1C937825-8F00-4EA0-8F16-C00B69844DB5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4439058D-3013-4AA5-A955-5F12C1F48BC9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A1CBF332-3B35-4F82-8DF9-9F25F8C57F3F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FB713327-BADA-47CE-8E3A-2276A2431F5C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F40F1B2-2FB5-485F-8FDC-3BD0B05CE225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41D72CC-5838-4128-A2E1-CDFF26094F56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75135E7-2243-40DA-8EDE-BB422689AE20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607FACA7-BA3B-4AA5-869B-D01F9CE40684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691CA83A-E929-41E2-9C5C-3347DDAF2D10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90051558-2BF0-4447-82D3-35D52FC1034C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D7DE405-0F67-48B6-A006-A5A5216DC6C5}"/>
                </a:ext>
              </a:extLst>
            </p:cNvPr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93606859-2206-4B75-969D-241A7DF82DF2}"/>
                  </a:ext>
                </a:extLst>
              </p:cNvPr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7FFFF5AA-097D-4CEC-ACF9-EC0AB52009B1}"/>
                  </a:ext>
                </a:extLst>
              </p:cNvPr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2E277470-CBB2-4175-A1AD-0C3B295DBD12}"/>
                  </a:ext>
                </a:extLst>
              </p:cNvPr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D5DFAC0A-F7A9-4DCE-B093-A8E2D234C7FD}"/>
                  </a:ext>
                </a:extLst>
              </p:cNvPr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C1B310E-13A9-438C-9E1C-AE21AB43A884}"/>
                  </a:ext>
                </a:extLst>
              </p:cNvPr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60366B5F-F1D4-4983-A00A-C1359976A73F}"/>
                  </a:ext>
                </a:extLst>
              </p:cNvPr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62489E71-B0C2-4CE9-A6FB-2216DE6F8936}"/>
                  </a:ext>
                </a:extLst>
              </p:cNvPr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8DAF40B-A80B-4666-A5B6-FB55CB812A50}"/>
                  </a:ext>
                </a:extLst>
              </p:cNvPr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2DF3D89-091E-404E-96C0-86FBCD939B82}"/>
                  </a:ext>
                </a:extLst>
              </p:cNvPr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9DA00A6-17DC-4FE9-926E-2F46CF5E082E}"/>
                  </a:ext>
                </a:extLst>
              </p:cNvPr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77293C95-BC7E-418F-89F8-A2660EECFA7C}"/>
                  </a:ext>
                </a:extLst>
              </p:cNvPr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363CDF01-EF88-4B3B-91EC-F394E77C012A}"/>
                  </a:ext>
                </a:extLst>
              </p:cNvPr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E7BBA8D8-949F-4FA2-8EE0-2086BFE88228}"/>
                  </a:ext>
                </a:extLst>
              </p:cNvPr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83A8FDC-A762-4D66-B97D-DB263B139C70}"/>
                  </a:ext>
                </a:extLst>
              </p:cNvPr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441319D0-3BF2-49FA-B802-279400E431D3}"/>
                  </a:ext>
                </a:extLst>
              </p:cNvPr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4B4DF40-ADCA-4C8E-93DC-454461DCBA6F}"/>
                  </a:ext>
                </a:extLst>
              </p:cNvPr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FACF7D4B-6B86-447B-8570-736974D14D24}"/>
                  </a:ext>
                </a:extLst>
              </p:cNvPr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4DACF3AB-567C-4481-A2B8-B00C56ED4B6D}"/>
                  </a:ext>
                </a:extLst>
              </p:cNvPr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16A71F-6E77-4BA1-9486-FF79B1BF7749}"/>
                  </a:ext>
                </a:extLst>
              </p:cNvPr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03F6AA43-D276-4829-8387-917A9388E6FA}"/>
                  </a:ext>
                </a:extLst>
              </p:cNvPr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>
            <a:extLst>
              <a:ext uri="{FF2B5EF4-FFF2-40B4-BE49-F238E27FC236}">
                <a16:creationId xmlns:a16="http://schemas.microsoft.com/office/drawing/2014/main" id="{CC5BA675-0B7D-4AFC-9839-FB00FD7C1F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>
            <a:extLst>
              <a:ext uri="{FF2B5EF4-FFF2-40B4-BE49-F238E27FC236}">
                <a16:creationId xmlns:a16="http://schemas.microsoft.com/office/drawing/2014/main" id="{9F5241EE-9AAC-4674-91D6-FA49B3FAEE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DAC824-7C65-441B-99D5-C731C1F58132}"/>
              </a:ext>
            </a:extLst>
          </p:cNvPr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1F2C90-BB39-4679-BD71-4C4882CD3DB8}"/>
              </a:ext>
            </a:extLst>
          </p:cNvPr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9431C9C2-F156-43EC-AD34-1B24C9288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045289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8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6" r:id="rId5"/>
    <p:sldLayoutId id="2147483675" r:id="rId6"/>
    <p:sldLayoutId id="2147483692" r:id="rId7"/>
    <p:sldLayoutId id="2147483686" r:id="rId8"/>
    <p:sldLayoutId id="2147483687" r:id="rId9"/>
    <p:sldLayoutId id="2147483688" r:id="rId10"/>
    <p:sldLayoutId id="2147483691" r:id="rId11"/>
    <p:sldLayoutId id="2147483689" r:id="rId12"/>
    <p:sldLayoutId id="2147483690" r:id="rId13"/>
    <p:sldLayoutId id="2147483681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25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2020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pic>
        <p:nvPicPr>
          <p:cNvPr id="8" name="图片占位符 7" descr="图片包含 天空, 水, 户外, 船&#10;&#10;描述已自动生成">
            <a:extLst>
              <a:ext uri="{FF2B5EF4-FFF2-40B4-BE49-F238E27FC236}">
                <a16:creationId xmlns:a16="http://schemas.microsoft.com/office/drawing/2014/main" id="{44509C2B-7FD1-424A-8D19-1B9C860B48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8" r="30048"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3877985" cy="569964"/>
          </a:xfrm>
        </p:spPr>
        <p:txBody>
          <a:bodyPr/>
          <a:lstStyle/>
          <a:p>
            <a:r>
              <a:rPr lang="zh-CN" altLang="en-US" dirty="0"/>
              <a:t>数字签名技术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81C1E4-A6FE-4B8E-AFE4-3F9C3B7A2D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261" y="4151835"/>
            <a:ext cx="2694969" cy="286232"/>
          </a:xfrm>
        </p:spPr>
        <p:txBody>
          <a:bodyPr/>
          <a:lstStyle/>
          <a:p>
            <a:r>
              <a:rPr lang="zh-CN" altLang="en-US" sz="1400" dirty="0"/>
              <a:t>计</a:t>
            </a:r>
            <a:r>
              <a:rPr lang="en-US" altLang="zh-CN" sz="1400" dirty="0"/>
              <a:t>184</a:t>
            </a:r>
            <a:r>
              <a:rPr lang="zh-CN" altLang="en-US" sz="1400" dirty="0"/>
              <a:t>小组          展示：王丹琳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1080745" cy="258532"/>
          </a:xfrm>
        </p:spPr>
        <p:txBody>
          <a:bodyPr/>
          <a:lstStyle/>
          <a:p>
            <a:r>
              <a:rPr lang="en-US" altLang="zh-CN" dirty="0"/>
              <a:t>2020/ 12 / 29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3BF8900-A576-4A60-8181-5B7317FAB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6434" y="1468877"/>
            <a:ext cx="184731" cy="535531"/>
          </a:xfrm>
        </p:spPr>
        <p:txBody>
          <a:bodyPr/>
          <a:lstStyle/>
          <a:p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250CD9-428B-4BE4-A93F-E4FD44E99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75" y="890588"/>
            <a:ext cx="3380903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72609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B52D40-4E9D-4B1E-BF3B-8FD287B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36" y="544373"/>
            <a:ext cx="1005403" cy="410753"/>
          </a:xfrm>
        </p:spPr>
        <p:txBody>
          <a:bodyPr/>
          <a:lstStyle/>
          <a:p>
            <a:r>
              <a:rPr lang="zh-CN" altLang="en-US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A98AEB-EA95-481D-B91B-5FCDDA89E4E1}"/>
              </a:ext>
            </a:extLst>
          </p:cNvPr>
          <p:cNvSpPr txBox="1"/>
          <p:nvPr/>
        </p:nvSpPr>
        <p:spPr>
          <a:xfrm>
            <a:off x="885217" y="1575881"/>
            <a:ext cx="1054478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用户利用私钥</a:t>
            </a:r>
            <a:r>
              <a:rPr lang="en-US" altLang="zh-CN" sz="24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g</a:t>
            </a:r>
            <a:r>
              <a:rPr lang="en-US" altLang="zh-CN" sz="2400" baseline="-25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ID</a:t>
            </a:r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执行如下步骤，签署消息</a:t>
            </a:r>
            <a:r>
              <a:rPr lang="en-US" altLang="zh-CN" sz="24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m</a:t>
            </a:r>
            <a:r>
              <a:rPr lang="en-US" altLang="zh-CN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选取随机整数</a:t>
            </a:r>
            <a:r>
              <a:rPr lang="en-US" altLang="zh-CN" sz="24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</a:t>
            </a:r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，计算</a:t>
            </a:r>
            <a:r>
              <a:rPr lang="en-US" altLang="zh-CN" sz="24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t</a:t>
            </a:r>
            <a:r>
              <a:rPr lang="en-US" altLang="zh-CN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=</a:t>
            </a:r>
            <a:r>
              <a:rPr lang="en-US" altLang="zh-CN" sz="24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 </a:t>
            </a:r>
            <a:r>
              <a:rPr lang="en-US" altLang="zh-CN" sz="2400" i="1" baseline="30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</a:t>
            </a:r>
            <a:r>
              <a:rPr lang="en-US" altLang="zh-CN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mod</a:t>
            </a:r>
            <a:r>
              <a:rPr lang="en-US" altLang="zh-CN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en-US" altLang="zh-CN" sz="24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n</a:t>
            </a:r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； </a:t>
            </a:r>
            <a:br>
              <a:rPr lang="en-US" altLang="zh-CN" sz="2400" dirty="0"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</a:br>
            <a:endParaRPr lang="en-US" altLang="zh-CN" sz="24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计算</a:t>
            </a:r>
            <a:r>
              <a:rPr lang="en-US" altLang="zh-CN" sz="24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s</a:t>
            </a:r>
            <a:r>
              <a:rPr lang="en-US" altLang="zh-CN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=</a:t>
            </a:r>
            <a:r>
              <a:rPr lang="en-US" altLang="zh-CN" sz="24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g</a:t>
            </a:r>
            <a:r>
              <a:rPr lang="en-US" altLang="zh-CN" sz="2400" baseline="-25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ID</a:t>
            </a:r>
            <a:r>
              <a:rPr lang="en-US" altLang="zh-CN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×"r"</a:t>
            </a:r>
            <a:r>
              <a:rPr lang="en-US" altLang="zh-CN" sz="2400" i="1" baseline="30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h</a:t>
            </a:r>
            <a:r>
              <a:rPr lang="en-US" altLang="zh-CN" sz="2400" baseline="30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(</a:t>
            </a:r>
            <a:r>
              <a:rPr lang="en-US" altLang="zh-CN" sz="2400" i="1" baseline="30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t</a:t>
            </a:r>
            <a:r>
              <a:rPr lang="en-US" altLang="zh-CN" sz="2400" baseline="30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, </a:t>
            </a:r>
            <a:r>
              <a:rPr lang="en-US" altLang="zh-CN" sz="2400" i="1" baseline="30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m</a:t>
            </a:r>
            <a:r>
              <a:rPr lang="en-US" altLang="zh-CN" sz="2400" baseline="30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) </a:t>
            </a:r>
            <a:r>
              <a:rPr lang="en-US" altLang="zh-CN" sz="2400" b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mod</a:t>
            </a:r>
            <a:r>
              <a:rPr lang="en-US" altLang="zh-CN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en-US" altLang="zh-CN" sz="24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n</a:t>
            </a:r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； </a:t>
            </a:r>
            <a:br>
              <a:rPr lang="en-US" altLang="zh-CN" sz="2400" dirty="0"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</a:br>
            <a:endParaRPr lang="en-US" altLang="zh-CN" sz="24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输出签名</a:t>
            </a:r>
            <a:r>
              <a:rPr lang="el-GR" altLang="zh-CN" sz="2400" i="1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方正小标宋简体" panose="03000509000000000000" pitchFamily="65" charset="-122"/>
              </a:rPr>
              <a:t>σ</a:t>
            </a:r>
            <a:r>
              <a:rPr lang="el-GR" altLang="zh-CN" sz="24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方正小标宋简体" panose="03000509000000000000" pitchFamily="65" charset="-122"/>
              </a:rPr>
              <a:t> = &lt;</a:t>
            </a:r>
            <a:r>
              <a:rPr lang="en-US" altLang="zh-CN" sz="24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s</a:t>
            </a:r>
            <a:r>
              <a:rPr lang="en-US" altLang="zh-CN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, </a:t>
            </a:r>
            <a:r>
              <a:rPr lang="en-US" altLang="zh-CN" sz="24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t</a:t>
            </a:r>
            <a:r>
              <a:rPr lang="en-US" altLang="zh-CN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&gt;</a:t>
            </a:r>
            <a:endParaRPr lang="en-US" altLang="zh-CN" sz="24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81F340-0F1F-444B-B774-4353E3F1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77" y="2898073"/>
            <a:ext cx="7421442" cy="34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04076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2616ABF-033B-47CD-8CC6-9A4AC093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005403" cy="410753"/>
          </a:xfrm>
        </p:spPr>
        <p:txBody>
          <a:bodyPr/>
          <a:lstStyle/>
          <a:p>
            <a:r>
              <a:rPr lang="zh-CN" altLang="en-US" dirty="0"/>
              <a:t>验证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6FF02D-C96A-4C05-9B2C-11D0E2747F42}"/>
              </a:ext>
            </a:extLst>
          </p:cNvPr>
          <p:cNvSpPr txBox="1"/>
          <p:nvPr/>
        </p:nvSpPr>
        <p:spPr>
          <a:xfrm>
            <a:off x="807396" y="1342417"/>
            <a:ext cx="107587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验证者收到</a:t>
            </a:r>
            <a:r>
              <a:rPr lang="el-GR" altLang="zh-CN" sz="2400" i="1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方正小标宋简体" panose="03000509000000000000" pitchFamily="65" charset="-122"/>
              </a:rPr>
              <a:t>σ</a:t>
            </a:r>
            <a:r>
              <a:rPr lang="el-GR" altLang="zh-CN" sz="2400" dirty="0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方正小标宋简体" panose="03000509000000000000" pitchFamily="65" charset="-122"/>
              </a:rPr>
              <a:t> = &lt;</a:t>
            </a:r>
            <a:r>
              <a:rPr lang="en-US" altLang="zh-CN" sz="24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s</a:t>
            </a:r>
            <a:r>
              <a:rPr lang="en-US" altLang="zh-CN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, </a:t>
            </a:r>
            <a:r>
              <a:rPr lang="en-US" altLang="zh-CN" sz="24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t</a:t>
            </a:r>
            <a:r>
              <a:rPr lang="en-US" altLang="zh-CN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&gt;</a:t>
            </a:r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，消息</a:t>
            </a:r>
            <a:r>
              <a:rPr lang="en-US" altLang="zh-CN" sz="2400" i="1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hmt</a:t>
            </a:r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和签名者的公钥</a:t>
            </a:r>
            <a:r>
              <a:rPr lang="en-US" altLang="zh-CN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(</a:t>
            </a:r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身份</a:t>
            </a:r>
            <a:r>
              <a:rPr lang="en-US" altLang="zh-CN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ID), </a:t>
            </a:r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验证下式是否成立</a:t>
            </a:r>
            <a:endParaRPr lang="zh-CN" altLang="en-US" sz="24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zh-CN" altLang="en-US" sz="24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ctr" rtl="0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    </a:t>
            </a:r>
            <a:r>
              <a:rPr lang="en-US" altLang="zh-CN" sz="2400" i="1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s </a:t>
            </a:r>
            <a:r>
              <a:rPr lang="en-US" altLang="zh-CN" sz="2400" i="1" baseline="30000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= </a:t>
            </a:r>
            <a:r>
              <a:rPr lang="en-US" altLang="zh-CN" sz="2400" i="1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h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(ID)</a:t>
            </a:r>
            <a:r>
              <a:rPr lang="en-US" altLang="zh-CN" sz="2400" dirty="0"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× "t "</a:t>
            </a:r>
            <a:r>
              <a:rPr lang="en-US" altLang="zh-CN" sz="2400" i="1" baseline="30000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h</a:t>
            </a:r>
            <a:r>
              <a:rPr lang="en-US" altLang="zh-CN" sz="2400" baseline="30000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(</a:t>
            </a:r>
            <a:r>
              <a:rPr lang="en-US" altLang="zh-CN" sz="2400" i="1" baseline="30000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t</a:t>
            </a:r>
            <a:r>
              <a:rPr lang="en-US" altLang="zh-CN" sz="2400" baseline="30000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, </a:t>
            </a:r>
            <a:r>
              <a:rPr lang="en-US" altLang="zh-CN" sz="2400" i="1" baseline="30000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m</a:t>
            </a:r>
            <a:r>
              <a:rPr lang="en-US" altLang="zh-CN" sz="2400" baseline="30000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)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mod</a:t>
            </a:r>
            <a:r>
              <a:rPr lang="en-US" altLang="zh-CN" sz="2400" dirty="0"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n</a:t>
            </a:r>
            <a:endParaRPr lang="en-US" altLang="zh-CN" sz="24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en-US" altLang="zh-CN" sz="24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如果成立则输出「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Accept</a:t>
            </a:r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」，否则输出「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Reject</a:t>
            </a:r>
            <a:r>
              <a:rPr lang="zh-CN" altLang="en-US" sz="24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」</a:t>
            </a:r>
            <a:endParaRPr lang="en-US" altLang="zh-CN" sz="24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zh-CN" altLang="en-US" sz="2400" dirty="0"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040002-EDFB-4FB7-AEC0-1DFED844F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9401"/>
            <a:ext cx="6227695" cy="21185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610C28-C24B-4475-A259-5AD2E9C12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1"/>
            <a:ext cx="8686800" cy="12696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8E6CAF-EAFD-4DDA-A963-EB2E1F561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75" y="5293804"/>
            <a:ext cx="9216165" cy="14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1752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7F2C18F-1BBC-4CC7-BEA0-527738C9AEFC}"/>
              </a:ext>
            </a:extLst>
          </p:cNvPr>
          <p:cNvSpPr/>
          <p:nvPr/>
        </p:nvSpPr>
        <p:spPr>
          <a:xfrm>
            <a:off x="4925036" y="2648334"/>
            <a:ext cx="4397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签名和验证都需要模幂</a:t>
            </a:r>
            <a:r>
              <a:rPr lang="en-US" altLang="zh-CN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(Modular Exponentiations)</a:t>
            </a:r>
            <a:r>
              <a:rPr lang="zh-CN" altLang="en-US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，模乘</a:t>
            </a:r>
            <a:r>
              <a:rPr lang="en-US" altLang="zh-CN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(Modular Multiplication) </a:t>
            </a:r>
            <a:r>
              <a:rPr lang="zh-CN" altLang="en-US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和哈希运算</a:t>
            </a:r>
            <a:r>
              <a:rPr lang="en-US" altLang="zh-CN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(Hash Operation)</a:t>
            </a:r>
            <a:endParaRPr lang="en-US" altLang="zh-CN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BD69CF-03D6-4C94-B950-6A978B152BE0}"/>
              </a:ext>
            </a:extLst>
          </p:cNvPr>
          <p:cNvSpPr txBox="1"/>
          <p:nvPr/>
        </p:nvSpPr>
        <p:spPr>
          <a:xfrm>
            <a:off x="4925036" y="20351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效率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DE8162-F674-4D1C-BC15-CB84F18B2F93}"/>
              </a:ext>
            </a:extLst>
          </p:cNvPr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9365051-FD98-41F3-AB1E-665829E149C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E02F872-DC0F-4810-A9DD-EABB7B5513CD}"/>
                </a:ext>
              </a:extLst>
            </p:cNvPr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86C2899-684C-4988-A060-C7872F3DBD89}"/>
              </a:ext>
            </a:extLst>
          </p:cNvPr>
          <p:cNvSpPr/>
          <p:nvPr/>
        </p:nvSpPr>
        <p:spPr>
          <a:xfrm>
            <a:off x="4925035" y="4525027"/>
            <a:ext cx="43973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分解因子问题困难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Integer Factorization Problem (IFP)</a:t>
            </a:r>
            <a:endParaRPr lang="en-US" altLang="zh-CN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9D2200-0A7F-4054-B254-A76884330126}"/>
              </a:ext>
            </a:extLst>
          </p:cNvPr>
          <p:cNvSpPr txBox="1"/>
          <p:nvPr/>
        </p:nvSpPr>
        <p:spPr>
          <a:xfrm>
            <a:off x="4925036" y="39602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安全性</a:t>
            </a:r>
            <a:endParaRPr lang="zh-CN" altLang="en-US" sz="3200" b="1" dirty="0">
              <a:solidFill>
                <a:srgbClr val="666666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B50D1F-3387-4DC0-B28A-C2DF8B9D499A}"/>
              </a:ext>
            </a:extLst>
          </p:cNvPr>
          <p:cNvSpPr txBox="1"/>
          <p:nvPr/>
        </p:nvSpPr>
        <p:spPr>
          <a:xfrm>
            <a:off x="8975725" y="2373313"/>
            <a:ext cx="144145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100%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10544D-4EDF-4302-ACFB-46C180C5C99E}"/>
              </a:ext>
            </a:extLst>
          </p:cNvPr>
          <p:cNvSpPr txBox="1"/>
          <p:nvPr/>
        </p:nvSpPr>
        <p:spPr>
          <a:xfrm>
            <a:off x="8975725" y="3971401"/>
            <a:ext cx="144145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100%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FB8BC0-B83B-4E7F-8CE3-81AF6AF9E974}"/>
              </a:ext>
            </a:extLst>
          </p:cNvPr>
          <p:cNvCxnSpPr>
            <a:cxnSpLocks/>
          </p:cNvCxnSpPr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237C044-0447-4E3D-AB72-8C98BE5C3E07}"/>
              </a:ext>
            </a:extLst>
          </p:cNvPr>
          <p:cNvCxnSpPr>
            <a:cxnSpLocks/>
          </p:cNvCxnSpPr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占位符 3" descr="图片包含 天空, 水, 户外, 船&#10;&#10;描述已自动生成">
            <a:extLst>
              <a:ext uri="{FF2B5EF4-FFF2-40B4-BE49-F238E27FC236}">
                <a16:creationId xmlns:a16="http://schemas.microsoft.com/office/drawing/2014/main" id="{E2C75EC6-D56E-406B-92BB-61CB8A894B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8" r="30208"/>
          <a:stretch>
            <a:fillRect/>
          </a:stretch>
        </p:blipFill>
        <p:spPr>
          <a:xfrm>
            <a:off x="1779846" y="1737916"/>
            <a:ext cx="2761455" cy="4100918"/>
          </a:xfrm>
        </p:spPr>
      </p:pic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005403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0CCF0C-2A26-438A-8DA6-516306631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46" y="1737920"/>
            <a:ext cx="2761455" cy="41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53013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18F4086-835B-4BBE-AEAE-E6BD2EB88989}"/>
              </a:ext>
            </a:extLst>
          </p:cNvPr>
          <p:cNvSpPr txBox="1"/>
          <p:nvPr/>
        </p:nvSpPr>
        <p:spPr>
          <a:xfrm rot="16200000">
            <a:off x="6394882" y="4862258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2020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pic>
        <p:nvPicPr>
          <p:cNvPr id="8" name="图片占位符 7" descr="图片包含 天空, 水, 户外, 船&#10;&#10;描述已自动生成">
            <a:extLst>
              <a:ext uri="{FF2B5EF4-FFF2-40B4-BE49-F238E27FC236}">
                <a16:creationId xmlns:a16="http://schemas.microsoft.com/office/drawing/2014/main" id="{44509C2B-7FD1-424A-8D19-1B9C860B48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8" r="30048"/>
          <a:stretch>
            <a:fillRect/>
          </a:stretch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D05DAD-ABC1-46C3-BE2D-C56C6E40E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5315879" cy="107721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E4AB53-5A09-4103-85D3-85AC4843B5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1080745" cy="258532"/>
          </a:xfrm>
        </p:spPr>
        <p:txBody>
          <a:bodyPr/>
          <a:lstStyle/>
          <a:p>
            <a:r>
              <a:rPr lang="en-US" altLang="zh-CN" dirty="0"/>
              <a:t>2020/ 12 / 29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B87E24-45A0-4472-9362-A9A75F75C3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5219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2646878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数字签名技术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7F0C17-4465-4AF2-857B-C165D48D7B08}"/>
              </a:ext>
            </a:extLst>
          </p:cNvPr>
          <p:cNvSpPr txBox="1"/>
          <p:nvPr/>
        </p:nvSpPr>
        <p:spPr>
          <a:xfrm>
            <a:off x="1912679" y="2057400"/>
            <a:ext cx="8299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数字签名技术是将摘要信息用发送者的私钥加密，与原文一起传送给接收者。接收者只有用发送者的公钥才能解密被加密的摘要信息，然后用</a:t>
            </a:r>
            <a:r>
              <a:rPr lang="en-US" altLang="zh-CN" sz="24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Hash</a:t>
            </a:r>
            <a:r>
              <a:rPr lang="zh-CN" altLang="en-US" sz="24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函数对收到的原文产生一个摘要信息，与解密的摘要信息对比。如果相同，则说明收到的信息是完整的，在传输过程中没有被修改，否则说明信息被修改过，因此数字签名能够验证信息的完整性。</a:t>
            </a:r>
          </a:p>
        </p:txBody>
      </p:sp>
    </p:spTree>
    <p:extLst>
      <p:ext uri="{BB962C8B-B14F-4D97-AF65-F5344CB8AC3E}">
        <p14:creationId xmlns:p14="http://schemas.microsoft.com/office/powerpoint/2010/main" val="85114046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005403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特点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7F0C17-4465-4AF2-857B-C165D48D7B08}"/>
              </a:ext>
            </a:extLst>
          </p:cNvPr>
          <p:cNvSpPr txBox="1"/>
          <p:nvPr/>
        </p:nvSpPr>
        <p:spPr>
          <a:xfrm>
            <a:off x="2970923" y="2228671"/>
            <a:ext cx="6250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非对称加密算法</a:t>
            </a:r>
            <a:r>
              <a:rPr lang="en-US" altLang="zh-CN" sz="24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+</a:t>
            </a:r>
            <a:r>
              <a:rPr lang="zh-CN" altLang="en-US" sz="24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消息摘要算法的结合体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抗否认性、认证数据来源、防止数据被篡改</a:t>
            </a:r>
            <a:endParaRPr lang="en-US" altLang="zh-CN" sz="24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私钥加密（签名）、公钥解密（验证）</a:t>
            </a:r>
          </a:p>
        </p:txBody>
      </p:sp>
    </p:spTree>
    <p:extLst>
      <p:ext uri="{BB962C8B-B14F-4D97-AF65-F5344CB8AC3E}">
        <p14:creationId xmlns:p14="http://schemas.microsoft.com/office/powerpoint/2010/main" val="285811357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1005403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7F0C17-4465-4AF2-857B-C165D48D7B08}"/>
              </a:ext>
            </a:extLst>
          </p:cNvPr>
          <p:cNvSpPr txBox="1"/>
          <p:nvPr/>
        </p:nvSpPr>
        <p:spPr>
          <a:xfrm>
            <a:off x="1091941" y="1301669"/>
            <a:ext cx="103138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1</a:t>
            </a:r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）消息发送者产生一个密钥对（私钥</a:t>
            </a:r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+</a:t>
            </a:r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公钥），然后将公钥发送给消息接收者</a:t>
            </a:r>
            <a:endParaRPr lang="en-US" altLang="zh-CN" sz="20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zh-CN" altLang="en-US" sz="16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2</a:t>
            </a:r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）消息发送者使用消息摘要算法对原文进行加密（加密后的密文称作摘要）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3</a:t>
            </a:r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）消息发送者将上述的摘要使用私钥加密得到密文</a:t>
            </a:r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--</a:t>
            </a:r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这个过程就被称作签名处理，得到的密文就被称作签名</a:t>
            </a:r>
            <a:endParaRPr lang="en-US" altLang="zh-CN" sz="20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zh-CN" altLang="en-US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4</a:t>
            </a:r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）消息发送者将原文与密文发给消息接收者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5</a:t>
            </a:r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）消息接收者使用公钥对密文（即签名）进行解密，得到摘要值</a:t>
            </a:r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content1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6</a:t>
            </a:r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）消息接收者使用与消息发送者相同的消息摘要算法对原文进行加密，得到摘要值</a:t>
            </a:r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content2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7</a:t>
            </a:r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）比较</a:t>
            </a:r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content1</a:t>
            </a:r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是不是与</a:t>
            </a:r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content2</a:t>
            </a:r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相等，若相等，则说明消息没有被篡改（消息完整性），也说明消息却是来源于上述的消息发送方（因为其他人是无法伪造签名的，这就完成了“抗否认性”和“认证消息来源”）</a:t>
            </a:r>
          </a:p>
        </p:txBody>
      </p:sp>
    </p:spTree>
    <p:extLst>
      <p:ext uri="{BB962C8B-B14F-4D97-AF65-F5344CB8AC3E}">
        <p14:creationId xmlns:p14="http://schemas.microsoft.com/office/powerpoint/2010/main" val="808961437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2646878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类比手写签名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7F0C17-4465-4AF2-857B-C165D48D7B08}"/>
              </a:ext>
            </a:extLst>
          </p:cNvPr>
          <p:cNvSpPr txBox="1"/>
          <p:nvPr/>
        </p:nvSpPr>
        <p:spPr>
          <a:xfrm>
            <a:off x="589240" y="1830222"/>
            <a:ext cx="10351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张三在合同上签了自己的名字，这样张三在后来想否认自己的这个合同内容时，就不行了（抗否认性）</a:t>
            </a:r>
            <a:endParaRPr lang="en-US" altLang="zh-CN" sz="20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zh-CN" altLang="en-US" sz="20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在张三签过名之后，若合同内容又发生了变化，这个时候签名就可以看做无效了</a:t>
            </a:r>
            <a:endParaRPr lang="en-US" altLang="zh-CN" sz="20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zh-CN" altLang="en-US" sz="20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当然，我们通过合同上张三的签名，我们就可以知道签名的来源是张三（认证数据来源）</a:t>
            </a:r>
          </a:p>
        </p:txBody>
      </p:sp>
    </p:spTree>
    <p:extLst>
      <p:ext uri="{BB962C8B-B14F-4D97-AF65-F5344CB8AC3E}">
        <p14:creationId xmlns:p14="http://schemas.microsoft.com/office/powerpoint/2010/main" val="362229027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3877985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/>
              <a:t>常见的数字签名算法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7F0C17-4465-4AF2-857B-C165D48D7B08}"/>
              </a:ext>
            </a:extLst>
          </p:cNvPr>
          <p:cNvSpPr txBox="1"/>
          <p:nvPr/>
        </p:nvSpPr>
        <p:spPr>
          <a:xfrm>
            <a:off x="589240" y="1534387"/>
            <a:ext cx="90254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RSA</a:t>
            </a:r>
            <a:r>
              <a:rPr lang="zh-CN" altLang="en-US" sz="2000" dirty="0">
                <a:solidFill>
                  <a:srgbClr val="FF0000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（数字签名算法的经典，也是最常用的数字签名算法）</a:t>
            </a:r>
            <a:endParaRPr lang="en-US" altLang="zh-CN" sz="2000" dirty="0">
              <a:solidFill>
                <a:srgbClr val="FF0000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zh-CN" altLang="en-US" sz="2000" dirty="0">
              <a:solidFill>
                <a:srgbClr val="FF0000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DSA</a:t>
            </a:r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（是后续数字签名算法的基础）</a:t>
            </a:r>
            <a:endParaRPr lang="en-US" altLang="zh-CN" sz="20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zh-CN" altLang="en-US" sz="20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ECDSA</a:t>
            </a:r>
          </a:p>
          <a:p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（</a:t>
            </a:r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ECC+DSA</a:t>
            </a:r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的结合体，相较于其他数字签名算法，速度快，强度高，签名短，但是使用还没有</a:t>
            </a:r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RSA</a:t>
            </a:r>
            <a:r>
              <a:rPr lang="zh-CN" altLang="en-US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广泛）</a:t>
            </a:r>
            <a:endParaRPr lang="en-US" altLang="zh-CN" sz="2000" dirty="0">
              <a:solidFill>
                <a:srgbClr val="3F3F3F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055726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>
            <a:extLst>
              <a:ext uri="{FF2B5EF4-FFF2-40B4-BE49-F238E27FC236}">
                <a16:creationId xmlns:a16="http://schemas.microsoft.com/office/drawing/2014/main" id="{898DB2C2-7AE1-493B-8990-34A57A0C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40" y="495734"/>
            <a:ext cx="8536311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b="1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b="1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算法的基于身份的数字签名算法 </a:t>
            </a:r>
            <a:r>
              <a:rPr lang="zh-CN" altLang="en-US" dirty="0"/>
              <a:t>步骤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4CD7F6A-D11C-46D1-9EE0-217A39BA5FC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845163" y="3827034"/>
            <a:ext cx="8572012" cy="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D87F807-9867-49B3-9992-348345CE0564}"/>
              </a:ext>
            </a:extLst>
          </p:cNvPr>
          <p:cNvSpPr/>
          <p:nvPr/>
        </p:nvSpPr>
        <p:spPr>
          <a:xfrm>
            <a:off x="1774825" y="4417601"/>
            <a:ext cx="3151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输入：系统参数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params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，消息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M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和签名者的私钥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d</a:t>
            </a:r>
            <a:r>
              <a:rPr lang="en-US" altLang="zh-CN" sz="2000" baseline="-25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ID</a:t>
            </a:r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br>
              <a:rPr lang="zh-CN" altLang="en-US" sz="2000" dirty="0"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</a:br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输出：签名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σ</a:t>
            </a:r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CC8F2A-89FA-452A-A99D-1D3FF79D5F2F}"/>
              </a:ext>
            </a:extLst>
          </p:cNvPr>
          <p:cNvSpPr txBox="1"/>
          <p:nvPr/>
        </p:nvSpPr>
        <p:spPr>
          <a:xfrm>
            <a:off x="1843847" y="384206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签名</a:t>
            </a:r>
            <a:endParaRPr lang="zh-CN" altLang="en-US" sz="3200" b="1" dirty="0">
              <a:solidFill>
                <a:srgbClr val="666666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B7FF45-4C5B-4A25-885C-A521718A72A6}"/>
              </a:ext>
            </a:extLst>
          </p:cNvPr>
          <p:cNvSpPr/>
          <p:nvPr/>
        </p:nvSpPr>
        <p:spPr>
          <a:xfrm>
            <a:off x="3826494" y="1207741"/>
            <a:ext cx="32031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初始化</a:t>
            </a: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输入：安全参数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k</a:t>
            </a: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输出：系统参数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params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和主密钥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master-key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99688-AC74-4F1F-9AEB-09E223D6CB1F}"/>
              </a:ext>
            </a:extLst>
          </p:cNvPr>
          <p:cNvSpPr txBox="1"/>
          <p:nvPr/>
        </p:nvSpPr>
        <p:spPr>
          <a:xfrm>
            <a:off x="3842483" y="31525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初始化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07733C-BBB9-4586-800C-644F7BB8AA3B}"/>
              </a:ext>
            </a:extLst>
          </p:cNvPr>
          <p:cNvSpPr/>
          <p:nvPr/>
        </p:nvSpPr>
        <p:spPr>
          <a:xfrm>
            <a:off x="6010091" y="4584893"/>
            <a:ext cx="42136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输入：系统参数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params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，签名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σ</a:t>
            </a:r>
            <a:r>
              <a:rPr lang="zh-CN" altLang="en-US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，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签名者公钥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(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身份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)ID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消息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M</a:t>
            </a:r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输出：「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Accept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」或者「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Reject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」</a:t>
            </a:r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414E33-45AB-4BE3-8090-C450B4094C80}"/>
              </a:ext>
            </a:extLst>
          </p:cNvPr>
          <p:cNvSpPr txBox="1"/>
          <p:nvPr/>
        </p:nvSpPr>
        <p:spPr>
          <a:xfrm>
            <a:off x="6096000" y="3846687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验证</a:t>
            </a:r>
            <a:endParaRPr lang="zh-CN" altLang="en-US" sz="3200" b="1" dirty="0">
              <a:solidFill>
                <a:srgbClr val="666666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43CEDF-5F49-41A6-BF6E-F5FCB868EE8F}"/>
              </a:ext>
            </a:extLst>
          </p:cNvPr>
          <p:cNvSpPr/>
          <p:nvPr/>
        </p:nvSpPr>
        <p:spPr>
          <a:xfrm>
            <a:off x="8167181" y="1254456"/>
            <a:ext cx="26151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输入：系统参数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params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、主密钥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master-key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和用户身份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ID</a:t>
            </a:r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输出：用户私钥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d</a:t>
            </a:r>
            <a:r>
              <a:rPr lang="en-US" altLang="zh-CN" sz="2000" baseline="-25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ID</a:t>
            </a:r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A36E10-AE4E-4321-A39C-00CF9487C388}"/>
              </a:ext>
            </a:extLst>
          </p:cNvPr>
          <p:cNvSpPr txBox="1"/>
          <p:nvPr/>
        </p:nvSpPr>
        <p:spPr>
          <a:xfrm>
            <a:off x="8151324" y="31525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用户私钥生成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EFE01-1F01-444F-9FBE-B98F36F91028}"/>
              </a:ext>
            </a:extLst>
          </p:cNvPr>
          <p:cNvSpPr/>
          <p:nvPr/>
        </p:nvSpPr>
        <p:spPr>
          <a:xfrm>
            <a:off x="1774825" y="3791865"/>
            <a:ext cx="70338" cy="70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8F75394-F67F-48C6-9F64-770A9FDF4F9C}"/>
              </a:ext>
            </a:extLst>
          </p:cNvPr>
          <p:cNvSpPr/>
          <p:nvPr/>
        </p:nvSpPr>
        <p:spPr>
          <a:xfrm>
            <a:off x="3935413" y="3791865"/>
            <a:ext cx="70338" cy="70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088498F-D616-4CE9-93DC-EA6E57D26348}"/>
              </a:ext>
            </a:extLst>
          </p:cNvPr>
          <p:cNvSpPr/>
          <p:nvPr/>
        </p:nvSpPr>
        <p:spPr>
          <a:xfrm>
            <a:off x="6096000" y="3791865"/>
            <a:ext cx="70338" cy="70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1C12A17-43D3-4E4A-B669-AD64A9520393}"/>
              </a:ext>
            </a:extLst>
          </p:cNvPr>
          <p:cNvSpPr/>
          <p:nvPr/>
        </p:nvSpPr>
        <p:spPr>
          <a:xfrm>
            <a:off x="8256587" y="3791865"/>
            <a:ext cx="70338" cy="703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57999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0528DC8-9857-494F-A390-535CCB43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2236510" cy="410753"/>
          </a:xfrm>
        </p:spPr>
        <p:txBody>
          <a:bodyPr/>
          <a:lstStyle/>
          <a:p>
            <a:r>
              <a:rPr lang="zh-CN" altLang="en-US" b="1" dirty="0">
                <a:solidFill>
                  <a:srgbClr val="3F3F3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具体实现：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4491BE-742D-4E9A-8299-D38DB61C3B55}"/>
              </a:ext>
            </a:extLst>
          </p:cNvPr>
          <p:cNvSpPr txBox="1"/>
          <p:nvPr/>
        </p:nvSpPr>
        <p:spPr>
          <a:xfrm>
            <a:off x="597866" y="1198555"/>
            <a:ext cx="10651787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选取两个大素数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p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，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q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，计算它们的乘积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n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； </a:t>
            </a:r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br>
              <a:rPr lang="zh-CN" altLang="en-US" sz="2000" dirty="0"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</a:br>
            <a:endParaRPr lang="en-US" altLang="zh-CN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选取与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Φ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(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n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)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互素的整数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，计算主私钥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d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满足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×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d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=1 </a:t>
            </a:r>
            <a:r>
              <a:rPr lang="en-US" altLang="zh-CN" sz="2000" b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mod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Φ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(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n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)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en-US" altLang="zh-CN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en-US" altLang="zh-CN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选取一个单向函数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h</a:t>
            </a:r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7030A0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 	</a:t>
            </a:r>
            <a:r>
              <a:rPr lang="zh-CN" altLang="en-US" sz="2000" dirty="0">
                <a:solidFill>
                  <a:srgbClr val="7030A0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我</a:t>
            </a:r>
            <a:r>
              <a:rPr lang="zh-CN" altLang="en-US" sz="2000" dirty="0">
                <a:solidFill>
                  <a:srgbClr val="7030A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选择的单向函数</a:t>
            </a:r>
            <a:r>
              <a:rPr lang="en-US" altLang="zh-CN" sz="2000" dirty="0">
                <a:solidFill>
                  <a:srgbClr val="7030A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h</a:t>
            </a:r>
            <a:r>
              <a:rPr lang="zh-CN" altLang="en-US" sz="2000" dirty="0">
                <a:solidFill>
                  <a:srgbClr val="7030A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是</a:t>
            </a:r>
            <a:r>
              <a:rPr lang="en-US" altLang="zh-CN" sz="2000" dirty="0">
                <a:solidFill>
                  <a:srgbClr val="7030A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SHA256</a:t>
            </a:r>
            <a:r>
              <a:rPr lang="zh-CN" altLang="en-US" sz="2000" dirty="0">
                <a:solidFill>
                  <a:srgbClr val="7030A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函数，安全性高，对于任意长度的消息，</a:t>
            </a:r>
            <a:r>
              <a:rPr lang="en-US" altLang="zh-CN" sz="2000" dirty="0">
                <a:solidFill>
                  <a:srgbClr val="7030A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SHA256</a:t>
            </a:r>
            <a:r>
              <a:rPr lang="zh-CN" altLang="en-US" sz="2000" dirty="0">
                <a:solidFill>
                  <a:srgbClr val="7030A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都会产</a:t>
            </a:r>
            <a:r>
              <a:rPr lang="en-US" altLang="zh-CN" sz="2000" dirty="0">
                <a:solidFill>
                  <a:srgbClr val="7030A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	</a:t>
            </a:r>
            <a:r>
              <a:rPr lang="zh-CN" altLang="en-US" sz="2000" dirty="0">
                <a:solidFill>
                  <a:srgbClr val="7030A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生一个</a:t>
            </a:r>
            <a:r>
              <a:rPr lang="en-US" altLang="zh-CN" sz="2000" dirty="0">
                <a:solidFill>
                  <a:srgbClr val="7030A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256bit</a:t>
            </a:r>
            <a:r>
              <a:rPr lang="zh-CN" altLang="en-US" sz="2000" dirty="0">
                <a:solidFill>
                  <a:srgbClr val="7030A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长的哈希值，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称作消息摘要</a:t>
            </a:r>
            <a:r>
              <a:rPr lang="zh-CN" altLang="en-US" sz="2000" dirty="0">
                <a:solidFill>
                  <a:srgbClr val="7030A0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。</a:t>
            </a:r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输出系统参数：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n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, 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e</a:t>
            </a:r>
            <a:r>
              <a:rPr lang="en-US" altLang="zh-CN" sz="2000" i="1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(,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h)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；保存主密钥</a:t>
            </a:r>
            <a:r>
              <a:rPr lang="en-US" altLang="zh-CN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: 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n</a:t>
            </a:r>
            <a:r>
              <a:rPr lang="zh-CN" altLang="en-US" sz="2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和</a:t>
            </a:r>
            <a:r>
              <a:rPr lang="en-US" altLang="zh-CN" sz="20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d</a:t>
            </a:r>
            <a:endParaRPr lang="zh-CN" altLang="en-US" sz="20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43EFBEE-B842-4D06-BE78-483A3B74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70" y="1609753"/>
            <a:ext cx="3429297" cy="67061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12D6EFB-DB3A-4BBB-A1D6-D72C7462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39" y="1787930"/>
            <a:ext cx="2522439" cy="3505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AE6D1-91FB-4D98-B65A-CD684AF0F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71" y="5611141"/>
            <a:ext cx="7993980" cy="124686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AF03B00-C98F-414C-A074-E3A8470F9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70" y="2771652"/>
            <a:ext cx="8952915" cy="15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57919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EB804FB-24E4-4935-AA67-09548A31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66" y="495734"/>
            <a:ext cx="1826141" cy="410753"/>
          </a:xfrm>
        </p:spPr>
        <p:txBody>
          <a:bodyPr/>
          <a:lstStyle/>
          <a:p>
            <a:r>
              <a:rPr lang="zh-CN" altLang="en-US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计算私钥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9CF613-5734-4FC6-B327-D209628AB32B}"/>
              </a:ext>
            </a:extLst>
          </p:cNvPr>
          <p:cNvSpPr txBox="1"/>
          <p:nvPr/>
        </p:nvSpPr>
        <p:spPr>
          <a:xfrm>
            <a:off x="836579" y="1273407"/>
            <a:ext cx="100292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给定用户的</a:t>
            </a:r>
            <a:r>
              <a:rPr lang="en-US" altLang="zh-CN" sz="28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ID</a:t>
            </a:r>
            <a:r>
              <a:rPr lang="zh-CN" altLang="en-US" sz="28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，</a:t>
            </a:r>
            <a:r>
              <a:rPr lang="en-US" altLang="zh-CN" sz="28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PKG</a:t>
            </a:r>
            <a:r>
              <a:rPr lang="zh-CN" altLang="en-US" sz="28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计算用户的私钥</a:t>
            </a:r>
            <a:r>
              <a:rPr lang="en-US" altLang="zh-CN" sz="2800" i="1" dirty="0" err="1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g</a:t>
            </a:r>
            <a:r>
              <a:rPr lang="en-US" altLang="zh-CN" sz="2800" baseline="-25000" dirty="0" err="1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ID</a:t>
            </a:r>
            <a:r>
              <a:rPr lang="en-US" altLang="zh-CN" sz="28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=</a:t>
            </a:r>
            <a:r>
              <a:rPr lang="en-US" altLang="zh-CN" sz="28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h</a:t>
            </a:r>
            <a:r>
              <a:rPr lang="en-US" altLang="zh-CN" sz="28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(ID)</a:t>
            </a:r>
            <a:r>
              <a:rPr lang="en-US" altLang="zh-CN" sz="2800" i="1" baseline="300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d</a:t>
            </a:r>
            <a:r>
              <a:rPr lang="en-US" altLang="zh-CN" sz="28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en-US" altLang="zh-CN" sz="2800" b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mod</a:t>
            </a:r>
            <a:r>
              <a:rPr lang="en-US" altLang="zh-CN" sz="2800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 </a:t>
            </a:r>
            <a:r>
              <a:rPr lang="en-US" altLang="zh-CN" sz="2800" i="1" dirty="0">
                <a:solidFill>
                  <a:srgbClr val="3F3F3F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n</a:t>
            </a:r>
            <a:endParaRPr lang="en-US" altLang="zh-CN" sz="2800" dirty="0"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0291C2-D5E8-42E6-B77E-060D500A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24" y="2202731"/>
            <a:ext cx="5754199" cy="9782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9A35BE-FF8A-41FF-BD46-FB4CE87EB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23" y="3429000"/>
            <a:ext cx="10686031" cy="26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55011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3D684D-EF6F-4F7B-8211-64688BE7A1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474A70-BFC8-4761-970B-B1199D354F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4233DA-3D9D-4C0F-A740-A2F2EA5D5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</TotalTime>
  <Words>858</Words>
  <Application>Microsoft Office PowerPoint</Application>
  <PresentationFormat>宽屏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方正小标宋简体</vt:lpstr>
      <vt:lpstr>微软雅黑</vt:lpstr>
      <vt:lpstr>Arial</vt:lpstr>
      <vt:lpstr>Century Gothic</vt:lpstr>
      <vt:lpstr>Segoe UI Light</vt:lpstr>
      <vt:lpstr>Times New Roman</vt:lpstr>
      <vt:lpstr>Office Theme</vt:lpstr>
      <vt:lpstr>自定义设计方案</vt:lpstr>
      <vt:lpstr>PowerPoint 演示文稿</vt:lpstr>
      <vt:lpstr>数字签名技术</vt:lpstr>
      <vt:lpstr>特点</vt:lpstr>
      <vt:lpstr>过程</vt:lpstr>
      <vt:lpstr>类比手写签名</vt:lpstr>
      <vt:lpstr>常见的数字签名算法</vt:lpstr>
      <vt:lpstr>采用RSA算法的基于身份的数字签名算法 步骤</vt:lpstr>
      <vt:lpstr>具体实现：</vt:lpstr>
      <vt:lpstr>计算私钥</vt:lpstr>
      <vt:lpstr>签名</vt:lpstr>
      <vt:lpstr>验证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danlin wang</cp:lastModifiedBy>
  <cp:revision>80</cp:revision>
  <dcterms:created xsi:type="dcterms:W3CDTF">2019-07-25T02:40:13Z</dcterms:created>
  <dcterms:modified xsi:type="dcterms:W3CDTF">2020-12-29T02:45:30Z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