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4350240" y="2855520"/>
            <a:ext cx="442440" cy="104400"/>
            <a:chOff x="4350240" y="2855520"/>
            <a:chExt cx="442440" cy="104400"/>
          </a:xfrm>
        </p:grpSpPr>
        <p:sp>
          <p:nvSpPr>
            <p:cNvPr id="1" name="CustomShape 2"/>
            <p:cNvSpPr/>
            <p:nvPr/>
          </p:nvSpPr>
          <p:spPr>
            <a:xfrm>
              <a:off x="4519080" y="2855520"/>
              <a:ext cx="104400" cy="104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4688280" y="2855520"/>
              <a:ext cx="104400" cy="104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4350240" y="2855520"/>
              <a:ext cx="104400" cy="104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0e0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71400" y="990720"/>
            <a:ext cx="7800480" cy="172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4800" spc="-1" strike="noStrike">
                <a:solidFill>
                  <a:srgbClr val="ffffff"/>
                </a:solidFill>
                <a:latin typeface="Caveat"/>
                <a:ea typeface="Caveat"/>
              </a:rPr>
              <a:t>P1 - Prenez en main votre formation Front-end</a:t>
            </a:r>
            <a:endParaRPr b="0" lang="fr-FR" sz="48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71400" y="3174840"/>
            <a:ext cx="780048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100" spc="-1" strike="noStrike">
                <a:solidFill>
                  <a:srgbClr val="cacaca"/>
                </a:solidFill>
                <a:latin typeface="Caveat"/>
                <a:ea typeface="Caveat"/>
              </a:rPr>
              <a:t>par Thomas RANQUE</a:t>
            </a: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71680" y="303480"/>
            <a:ext cx="4170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700" spc="-1" strike="noStrike">
                <a:solidFill>
                  <a:srgbClr val="ffffff"/>
                </a:solidFill>
                <a:latin typeface="Oswald"/>
                <a:ea typeface="Oswald"/>
              </a:rPr>
              <a:t>Planning de formation</a:t>
            </a:r>
            <a:endParaRPr b="0" lang="fr-FR" sz="27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rcRect l="0" t="0" r="0" b="2597"/>
          <a:stretch/>
        </p:blipFill>
        <p:spPr>
          <a:xfrm rot="1200">
            <a:off x="684720" y="885240"/>
            <a:ext cx="7864560" cy="4008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-1800" y="1420920"/>
            <a:ext cx="3784320" cy="82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 fontScale="65000"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fr-FR" sz="3000" spc="-1" strike="noStrike">
                <a:solidFill>
                  <a:srgbClr val="37474f"/>
                </a:solidFill>
                <a:latin typeface="Oswald"/>
                <a:ea typeface="Oswald"/>
              </a:rPr>
              <a:t>1er post de présentation </a:t>
            </a:r>
            <a:br/>
            <a:r>
              <a:rPr b="0" lang="fr-FR" sz="1500" spc="-1" strike="noStrike">
                <a:solidFill>
                  <a:srgbClr val="37474f"/>
                </a:solidFill>
                <a:latin typeface="Oswald"/>
                <a:ea typeface="Oswald"/>
              </a:rPr>
              <a:t>sur le workplace OpenClassrooms</a:t>
            </a:r>
            <a:endParaRPr b="0" lang="fr-FR" sz="1500" spc="-1" strike="noStrike">
              <a:latin typeface="Arial"/>
            </a:endParaRPr>
          </a:p>
        </p:txBody>
      </p:sp>
      <p:pic>
        <p:nvPicPr>
          <p:cNvPr id="123" name="Google Shape;72;p15" descr=""/>
          <p:cNvPicPr/>
          <p:nvPr/>
        </p:nvPicPr>
        <p:blipFill>
          <a:blip r:embed="rId1"/>
          <a:srcRect l="0" t="9897" r="1107" b="0"/>
          <a:stretch/>
        </p:blipFill>
        <p:spPr>
          <a:xfrm>
            <a:off x="4198320" y="223200"/>
            <a:ext cx="4768920" cy="465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94000" y="71280"/>
            <a:ext cx="3784320" cy="82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 fontScale="3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3000" spc="-1" strike="noStrike">
                <a:solidFill>
                  <a:srgbClr val="37474f"/>
                </a:solidFill>
                <a:latin typeface="Oswald"/>
                <a:ea typeface="Oswald"/>
              </a:rPr>
              <a:t>Outil de veille technologique </a:t>
            </a:r>
            <a:br/>
            <a:r>
              <a:rPr b="0" lang="fr-FR" sz="1500" spc="-1" strike="noStrike">
                <a:solidFill>
                  <a:srgbClr val="37474f"/>
                </a:solidFill>
                <a:latin typeface="Oswald"/>
                <a:ea typeface="Oswald"/>
              </a:rPr>
              <a:t>Inoreader</a:t>
            </a:r>
            <a:endParaRPr b="0" lang="fr-FR" sz="1500" spc="-1" strike="noStrike">
              <a:latin typeface="Arial"/>
            </a:endParaRPr>
          </a:p>
        </p:txBody>
      </p:sp>
      <p:pic>
        <p:nvPicPr>
          <p:cNvPr id="125" name="Google Shape;78;p16" descr=""/>
          <p:cNvPicPr/>
          <p:nvPr/>
        </p:nvPicPr>
        <p:blipFill>
          <a:blip r:embed="rId1"/>
          <a:stretch/>
        </p:blipFill>
        <p:spPr>
          <a:xfrm>
            <a:off x="684000" y="897120"/>
            <a:ext cx="7863480" cy="3819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2022-01-08T08:31:08Z</dcterms:modified>
  <cp:revision>3</cp:revision>
  <dc:subject/>
  <dc:title/>
</cp:coreProperties>
</file>