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80" d="100"/>
          <a:sy n="80" d="100"/>
        </p:scale>
        <p:origin x="-134"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9" name=""/>
        <p:cNvGrpSpPr/>
        <p:nvPr/>
      </p:nvGrpSpPr>
      <p:grpSpPr>
        <a:xfrm>
          <a:off x="0" y="0"/>
          <a:ext cx="0" cy="0"/>
          <a:chOff x="0" y="0"/>
          <a:chExt cx="0" cy="0"/>
        </a:xfrm>
      </p:grpSpPr>
      <p:sp>
        <p:nvSpPr>
          <p:cNvPr id="104879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92"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3"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8/31/2024</a:t>
            </a:fld>
            <a:endParaRPr altLang="en-US" sz="1200" lang="zh-CN">
              <a:latin typeface="Calibri" charset="0"/>
              <a:ea typeface="等线" charset="0"/>
              <a:cs typeface="Calibri" charset="0"/>
            </a:endParaRPr>
          </a:p>
        </p:txBody>
      </p:sp>
      <p:sp>
        <p:nvSpPr>
          <p:cNvPr id="1048794"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5"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6"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3" name=""/>
        <p:cNvGrpSpPr/>
        <p:nvPr/>
      </p:nvGrpSpPr>
      <p:grpSpPr>
        <a:xfrm>
          <a:off x="0" y="0"/>
          <a:ext cx="0" cy="0"/>
          <a:chOff x="0" y="0"/>
          <a:chExt cx="0" cy="0"/>
        </a:xfrm>
      </p:grpSpPr>
      <p:sp>
        <p:nvSpPr>
          <p:cNvPr id="104860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10"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1"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25" name="文本框"/>
          <p:cNvSpPr>
            <a:spLocks noChangeAspect="1" noRot="1"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730" name="文本框"/>
          <p:cNvSpPr>
            <a:spLocks noChangeAspect="1" noRot="1" noGrp="1"/>
          </p:cNvSpPr>
          <p:nvPr>
            <p:ph type="sldImg"/>
          </p:nvPr>
        </p:nvSpPr>
        <p:spPr/>
      </p:sp>
      <p:sp>
        <p:nvSpPr>
          <p:cNvPr id="1048731" name="文本框"/>
          <p:cNvSpPr>
            <a:spLocks noGrp="1"/>
          </p:cNvSpPr>
          <p:nvPr>
            <p:ph type="body" idx="1"/>
          </p:nvPr>
        </p:nvSpPr>
        <p:spPr/>
        <p:txBody>
          <a:bodyPr/>
          <a:p>
            <a:endParaRPr altLang="en-US" lang="zh-CN"/>
          </a:p>
        </p:txBody>
      </p:sp>
      <p:sp>
        <p:nvSpPr>
          <p:cNvPr id="1048732"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735" name="文本框"/>
          <p:cNvSpPr>
            <a:spLocks noChangeAspect="1" noRot="1" noGrp="1"/>
          </p:cNvSpPr>
          <p:nvPr>
            <p:ph type="sldImg"/>
          </p:nvPr>
        </p:nvSpPr>
        <p:spPr/>
      </p:sp>
      <p:sp>
        <p:nvSpPr>
          <p:cNvPr id="1048736" name="文本框"/>
          <p:cNvSpPr>
            <a:spLocks noGrp="1"/>
          </p:cNvSpPr>
          <p:nvPr>
            <p:ph type="body" idx="1"/>
          </p:nvPr>
        </p:nvSpPr>
        <p:spPr/>
        <p:txBody>
          <a:bodyPr/>
          <a:p>
            <a:endParaRPr altLang="en-US" lang="zh-CN"/>
          </a:p>
        </p:txBody>
      </p:sp>
      <p:sp>
        <p:nvSpPr>
          <p:cNvPr id="104873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12</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9" name="文本框"/>
          <p:cNvSpPr>
            <a:spLocks noChangeAspect="1" noRot="1" noGrp="1"/>
          </p:cNvSpPr>
          <p:nvPr>
            <p:ph type="sldImg"/>
          </p:nvPr>
        </p:nvSpPr>
        <p:spPr/>
      </p:sp>
      <p:sp>
        <p:nvSpPr>
          <p:cNvPr id="1048630" name="文本框"/>
          <p:cNvSpPr>
            <a:spLocks noGrp="1"/>
          </p:cNvSpPr>
          <p:nvPr>
            <p:ph type="body" idx="1"/>
          </p:nvPr>
        </p:nvSpPr>
        <p:spPr/>
        <p:txBody>
          <a:bodyPr/>
          <a:p>
            <a:endParaRPr altLang="en-US" lang="zh-CN"/>
          </a:p>
        </p:txBody>
      </p:sp>
      <p:sp>
        <p:nvSpPr>
          <p:cNvPr id="104863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4" name="文本框"/>
          <p:cNvSpPr>
            <a:spLocks noChangeAspect="1" noRot="1" noGrp="1"/>
          </p:cNvSpPr>
          <p:nvPr>
            <p:ph type="sldImg"/>
          </p:nvPr>
        </p:nvSpPr>
        <p:spPr/>
      </p:sp>
      <p:sp>
        <p:nvSpPr>
          <p:cNvPr id="1048635" name="文本框"/>
          <p:cNvSpPr>
            <a:spLocks noGrp="1"/>
          </p:cNvSpPr>
          <p:nvPr>
            <p:ph type="body" idx="1"/>
          </p:nvPr>
        </p:nvSpPr>
        <p:spPr/>
        <p:txBody>
          <a:bodyPr/>
          <a:p>
            <a:endParaRPr altLang="en-US" lang="zh-CN"/>
          </a:p>
        </p:txBody>
      </p:sp>
      <p:sp>
        <p:nvSpPr>
          <p:cNvPr id="104863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59" name="文本框"/>
          <p:cNvSpPr>
            <a:spLocks noChangeAspect="1" noRot="1" noGrp="1"/>
          </p:cNvSpPr>
          <p:nvPr>
            <p:ph type="sldImg"/>
          </p:nvPr>
        </p:nvSpPr>
        <p:spPr/>
      </p:sp>
      <p:sp>
        <p:nvSpPr>
          <p:cNvPr id="1048660" name="文本框"/>
          <p:cNvSpPr>
            <a:spLocks noGrp="1"/>
          </p:cNvSpPr>
          <p:nvPr>
            <p:ph type="body" idx="1"/>
          </p:nvPr>
        </p:nvSpPr>
        <p:spPr/>
        <p:txBody>
          <a:bodyPr/>
          <a:p>
            <a:endParaRPr altLang="en-US" lang="zh-CN"/>
          </a:p>
        </p:txBody>
      </p:sp>
      <p:sp>
        <p:nvSpPr>
          <p:cNvPr id="104866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81" name="文本框"/>
          <p:cNvSpPr>
            <a:spLocks noChangeAspect="1" noRot="1" noGrp="1"/>
          </p:cNvSpPr>
          <p:nvPr>
            <p:ph type="sldImg"/>
          </p:nvPr>
        </p:nvSpPr>
        <p:spPr/>
      </p:sp>
      <p:sp>
        <p:nvSpPr>
          <p:cNvPr id="1048682" name="文本框"/>
          <p:cNvSpPr>
            <a:spLocks noGrp="1"/>
          </p:cNvSpPr>
          <p:nvPr>
            <p:ph type="body" idx="1"/>
          </p:nvPr>
        </p:nvSpPr>
        <p:spPr/>
        <p:txBody>
          <a:bodyPr/>
          <a:p>
            <a:endParaRPr altLang="en-US" lang="zh-CN"/>
          </a:p>
        </p:txBody>
      </p:sp>
      <p:sp>
        <p:nvSpPr>
          <p:cNvPr id="104868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86" name="文本框"/>
          <p:cNvSpPr>
            <a:spLocks noChangeAspect="1" noRot="1" noGrp="1"/>
          </p:cNvSpPr>
          <p:nvPr>
            <p:ph type="sldImg"/>
          </p:nvPr>
        </p:nvSpPr>
        <p:spPr/>
      </p:sp>
      <p:sp>
        <p:nvSpPr>
          <p:cNvPr id="1048687" name="文本框"/>
          <p:cNvSpPr>
            <a:spLocks noGrp="1"/>
          </p:cNvSpPr>
          <p:nvPr>
            <p:ph type="body" idx="1"/>
          </p:nvPr>
        </p:nvSpPr>
        <p:spPr/>
        <p:txBody>
          <a:bodyPr/>
          <a:p>
            <a:endParaRPr altLang="en-US" lang="zh-CN"/>
          </a:p>
        </p:txBody>
      </p:sp>
      <p:sp>
        <p:nvSpPr>
          <p:cNvPr id="10486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07" name="文本框"/>
          <p:cNvSpPr>
            <a:spLocks noChangeAspect="1" noRot="1" noGrp="1"/>
          </p:cNvSpPr>
          <p:nvPr>
            <p:ph type="sldImg"/>
          </p:nvPr>
        </p:nvSpPr>
        <p:spPr/>
      </p:sp>
      <p:sp>
        <p:nvSpPr>
          <p:cNvPr id="1048708" name="文本框"/>
          <p:cNvSpPr>
            <a:spLocks noGrp="1"/>
          </p:cNvSpPr>
          <p:nvPr>
            <p:ph type="body" idx="1"/>
          </p:nvPr>
        </p:nvSpPr>
        <p:spPr/>
        <p:txBody>
          <a:bodyPr/>
          <a:p>
            <a:endParaRPr altLang="en-US" lang="zh-CN"/>
          </a:p>
        </p:txBody>
      </p:sp>
      <p:sp>
        <p:nvSpPr>
          <p:cNvPr id="104870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12" name="文本框"/>
          <p:cNvSpPr>
            <a:spLocks noChangeAspect="1" noRot="1" noGrp="1"/>
          </p:cNvSpPr>
          <p:nvPr>
            <p:ph type="sldImg"/>
          </p:nvPr>
        </p:nvSpPr>
        <p:spPr/>
      </p:sp>
      <p:sp>
        <p:nvSpPr>
          <p:cNvPr id="1048713" name="文本框"/>
          <p:cNvSpPr>
            <a:spLocks noGrp="1"/>
          </p:cNvSpPr>
          <p:nvPr>
            <p:ph type="body" idx="1"/>
          </p:nvPr>
        </p:nvSpPr>
        <p:spPr/>
        <p:txBody>
          <a:bodyPr/>
          <a:p>
            <a:endParaRPr altLang="en-US" lang="zh-CN"/>
          </a:p>
        </p:txBody>
      </p:sp>
      <p:sp>
        <p:nvSpPr>
          <p:cNvPr id="104871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19" name="文本框"/>
          <p:cNvSpPr>
            <a:spLocks noChangeAspect="1" noRot="1" noGrp="1"/>
          </p:cNvSpPr>
          <p:nvPr>
            <p:ph type="sldImg"/>
          </p:nvPr>
        </p:nvSpPr>
        <p:spPr/>
      </p:sp>
      <p:sp>
        <p:nvSpPr>
          <p:cNvPr id="1048720" name="文本框"/>
          <p:cNvSpPr>
            <a:spLocks noGrp="1"/>
          </p:cNvSpPr>
          <p:nvPr>
            <p:ph type="body" idx="1"/>
          </p:nvPr>
        </p:nvSpPr>
        <p:spPr/>
        <p:txBody>
          <a:bodyPr/>
          <a:p>
            <a:endParaRPr altLang="en-US" lang="zh-CN"/>
          </a:p>
        </p:txBody>
      </p:sp>
      <p:sp>
        <p:nvSpPr>
          <p:cNvPr id="104872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a:effectLst/>
      </p:bgPr>
    </p:bg>
    <p:spTree>
      <p:nvGrpSpPr>
        <p:cNvPr id="29" name=""/>
        <p:cNvGrpSpPr/>
        <p:nvPr/>
      </p:nvGrpSpPr>
      <p:grpSpPr>
        <a:xfrm>
          <a:off x="0" y="0"/>
          <a:ext cx="0" cy="0"/>
          <a:chOff x="0" y="0"/>
          <a:chExt cx="0" cy="0"/>
        </a:xfrm>
      </p:grpSpPr>
      <p:grpSp>
        <p:nvGrpSpPr>
          <p:cNvPr id="30" name="组合"/>
          <p:cNvGrpSpPr/>
          <p:nvPr/>
        </p:nvGrpSpPr>
        <p:grpSpPr>
          <a:xfrm>
            <a:off x="0" y="-8467"/>
            <a:ext cx="12192000" cy="6866468"/>
            <a:chOff x="0" y="-8467"/>
            <a:chExt cx="12192000" cy="6866468"/>
          </a:xfrm>
        </p:grpSpPr>
        <p:sp>
          <p:nvSpPr>
            <p:cNvPr id="1048591" name="曲线"/>
            <p:cNvSpPr/>
            <p:nvPr/>
          </p:nvSpPr>
          <p:spPr>
            <a:xfrm>
              <a:off x="0" y="-7862"/>
              <a:ext cx="863600" cy="5698067"/>
            </a:xfrm>
            <a:custGeom>
              <a:avLst/>
              <a:gdLst>
                <a:gd name="T1" fmla="*/ 0 w 21600"/>
                <a:gd name="T2" fmla="*/ 0 h 21600"/>
                <a:gd name="T3" fmla="*/ 21600 w 21600"/>
                <a:gd name="T4" fmla="*/ 21600 h 21600"/>
              </a:gdLst>
              <a:ah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ap="flat" cmpd="sng">
              <a:noFill/>
              <a:prstDash val="solid"/>
              <a:round/>
            </a:ln>
          </p:spPr>
        </p:sp>
        <p:sp>
          <p:nvSpPr>
            <p:cNvPr id="1048592" name="直线"/>
            <p:cNvSpPr/>
            <p:nvPr/>
          </p:nvSpPr>
          <p:spPr>
            <a:xfrm>
              <a:off x="9371012" y="0"/>
              <a:ext cx="1219200" cy="6858000"/>
            </a:xfrm>
            <a:prstGeom prst="line"/>
            <a:noFill/>
            <a:ln w="9525" cap="flat" cmpd="sng">
              <a:solidFill>
                <a:srgbClr val="5FCBEF">
                  <a:alpha val="70000"/>
                </a:srgbClr>
              </a:solidFill>
              <a:prstDash val="solid"/>
              <a:round/>
            </a:ln>
          </p:spPr>
        </p:sp>
        <p:sp>
          <p:nvSpPr>
            <p:cNvPr id="1048593" name="直线"/>
            <p:cNvSpPr/>
            <p:nvPr/>
          </p:nvSpPr>
          <p:spPr>
            <a:xfrm flipH="1">
              <a:off x="7425267" y="3681413"/>
              <a:ext cx="4763559" cy="3176587"/>
            </a:xfrm>
            <a:prstGeom prst="line"/>
            <a:noFill/>
            <a:ln w="9525" cap="flat" cmpd="sng">
              <a:solidFill>
                <a:srgbClr val="5FCBEF">
                  <a:alpha val="70000"/>
                </a:srgbClr>
              </a:solidFill>
              <a:prstDash val="solid"/>
              <a:round/>
            </a:ln>
          </p:spPr>
        </p:sp>
        <p:sp>
          <p:nvSpPr>
            <p:cNvPr id="1048594" name="曲线"/>
            <p:cNvSpPr/>
            <p:nvPr/>
          </p:nvSpPr>
          <p:spPr>
            <a:xfrm>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595" name="曲线"/>
            <p:cNvSpPr/>
            <p:nvPr/>
          </p:nvSpPr>
          <p:spPr>
            <a:xfrm>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596" name="等腰三角形"/>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597" name="曲线"/>
            <p:cNvSpPr/>
            <p:nvPr/>
          </p:nvSpPr>
          <p:spPr>
            <a:xfrm>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598" name="曲线"/>
            <p:cNvSpPr/>
            <p:nvPr/>
          </p:nvSpPr>
          <p:spPr>
            <a:xfrm>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599" name="曲线"/>
            <p:cNvSpPr/>
            <p:nvPr/>
          </p:nvSpPr>
          <p:spPr>
            <a:xfrm>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600" name="等腰三角形"/>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grpSp>
      <p:sp>
        <p:nvSpPr>
          <p:cNvPr id="1048601" name="文本框"/>
          <p:cNvSpPr>
            <a:spLocks noGrp="1"/>
          </p:cNvSpPr>
          <p:nvPr>
            <p:ph type="ctrTitle"/>
          </p:nvPr>
        </p:nvSpPr>
        <p:spPr>
          <a:xfrm>
            <a:off x="1507067" y="2404534"/>
            <a:ext cx="7766935" cy="1646302"/>
          </a:xfrm>
          <a:prstGeom prst="rect"/>
          <a:noFill/>
          <a:ln w="12700" cap="flat" cmpd="sng">
            <a:noFill/>
            <a:prstDash val="solid"/>
            <a:miter/>
          </a:ln>
        </p:spPr>
        <p:txBody>
          <a:bodyPr anchor="b" anchorCtr="0" bIns="45720" lIns="91440" rIns="91440" tIns="45720" vert="horz" wrap="square">
            <a:prstTxWarp prst="textNoShape"/>
          </a:bodyPr>
          <a:p>
            <a:pPr algn="r" indent="0" marL="0">
              <a:lnSpc>
                <a:spcPct val="100000"/>
              </a:lnSpc>
              <a:spcBef>
                <a:spcPts val="0"/>
              </a:spcBef>
              <a:spcAft>
                <a:spcPts val="0"/>
              </a:spcAft>
              <a:buNone/>
            </a:pPr>
            <a:r>
              <a:rPr altLang="zh-CN" baseline="0" b="0" cap="none" sz="5400" i="0" kern="1200" lang="en-US" spc="0" strike="noStrike" u="none">
                <a:solidFill>
                  <a:schemeClr val="accent1"/>
                </a:solidFill>
                <a:latin typeface="Trebuchet MS" charset="0"/>
                <a:ea typeface="方正姚体" charset="0"/>
                <a:cs typeface="Lucida Sans"/>
              </a:rPr>
              <a:t>Click to edit Master title style</a:t>
            </a:r>
            <a:endParaRPr altLang="en-US" baseline="0" b="0" cap="none" sz="5400" i="0" kern="1200" lang="zh-CN" spc="0" strike="noStrike" u="none">
              <a:solidFill>
                <a:schemeClr val="accent1"/>
              </a:solidFill>
              <a:latin typeface="Trebuchet MS" charset="0"/>
              <a:ea typeface="方正姚体" charset="0"/>
              <a:cs typeface="Lucida Sans"/>
            </a:endParaRPr>
          </a:p>
        </p:txBody>
      </p:sp>
      <p:sp>
        <p:nvSpPr>
          <p:cNvPr id="1048602" name="文本框"/>
          <p:cNvSpPr>
            <a:spLocks noGrp="1"/>
          </p:cNvSpPr>
          <p:nvPr>
            <p:ph type="subTitle" idx="1"/>
          </p:nvPr>
        </p:nvSpPr>
        <p:spPr>
          <a:xfrm>
            <a:off x="1507067" y="4050833"/>
            <a:ext cx="7766935" cy="1096899"/>
          </a:xfrm>
          <a:prstGeom prst="rect"/>
          <a:noFill/>
          <a:ln w="12700" cap="flat" cmpd="sng">
            <a:noFill/>
            <a:prstDash val="solid"/>
            <a:miter/>
          </a:ln>
        </p:spPr>
        <p:txBody>
          <a:bodyPr anchor="t" anchorCtr="0" bIns="45720" lIns="91440" rIns="91440" tIns="45720" vert="horz" wrap="square">
            <a:prstTxWarp prst="textNoShape"/>
          </a:bodyPr>
          <a:p>
            <a:pPr algn="r" indent="0" marL="0">
              <a:lnSpc>
                <a:spcPct val="100000"/>
              </a:lnSpc>
              <a:spcBef>
                <a:spcPts val="1000"/>
              </a:spcBef>
              <a:spcAft>
                <a:spcPts val="0"/>
              </a:spcAft>
              <a:buNone/>
            </a:pPr>
            <a:r>
              <a:rPr altLang="zh-CN" baseline="0" b="0" cap="none" sz="1800" i="0" kern="1200" lang="en-US" spc="0" strike="noStrike" u="none">
                <a:solidFill>
                  <a:srgbClr val="808080"/>
                </a:solidFill>
                <a:latin typeface="Trebuchet MS" charset="0"/>
                <a:ea typeface="华文新魏" charset="0"/>
                <a:cs typeface="Lucida Sans"/>
              </a:rPr>
              <a:t>Click to edit Master subtitle style</a:t>
            </a:r>
            <a:endParaRPr altLang="en-US" baseline="0" b="0" cap="none" sz="1800" i="0" kern="1200" lang="zh-CN" spc="0" strike="noStrike" u="none">
              <a:solidFill>
                <a:srgbClr val="808080"/>
              </a:solidFill>
              <a:latin typeface="Trebuchet MS" charset="0"/>
              <a:ea typeface="华文新魏" charset="0"/>
              <a:cs typeface="Lucida Sans"/>
            </a:endParaRPr>
          </a:p>
        </p:txBody>
      </p:sp>
      <p:sp>
        <p:nvSpPr>
          <p:cNvPr id="1048603" name="文本框"/>
          <p:cNvSpPr>
            <a:spLocks noGrp="1"/>
          </p:cNvSpPr>
          <p:nvPr>
            <p:ph type="dt" idx="10"/>
          </p:nvPr>
        </p:nvSpPr>
        <p:spPr>
          <a:xfrm>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endParaRPr altLang="en-US" baseline="0" b="0" cap="none" sz="900" i="0" kern="1200" lang="zh-CN" spc="0" strike="noStrike" u="none">
              <a:solidFill>
                <a:srgbClr val="898989"/>
              </a:solidFill>
              <a:latin typeface="Trebuchet MS" charset="0"/>
              <a:ea typeface="华文新魏" charset="0"/>
              <a:cs typeface="Trebuchet MS" charset="0"/>
            </a:endParaRPr>
          </a:p>
        </p:txBody>
      </p:sp>
      <p:sp>
        <p:nvSpPr>
          <p:cNvPr id="1048604" name="文本框"/>
          <p:cNvSpPr>
            <a:spLocks noGrp="1"/>
          </p:cNvSpPr>
          <p:nvPr>
            <p:ph type="ftr"/>
          </p:nvPr>
        </p:nvSpPr>
        <p:spPr>
          <a:xfrm>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900" i="0" kern="1200" lang="zh-CN" spc="0" strike="noStrike" u="none">
              <a:solidFill>
                <a:srgbClr val="898989"/>
              </a:solidFill>
              <a:latin typeface="Trebuchet MS" charset="0"/>
              <a:ea typeface="华文新魏" charset="0"/>
              <a:cs typeface="Trebuchet MS" charset="0"/>
            </a:endParaRPr>
          </a:p>
        </p:txBody>
      </p:sp>
      <p:sp>
        <p:nvSpPr>
          <p:cNvPr id="1048605" name="文本框"/>
          <p:cNvSpPr>
            <a:spLocks noGrp="1"/>
          </p:cNvSpPr>
          <p:nvPr>
            <p:ph type="sldNum"/>
          </p:nvPr>
        </p:nvSpPr>
        <p:spPr>
          <a:xfrm>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spcAft>
                <a:spcPts val="0"/>
              </a:spcAft>
              <a:buNone/>
            </a:pPr>
            <a:fld id="{CAD2D6BD-DE1B-4B5F-8B41-2702339687B9}" type="slidenum">
              <a:rPr altLang="zh-CN" baseline="0" b="0" cap="none" sz="900" i="0" kern="1200" lang="en-US" spc="10" strike="noStrike" u="none">
                <a:solidFill>
                  <a:schemeClr val="accent1"/>
                </a:solidFill>
                <a:latin typeface="Trebuchet MS" charset="0"/>
                <a:ea typeface="华文新魏" charset="0"/>
                <a:cs typeface="Trebuchet MS" charset="0"/>
              </a:rPr>
              <a:pPr algn="r" indent="0" marL="38100">
                <a:lnSpc>
                  <a:spcPct val="100000"/>
                </a:lnSpc>
                <a:spcBef>
                  <a:spcPts val="55"/>
                </a:spcBef>
                <a:spcAft>
                  <a:spcPts val="0"/>
                </a:spcAft>
                <a:buNone/>
              </a:pPr>
              <a:t>‹#›</a:t>
            </a:fld>
            <a:endParaRPr altLang="en-US" baseline="0" b="0" cap="none" sz="900" i="0" kern="1200" lang="zh-CN" spc="10" strike="noStrike" u="none">
              <a:solidFill>
                <a:schemeClr val="accent1"/>
              </a:solidFill>
              <a:latin typeface="Trebuchet MS" charset="0"/>
              <a:ea typeface="华文新魏" charset="0"/>
              <a:cs typeface="Trebuchet MS"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6" name=""/>
        <p:cNvGrpSpPr/>
        <p:nvPr/>
      </p:nvGrpSpPr>
      <p:grpSpPr>
        <a:xfrm>
          <a:off x="0" y="0"/>
          <a:ext cx="0" cy="0"/>
          <a:chOff x="0" y="0"/>
          <a:chExt cx="0" cy="0"/>
        </a:xfrm>
      </p:grpSpPr>
      <p:sp>
        <p:nvSpPr>
          <p:cNvPr id="1048774" name="文本框"/>
          <p:cNvSpPr>
            <a:spLocks noGrp="1"/>
          </p:cNvSpPr>
          <p:nvPr>
            <p:ph type="title"/>
          </p:nvPr>
        </p:nvSpPr>
        <p:spPr/>
        <p:txBody>
          <a:bodyPr/>
          <a:p>
            <a:r>
              <a:rPr altLang="en-US" lang="zh-CN" smtClean="0"/>
              <a:t>单击此处编辑母版标题样式</a:t>
            </a:r>
            <a:endParaRPr altLang="en-US" lang="zh-CN"/>
          </a:p>
        </p:txBody>
      </p:sp>
      <p:sp>
        <p:nvSpPr>
          <p:cNvPr id="1048775"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6"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77" name="文本框"/>
          <p:cNvSpPr>
            <a:spLocks noGrp="1"/>
          </p:cNvSpPr>
          <p:nvPr>
            <p:ph type="ftr" sz="quarter" idx="11"/>
          </p:nvPr>
        </p:nvSpPr>
        <p:spPr/>
        <p:txBody>
          <a:bodyPr/>
          <a:p>
            <a:endParaRPr altLang="en-US" lang="zh-CN"/>
          </a:p>
        </p:txBody>
      </p:sp>
      <p:sp>
        <p:nvSpPr>
          <p:cNvPr id="104877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0" name=""/>
        <p:cNvGrpSpPr/>
        <p:nvPr/>
      </p:nvGrpSpPr>
      <p:grpSpPr>
        <a:xfrm>
          <a:off x="0" y="0"/>
          <a:ext cx="0" cy="0"/>
          <a:chOff x="0" y="0"/>
          <a:chExt cx="0" cy="0"/>
        </a:xfrm>
      </p:grpSpPr>
      <p:sp>
        <p:nvSpPr>
          <p:cNvPr id="1048742"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3"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4"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45" name="文本框"/>
          <p:cNvSpPr>
            <a:spLocks noGrp="1"/>
          </p:cNvSpPr>
          <p:nvPr>
            <p:ph type="ftr" sz="quarter" idx="11"/>
          </p:nvPr>
        </p:nvSpPr>
        <p:spPr/>
        <p:txBody>
          <a:bodyPr/>
          <a:p>
            <a:endParaRPr altLang="en-US" lang="zh-CN"/>
          </a:p>
        </p:txBody>
      </p:sp>
      <p:sp>
        <p:nvSpPr>
          <p:cNvPr id="104874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6" name=""/>
        <p:cNvGrpSpPr/>
        <p:nvPr/>
      </p:nvGrpSpPr>
      <p:grpSpPr>
        <a:xfrm>
          <a:off x="0" y="0"/>
          <a:ext cx="0" cy="0"/>
          <a:chOff x="0" y="0"/>
          <a:chExt cx="0" cy="0"/>
        </a:xfrm>
      </p:grpSpPr>
      <p:grpSp>
        <p:nvGrpSpPr>
          <p:cNvPr id="37" name="组合"/>
          <p:cNvGrpSpPr/>
          <p:nvPr/>
        </p:nvGrpSpPr>
        <p:grpSpPr>
          <a:xfrm>
            <a:off x="0" y="-8467"/>
            <a:ext cx="12192000" cy="6866467"/>
            <a:chOff x="0" y="-8467"/>
            <a:chExt cx="12192000" cy="6866467"/>
          </a:xfrm>
        </p:grpSpPr>
        <p:sp>
          <p:nvSpPr>
            <p:cNvPr id="1048612" name="直线"/>
            <p:cNvSpPr/>
            <p:nvPr/>
          </p:nvSpPr>
          <p:spPr>
            <a:xfrm>
              <a:off x="9371012" y="0"/>
              <a:ext cx="1219200" cy="6858000"/>
            </a:xfrm>
            <a:prstGeom prst="line"/>
            <a:noFill/>
            <a:ln w="9525" cap="flat" cmpd="sng">
              <a:solidFill>
                <a:srgbClr val="5FCBEF">
                  <a:alpha val="70000"/>
                </a:srgbClr>
              </a:solidFill>
              <a:prstDash val="solid"/>
              <a:round/>
            </a:ln>
          </p:spPr>
        </p:sp>
        <p:sp>
          <p:nvSpPr>
            <p:cNvPr id="1048613" name="直线"/>
            <p:cNvSpPr/>
            <p:nvPr/>
          </p:nvSpPr>
          <p:spPr>
            <a:xfrm flipH="1">
              <a:off x="7425267" y="3681413"/>
              <a:ext cx="4763559" cy="3176587"/>
            </a:xfrm>
            <a:prstGeom prst="line"/>
            <a:noFill/>
            <a:ln w="9525" cap="flat" cmpd="sng">
              <a:solidFill>
                <a:srgbClr val="5FCBEF">
                  <a:alpha val="70000"/>
                </a:srgbClr>
              </a:solidFill>
              <a:prstDash val="solid"/>
              <a:round/>
            </a:ln>
          </p:spPr>
        </p:sp>
        <p:sp>
          <p:nvSpPr>
            <p:cNvPr id="1048614" name="曲线"/>
            <p:cNvSpPr/>
            <p:nvPr/>
          </p:nvSpPr>
          <p:spPr>
            <a:xfrm>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615" name="曲线"/>
            <p:cNvSpPr/>
            <p:nvPr/>
          </p:nvSpPr>
          <p:spPr>
            <a:xfrm>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616" name="等腰三角形"/>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617" name="曲线"/>
            <p:cNvSpPr/>
            <p:nvPr/>
          </p:nvSpPr>
          <p:spPr>
            <a:xfrm>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618" name="曲线"/>
            <p:cNvSpPr/>
            <p:nvPr/>
          </p:nvSpPr>
          <p:spPr>
            <a:xfrm>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619" name="曲线"/>
            <p:cNvSpPr/>
            <p:nvPr/>
          </p:nvSpPr>
          <p:spPr>
            <a:xfrm>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620" name="等腰三角形"/>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621" name="等腰三角形"/>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622" name="文本框"/>
          <p:cNvSpPr>
            <a:spLocks noGrp="1"/>
          </p:cNvSpPr>
          <p:nvPr>
            <p:ph type="title"/>
          </p:nvPr>
        </p:nvSpPr>
        <p:spPr>
          <a:xfrm>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title style</a:t>
            </a:r>
            <a:endParaRPr altLang="en-US" lang="zh-CN"/>
          </a:p>
        </p:txBody>
      </p:sp>
      <p:sp>
        <p:nvSpPr>
          <p:cNvPr id="1048623" name="文本框"/>
          <p:cNvSpPr>
            <a:spLocks noGrp="1"/>
          </p:cNvSpPr>
          <p:nvPr>
            <p:ph type="body" idx="1"/>
          </p:nvPr>
        </p:nvSpPr>
        <p:spPr>
          <a:xfrm>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624" name="文本框"/>
          <p:cNvSpPr>
            <a:spLocks noGrp="1"/>
          </p:cNvSpPr>
          <p:nvPr>
            <p:ph type="dt" idx="10"/>
          </p:nvPr>
        </p:nvSpPr>
        <p:spPr>
          <a:xfrm>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a:endParaRPr altLang="en-US" sz="900" lang="zh-CN">
              <a:solidFill>
                <a:srgbClr val="898989"/>
              </a:solidFill>
              <a:latin typeface="Trebuchet MS" charset="0"/>
              <a:ea typeface="华文新魏" charset="0"/>
              <a:cs typeface="Trebuchet MS" charset="0"/>
            </a:endParaRPr>
          </a:p>
        </p:txBody>
      </p:sp>
      <p:sp>
        <p:nvSpPr>
          <p:cNvPr id="1048625" name="文本框"/>
          <p:cNvSpPr>
            <a:spLocks noGrp="1"/>
          </p:cNvSpPr>
          <p:nvPr>
            <p:ph type="ftr"/>
          </p:nvPr>
        </p:nvSpPr>
        <p:spPr>
          <a:xfrm>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charset="0"/>
              <a:ea typeface="华文新魏" charset="0"/>
              <a:cs typeface="Trebuchet MS" charset="0"/>
            </a:endParaRPr>
          </a:p>
        </p:txBody>
      </p:sp>
      <p:sp>
        <p:nvSpPr>
          <p:cNvPr id="1048626" name="文本框"/>
          <p:cNvSpPr>
            <a:spLocks noGrp="1"/>
          </p:cNvSpPr>
          <p:nvPr>
            <p:ph type="sldNum"/>
          </p:nvPr>
        </p:nvSpPr>
        <p:spPr>
          <a:xfrm>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900" i="0" kern="1200" lang="en-US" spc="10" strike="noStrike" u="none">
                <a:solidFill>
                  <a:schemeClr val="accent1"/>
                </a:solidFill>
                <a:latin typeface="Trebuchet MS" charset="0"/>
                <a:ea typeface="华文新魏" charset="0"/>
                <a:cs typeface="Trebuchet MS" charset="0"/>
              </a:rPr>
              <a:pPr algn="r" indent="0" marL="38100">
                <a:lnSpc>
                  <a:spcPct val="100000"/>
                </a:lnSpc>
                <a:spcBef>
                  <a:spcPts val="55"/>
                </a:spcBef>
              </a:pPr>
              <a:t>‹#›</a:t>
            </a:fld>
            <a:endParaRPr altLang="en-US" sz="900" lang="zh-CN" spc="10">
              <a:solidFill>
                <a:schemeClr val="accent1"/>
              </a:solidFill>
              <a:latin typeface="Trebuchet MS" charset="0"/>
              <a:ea typeface="华文新魏"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44" name=""/>
        <p:cNvGrpSpPr/>
        <p:nvPr/>
      </p:nvGrpSpPr>
      <p:grpSpPr>
        <a:xfrm>
          <a:off x="0" y="0"/>
          <a:ext cx="0" cy="0"/>
          <a:chOff x="0" y="0"/>
          <a:chExt cx="0" cy="0"/>
        </a:xfrm>
      </p:grpSpPr>
      <p:grpSp>
        <p:nvGrpSpPr>
          <p:cNvPr id="45" name="组合"/>
          <p:cNvGrpSpPr/>
          <p:nvPr/>
        </p:nvGrpSpPr>
        <p:grpSpPr>
          <a:xfrm>
            <a:off x="0" y="-8467"/>
            <a:ext cx="12192000" cy="6866467"/>
            <a:chOff x="0" y="-8467"/>
            <a:chExt cx="12192000" cy="6866467"/>
          </a:xfrm>
        </p:grpSpPr>
        <p:sp>
          <p:nvSpPr>
            <p:cNvPr id="1048637" name="直线"/>
            <p:cNvSpPr/>
            <p:nvPr/>
          </p:nvSpPr>
          <p:spPr>
            <a:xfrm>
              <a:off x="9371012" y="0"/>
              <a:ext cx="1219200" cy="6858000"/>
            </a:xfrm>
            <a:prstGeom prst="line"/>
            <a:noFill/>
            <a:ln w="9525" cap="flat" cmpd="sng">
              <a:solidFill>
                <a:srgbClr val="5FCBEF">
                  <a:alpha val="70000"/>
                </a:srgbClr>
              </a:solidFill>
              <a:prstDash val="solid"/>
              <a:round/>
            </a:ln>
          </p:spPr>
        </p:sp>
        <p:sp>
          <p:nvSpPr>
            <p:cNvPr id="1048638" name="直线"/>
            <p:cNvSpPr/>
            <p:nvPr/>
          </p:nvSpPr>
          <p:spPr>
            <a:xfrm flipH="1">
              <a:off x="7425267" y="3681413"/>
              <a:ext cx="4763559" cy="3176587"/>
            </a:xfrm>
            <a:prstGeom prst="line"/>
            <a:noFill/>
            <a:ln w="9525" cap="flat" cmpd="sng">
              <a:solidFill>
                <a:srgbClr val="5FCBEF">
                  <a:alpha val="70000"/>
                </a:srgbClr>
              </a:solidFill>
              <a:prstDash val="solid"/>
              <a:round/>
            </a:ln>
          </p:spPr>
        </p:sp>
        <p:sp>
          <p:nvSpPr>
            <p:cNvPr id="1048639" name="曲线"/>
            <p:cNvSpPr/>
            <p:nvPr/>
          </p:nvSpPr>
          <p:spPr>
            <a:xfrm>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640" name="曲线"/>
            <p:cNvSpPr/>
            <p:nvPr/>
          </p:nvSpPr>
          <p:spPr>
            <a:xfrm>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641" name="等腰三角形"/>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642" name="曲线"/>
            <p:cNvSpPr/>
            <p:nvPr/>
          </p:nvSpPr>
          <p:spPr>
            <a:xfrm>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643" name="曲线"/>
            <p:cNvSpPr/>
            <p:nvPr/>
          </p:nvSpPr>
          <p:spPr>
            <a:xfrm>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644" name="曲线"/>
            <p:cNvSpPr/>
            <p:nvPr/>
          </p:nvSpPr>
          <p:spPr>
            <a:xfrm>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645" name="等腰三角形"/>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646" name="等腰三角形"/>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647" name="文本框"/>
          <p:cNvSpPr>
            <a:spLocks noGrp="1"/>
          </p:cNvSpPr>
          <p:nvPr>
            <p:ph type="title"/>
          </p:nvPr>
        </p:nvSpPr>
        <p:spPr>
          <a:xfrm>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title style</a:t>
            </a:r>
            <a:endParaRPr altLang="en-US" lang="zh-CN"/>
          </a:p>
        </p:txBody>
      </p:sp>
      <p:sp>
        <p:nvSpPr>
          <p:cNvPr id="1048648" name="文本框"/>
          <p:cNvSpPr>
            <a:spLocks noGrp="1"/>
          </p:cNvSpPr>
          <p:nvPr>
            <p:ph type="body" idx="1"/>
          </p:nvPr>
        </p:nvSpPr>
        <p:spPr>
          <a:xfrm>
            <a:off x="677334" y="2160589"/>
            <a:ext cx="4184035" cy="3880772"/>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649" name="文本框"/>
          <p:cNvSpPr>
            <a:spLocks noGrp="1"/>
          </p:cNvSpPr>
          <p:nvPr>
            <p:ph type="body" idx="2"/>
          </p:nvPr>
        </p:nvSpPr>
        <p:spPr>
          <a:xfrm>
            <a:off x="5089970" y="2160589"/>
            <a:ext cx="4184034" cy="3880773"/>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650" name="文本框"/>
          <p:cNvSpPr>
            <a:spLocks noGrp="1"/>
          </p:cNvSpPr>
          <p:nvPr>
            <p:ph type="dt" idx="10"/>
          </p:nvPr>
        </p:nvSpPr>
        <p:spPr>
          <a:xfrm>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a:endParaRPr altLang="en-US" sz="900" lang="zh-CN">
              <a:solidFill>
                <a:srgbClr val="898989"/>
              </a:solidFill>
              <a:latin typeface="Trebuchet MS" charset="0"/>
              <a:ea typeface="华文新魏" charset="0"/>
              <a:cs typeface="Trebuchet MS" charset="0"/>
            </a:endParaRPr>
          </a:p>
        </p:txBody>
      </p:sp>
      <p:sp>
        <p:nvSpPr>
          <p:cNvPr id="1048651" name="文本框"/>
          <p:cNvSpPr>
            <a:spLocks noGrp="1"/>
          </p:cNvSpPr>
          <p:nvPr>
            <p:ph type="ftr"/>
          </p:nvPr>
        </p:nvSpPr>
        <p:spPr>
          <a:xfrm>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charset="0"/>
              <a:ea typeface="华文新魏" charset="0"/>
              <a:cs typeface="Trebuchet MS" charset="0"/>
            </a:endParaRPr>
          </a:p>
        </p:txBody>
      </p:sp>
      <p:sp>
        <p:nvSpPr>
          <p:cNvPr id="1048652" name="文本框"/>
          <p:cNvSpPr>
            <a:spLocks noGrp="1"/>
          </p:cNvSpPr>
          <p:nvPr>
            <p:ph type="sldNum"/>
          </p:nvPr>
        </p:nvSpPr>
        <p:spPr>
          <a:xfrm>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900" i="0" kern="1200" lang="en-US" spc="10" strike="noStrike" u="none">
                <a:solidFill>
                  <a:schemeClr val="accent1"/>
                </a:solidFill>
                <a:latin typeface="Trebuchet MS" charset="0"/>
                <a:ea typeface="华文新魏" charset="0"/>
                <a:cs typeface="Trebuchet MS" charset="0"/>
              </a:rPr>
              <a:pPr algn="r" indent="0" marL="38100">
                <a:lnSpc>
                  <a:spcPct val="100000"/>
                </a:lnSpc>
                <a:spcBef>
                  <a:spcPts val="55"/>
                </a:spcBef>
              </a:pPr>
              <a:t>‹#›</a:t>
            </a:fld>
            <a:endParaRPr altLang="en-US" sz="900" lang="zh-CN" spc="10">
              <a:solidFill>
                <a:schemeClr val="accent1"/>
              </a:solidFill>
              <a:latin typeface="Trebuchet MS" charset="0"/>
              <a:ea typeface="华文新魏" charset="0"/>
              <a:cs typeface="Trebuchet MS"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50" name=""/>
        <p:cNvGrpSpPr/>
        <p:nvPr/>
      </p:nvGrpSpPr>
      <p:grpSpPr>
        <a:xfrm>
          <a:off x="0" y="0"/>
          <a:ext cx="0" cy="0"/>
          <a:chOff x="0" y="0"/>
          <a:chExt cx="0" cy="0"/>
        </a:xfrm>
      </p:grpSpPr>
      <p:grpSp>
        <p:nvGrpSpPr>
          <p:cNvPr id="51" name="组合"/>
          <p:cNvGrpSpPr/>
          <p:nvPr/>
        </p:nvGrpSpPr>
        <p:grpSpPr>
          <a:xfrm>
            <a:off x="0" y="-8467"/>
            <a:ext cx="12192000" cy="6866467"/>
            <a:chOff x="0" y="-8467"/>
            <a:chExt cx="12192000" cy="6866467"/>
          </a:xfrm>
        </p:grpSpPr>
        <p:sp>
          <p:nvSpPr>
            <p:cNvPr id="1048662" name="直线"/>
            <p:cNvSpPr/>
            <p:nvPr/>
          </p:nvSpPr>
          <p:spPr>
            <a:xfrm>
              <a:off x="9371012" y="0"/>
              <a:ext cx="1219200" cy="6858000"/>
            </a:xfrm>
            <a:prstGeom prst="line"/>
            <a:noFill/>
            <a:ln w="9525" cap="flat" cmpd="sng">
              <a:solidFill>
                <a:srgbClr val="5FCBEF">
                  <a:alpha val="70000"/>
                </a:srgbClr>
              </a:solidFill>
              <a:prstDash val="solid"/>
              <a:round/>
            </a:ln>
          </p:spPr>
        </p:sp>
        <p:sp>
          <p:nvSpPr>
            <p:cNvPr id="1048663" name="直线"/>
            <p:cNvSpPr/>
            <p:nvPr/>
          </p:nvSpPr>
          <p:spPr>
            <a:xfrm flipH="1">
              <a:off x="7425267" y="3681413"/>
              <a:ext cx="4763559" cy="3176587"/>
            </a:xfrm>
            <a:prstGeom prst="line"/>
            <a:noFill/>
            <a:ln w="9525" cap="flat" cmpd="sng">
              <a:solidFill>
                <a:srgbClr val="5FCBEF">
                  <a:alpha val="70000"/>
                </a:srgbClr>
              </a:solidFill>
              <a:prstDash val="solid"/>
              <a:round/>
            </a:ln>
          </p:spPr>
        </p:sp>
        <p:sp>
          <p:nvSpPr>
            <p:cNvPr id="1048664" name="曲线"/>
            <p:cNvSpPr/>
            <p:nvPr/>
          </p:nvSpPr>
          <p:spPr>
            <a:xfrm>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665" name="曲线"/>
            <p:cNvSpPr/>
            <p:nvPr/>
          </p:nvSpPr>
          <p:spPr>
            <a:xfrm>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666" name="等腰三角形"/>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667" name="曲线"/>
            <p:cNvSpPr/>
            <p:nvPr/>
          </p:nvSpPr>
          <p:spPr>
            <a:xfrm>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668" name="曲线"/>
            <p:cNvSpPr/>
            <p:nvPr/>
          </p:nvSpPr>
          <p:spPr>
            <a:xfrm>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669" name="曲线"/>
            <p:cNvSpPr/>
            <p:nvPr/>
          </p:nvSpPr>
          <p:spPr>
            <a:xfrm>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670" name="等腰三角形"/>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671" name="等腰三角形"/>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672" name="文本框"/>
          <p:cNvSpPr>
            <a:spLocks noGrp="1"/>
          </p:cNvSpPr>
          <p:nvPr>
            <p:ph type="title"/>
          </p:nvPr>
        </p:nvSpPr>
        <p:spPr>
          <a:xfrm>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title style</a:t>
            </a:r>
            <a:endParaRPr altLang="en-US" lang="zh-CN"/>
          </a:p>
        </p:txBody>
      </p:sp>
      <p:sp>
        <p:nvSpPr>
          <p:cNvPr id="1048673" name="文本框"/>
          <p:cNvSpPr>
            <a:spLocks noGrp="1"/>
          </p:cNvSpPr>
          <p:nvPr>
            <p:ph type="dt" idx="10"/>
          </p:nvPr>
        </p:nvSpPr>
        <p:spPr>
          <a:xfrm>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a:endParaRPr altLang="en-US" sz="900" lang="zh-CN">
              <a:solidFill>
                <a:srgbClr val="898989"/>
              </a:solidFill>
              <a:latin typeface="Trebuchet MS" charset="0"/>
              <a:ea typeface="华文新魏" charset="0"/>
              <a:cs typeface="Trebuchet MS" charset="0"/>
            </a:endParaRPr>
          </a:p>
        </p:txBody>
      </p:sp>
      <p:sp>
        <p:nvSpPr>
          <p:cNvPr id="1048674" name="文本框"/>
          <p:cNvSpPr>
            <a:spLocks noGrp="1"/>
          </p:cNvSpPr>
          <p:nvPr>
            <p:ph type="ftr"/>
          </p:nvPr>
        </p:nvSpPr>
        <p:spPr>
          <a:xfrm>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charset="0"/>
              <a:ea typeface="华文新魏" charset="0"/>
              <a:cs typeface="Trebuchet MS" charset="0"/>
            </a:endParaRPr>
          </a:p>
        </p:txBody>
      </p:sp>
      <p:sp>
        <p:nvSpPr>
          <p:cNvPr id="1048675" name="文本框"/>
          <p:cNvSpPr>
            <a:spLocks noGrp="1"/>
          </p:cNvSpPr>
          <p:nvPr>
            <p:ph type="sldNum"/>
          </p:nvPr>
        </p:nvSpPr>
        <p:spPr>
          <a:xfrm>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900" i="0" kern="1200" lang="en-US" spc="10" strike="noStrike" u="none">
                <a:solidFill>
                  <a:schemeClr val="accent1"/>
                </a:solidFill>
                <a:latin typeface="Trebuchet MS" charset="0"/>
                <a:ea typeface="华文新魏" charset="0"/>
                <a:cs typeface="Trebuchet MS" charset="0"/>
              </a:rPr>
              <a:pPr algn="r" indent="0" marL="38100">
                <a:lnSpc>
                  <a:spcPct val="100000"/>
                </a:lnSpc>
                <a:spcBef>
                  <a:spcPts val="55"/>
                </a:spcBef>
              </a:pPr>
              <a:t>‹#›</a:t>
            </a:fld>
            <a:endParaRPr altLang="en-US" sz="900" lang="zh-CN" spc="10">
              <a:solidFill>
                <a:schemeClr val="accent1"/>
              </a:solidFill>
              <a:latin typeface="Trebuchet MS" charset="0"/>
              <a:ea typeface="华文新魏" charset="0"/>
              <a:cs typeface="Trebuchet MS"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59" name=""/>
        <p:cNvGrpSpPr/>
        <p:nvPr/>
      </p:nvGrpSpPr>
      <p:grpSpPr>
        <a:xfrm>
          <a:off x="0" y="0"/>
          <a:ext cx="0" cy="0"/>
          <a:chOff x="0" y="0"/>
          <a:chExt cx="0" cy="0"/>
        </a:xfrm>
      </p:grpSpPr>
      <p:grpSp>
        <p:nvGrpSpPr>
          <p:cNvPr id="60" name="组合"/>
          <p:cNvGrpSpPr/>
          <p:nvPr/>
        </p:nvGrpSpPr>
        <p:grpSpPr>
          <a:xfrm>
            <a:off x="0" y="-8467"/>
            <a:ext cx="12192000" cy="6866467"/>
            <a:chOff x="0" y="-8467"/>
            <a:chExt cx="12192000" cy="6866467"/>
          </a:xfrm>
        </p:grpSpPr>
        <p:sp>
          <p:nvSpPr>
            <p:cNvPr id="1048689" name="直线"/>
            <p:cNvSpPr/>
            <p:nvPr/>
          </p:nvSpPr>
          <p:spPr>
            <a:xfrm>
              <a:off x="9371012" y="0"/>
              <a:ext cx="1219200" cy="6858000"/>
            </a:xfrm>
            <a:prstGeom prst="line"/>
            <a:noFill/>
            <a:ln w="9525" cap="flat" cmpd="sng">
              <a:solidFill>
                <a:srgbClr val="5FCBEF">
                  <a:alpha val="70000"/>
                </a:srgbClr>
              </a:solidFill>
              <a:prstDash val="solid"/>
              <a:round/>
            </a:ln>
          </p:spPr>
        </p:sp>
        <p:sp>
          <p:nvSpPr>
            <p:cNvPr id="1048690" name="直线"/>
            <p:cNvSpPr/>
            <p:nvPr/>
          </p:nvSpPr>
          <p:spPr>
            <a:xfrm flipH="1">
              <a:off x="7425267" y="3681413"/>
              <a:ext cx="4763559" cy="3176587"/>
            </a:xfrm>
            <a:prstGeom prst="line"/>
            <a:noFill/>
            <a:ln w="9525" cap="flat" cmpd="sng">
              <a:solidFill>
                <a:srgbClr val="5FCBEF">
                  <a:alpha val="70000"/>
                </a:srgbClr>
              </a:solidFill>
              <a:prstDash val="solid"/>
              <a:round/>
            </a:ln>
          </p:spPr>
        </p:sp>
        <p:sp>
          <p:nvSpPr>
            <p:cNvPr id="1048691" name="曲线"/>
            <p:cNvSpPr/>
            <p:nvPr/>
          </p:nvSpPr>
          <p:spPr>
            <a:xfrm>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692" name="曲线"/>
            <p:cNvSpPr/>
            <p:nvPr/>
          </p:nvSpPr>
          <p:spPr>
            <a:xfrm>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693" name="等腰三角形"/>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694" name="曲线"/>
            <p:cNvSpPr/>
            <p:nvPr/>
          </p:nvSpPr>
          <p:spPr>
            <a:xfrm>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695" name="曲线"/>
            <p:cNvSpPr/>
            <p:nvPr/>
          </p:nvSpPr>
          <p:spPr>
            <a:xfrm>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696" name="曲线"/>
            <p:cNvSpPr/>
            <p:nvPr/>
          </p:nvSpPr>
          <p:spPr>
            <a:xfrm>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697" name="等腰三角形"/>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698" name="等腰三角形"/>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699" name="文本框"/>
          <p:cNvSpPr>
            <a:spLocks noGrp="1"/>
          </p:cNvSpPr>
          <p:nvPr>
            <p:ph type="title"/>
          </p:nvPr>
        </p:nvSpPr>
        <p:spPr>
          <a:xfrm>
            <a:off x="677334" y="1498604"/>
            <a:ext cx="3854528" cy="1278466"/>
          </a:xfrm>
          <a:prstGeom prst="rect"/>
          <a:noFill/>
          <a:ln w="12700" cap="flat" cmpd="sng">
            <a:noFill/>
            <a:prstDash val="solid"/>
            <a:miter/>
          </a:ln>
        </p:spPr>
        <p:txBody>
          <a:bodyPr anchor="b" anchorCtr="0" bIns="45720" lIns="91440" rIns="91440" tIns="45720" vert="horz" wrap="square">
            <a:prstTxWarp prst="textNoShape"/>
          </a:bodyPr>
          <a:p>
            <a:r>
              <a:rPr altLang="zh-CN" sz="2000" lang="en-US"/>
              <a:t>Click to edit Master title style</a:t>
            </a:r>
            <a:endParaRPr altLang="en-US" sz="2000" lang="zh-CN"/>
          </a:p>
        </p:txBody>
      </p:sp>
      <p:sp>
        <p:nvSpPr>
          <p:cNvPr id="1048700" name="文本框"/>
          <p:cNvSpPr>
            <a:spLocks noGrp="1"/>
          </p:cNvSpPr>
          <p:nvPr>
            <p:ph type="body" idx="1"/>
          </p:nvPr>
        </p:nvSpPr>
        <p:spPr>
          <a:xfrm>
            <a:off x="4760461" y="514924"/>
            <a:ext cx="4513541" cy="55264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01" name="文本框"/>
          <p:cNvSpPr>
            <a:spLocks noGrp="1"/>
          </p:cNvSpPr>
          <p:nvPr>
            <p:ph type="body" idx="2"/>
          </p:nvPr>
        </p:nvSpPr>
        <p:spPr>
          <a:xfrm>
            <a:off x="677334" y="2777069"/>
            <a:ext cx="3854528" cy="2584448"/>
          </a:xfrm>
          <a:prstGeom prst="rect"/>
          <a:noFill/>
          <a:ln w="12700" cap="flat" cmpd="sng">
            <a:noFill/>
            <a:prstDash val="solid"/>
            <a:miter/>
          </a:ln>
        </p:spPr>
        <p:txBody>
          <a:bodyPr anchor="t" anchorCtr="0" bIns="45720" lIns="91440" rIns="91440" tIns="45720" vert="horz" wrap="square">
            <a:prstTxWarp prst="textNoShape"/>
          </a:bodyPr>
          <a:p>
            <a:pPr indent="0" marL="0">
              <a:buNone/>
            </a:pPr>
            <a:r>
              <a:rPr altLang="zh-CN" sz="1400" lang="en-US"/>
              <a:t>Click to edit Master text styles</a:t>
            </a:r>
            <a:endParaRPr altLang="en-US" sz="1400" lang="zh-CN"/>
          </a:p>
        </p:txBody>
      </p:sp>
      <p:sp>
        <p:nvSpPr>
          <p:cNvPr id="1048702" name="文本框"/>
          <p:cNvSpPr>
            <a:spLocks noGrp="1"/>
          </p:cNvSpPr>
          <p:nvPr>
            <p:ph type="dt" idx="10"/>
          </p:nvPr>
        </p:nvSpPr>
        <p:spPr>
          <a:xfrm>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a:endParaRPr altLang="en-US" sz="900" lang="zh-CN">
              <a:solidFill>
                <a:srgbClr val="898989"/>
              </a:solidFill>
              <a:latin typeface="Trebuchet MS" charset="0"/>
              <a:ea typeface="华文新魏" charset="0"/>
              <a:cs typeface="Trebuchet MS" charset="0"/>
            </a:endParaRPr>
          </a:p>
        </p:txBody>
      </p:sp>
      <p:sp>
        <p:nvSpPr>
          <p:cNvPr id="1048703" name="文本框"/>
          <p:cNvSpPr>
            <a:spLocks noGrp="1"/>
          </p:cNvSpPr>
          <p:nvPr>
            <p:ph type="ftr"/>
          </p:nvPr>
        </p:nvSpPr>
        <p:spPr>
          <a:xfrm>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charset="0"/>
              <a:ea typeface="华文新魏" charset="0"/>
              <a:cs typeface="Trebuchet MS" charset="0"/>
            </a:endParaRPr>
          </a:p>
        </p:txBody>
      </p:sp>
      <p:sp>
        <p:nvSpPr>
          <p:cNvPr id="1048704" name="文本框"/>
          <p:cNvSpPr>
            <a:spLocks noGrp="1"/>
          </p:cNvSpPr>
          <p:nvPr>
            <p:ph type="sldNum"/>
          </p:nvPr>
        </p:nvSpPr>
        <p:spPr>
          <a:xfrm>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900" i="0" kern="1200" lang="en-US" spc="10" strike="noStrike" u="none">
                <a:solidFill>
                  <a:schemeClr val="accent1"/>
                </a:solidFill>
                <a:latin typeface="Trebuchet MS" charset="0"/>
                <a:ea typeface="华文新魏" charset="0"/>
                <a:cs typeface="Trebuchet MS" charset="0"/>
              </a:rPr>
              <a:pPr algn="r" indent="0" marL="38100">
                <a:lnSpc>
                  <a:spcPct val="100000"/>
                </a:lnSpc>
                <a:spcBef>
                  <a:spcPts val="55"/>
                </a:spcBef>
              </a:pPr>
              <a:t>‹#›</a:t>
            </a:fld>
            <a:endParaRPr altLang="en-US" sz="900" lang="zh-CN" spc="10">
              <a:solidFill>
                <a:schemeClr val="accent1"/>
              </a:solidFill>
              <a:latin typeface="Trebuchet MS" charset="0"/>
              <a:ea typeface="华文新魏"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5" name=""/>
        <p:cNvGrpSpPr/>
        <p:nvPr/>
      </p:nvGrpSpPr>
      <p:grpSpPr>
        <a:xfrm>
          <a:off x="0" y="0"/>
          <a:ext cx="0" cy="0"/>
          <a:chOff x="0" y="0"/>
          <a:chExt cx="0" cy="0"/>
        </a:xfrm>
      </p:grpSpPr>
      <p:sp>
        <p:nvSpPr>
          <p:cNvPr id="1048769" name="文本框"/>
          <p:cNvSpPr>
            <a:spLocks noGrp="1"/>
          </p:cNvSpPr>
          <p:nvPr>
            <p:ph type="title"/>
          </p:nvPr>
        </p:nvSpPr>
        <p:spPr/>
        <p:txBody>
          <a:bodyPr/>
          <a:p>
            <a:r>
              <a:rPr altLang="en-US" lang="zh-CN" smtClean="0"/>
              <a:t>单击此处编辑母版标题样式</a:t>
            </a:r>
            <a:endParaRPr altLang="en-US" lang="zh-CN"/>
          </a:p>
        </p:txBody>
      </p:sp>
      <p:sp>
        <p:nvSpPr>
          <p:cNvPr id="1048770"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1"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72" name="文本框"/>
          <p:cNvSpPr>
            <a:spLocks noGrp="1"/>
          </p:cNvSpPr>
          <p:nvPr>
            <p:ph type="ftr" sz="quarter" idx="11"/>
          </p:nvPr>
        </p:nvSpPr>
        <p:spPr/>
        <p:txBody>
          <a:bodyPr/>
          <a:p>
            <a:endParaRPr altLang="en-US" lang="zh-CN"/>
          </a:p>
        </p:txBody>
      </p:sp>
      <p:sp>
        <p:nvSpPr>
          <p:cNvPr id="104877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2" name=""/>
        <p:cNvGrpSpPr/>
        <p:nvPr/>
      </p:nvGrpSpPr>
      <p:grpSpPr>
        <a:xfrm>
          <a:off x="0" y="0"/>
          <a:ext cx="0" cy="0"/>
          <a:chOff x="0" y="0"/>
          <a:chExt cx="0" cy="0"/>
        </a:xfrm>
      </p:grpSpPr>
      <p:sp>
        <p:nvSpPr>
          <p:cNvPr id="1048753"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4"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5"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7" name=""/>
        <p:cNvGrpSpPr/>
        <p:nvPr/>
      </p:nvGrpSpPr>
      <p:grpSpPr>
        <a:xfrm>
          <a:off x="0" y="0"/>
          <a:ext cx="0" cy="0"/>
          <a:chOff x="0" y="0"/>
          <a:chExt cx="0" cy="0"/>
        </a:xfrm>
      </p:grpSpPr>
      <p:sp>
        <p:nvSpPr>
          <p:cNvPr id="1048779" name="文本框"/>
          <p:cNvSpPr>
            <a:spLocks noGrp="1"/>
          </p:cNvSpPr>
          <p:nvPr>
            <p:ph type="title"/>
          </p:nvPr>
        </p:nvSpPr>
        <p:spPr/>
        <p:txBody>
          <a:bodyPr/>
          <a:p>
            <a:r>
              <a:rPr altLang="en-US" lang="zh-CN" smtClean="0"/>
              <a:t>单击此处编辑母版标题样式</a:t>
            </a:r>
            <a:endParaRPr altLang="en-US" lang="zh-CN"/>
          </a:p>
        </p:txBody>
      </p:sp>
      <p:sp>
        <p:nvSpPr>
          <p:cNvPr id="1048780"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1"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83" name="文本框"/>
          <p:cNvSpPr>
            <a:spLocks noGrp="1"/>
          </p:cNvSpPr>
          <p:nvPr>
            <p:ph type="ftr" sz="quarter" idx="11"/>
          </p:nvPr>
        </p:nvSpPr>
        <p:spPr/>
        <p:txBody>
          <a:bodyPr/>
          <a:p>
            <a:endParaRPr altLang="en-US" lang="zh-CN"/>
          </a:p>
        </p:txBody>
      </p:sp>
      <p:sp>
        <p:nvSpPr>
          <p:cNvPr id="104878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3" name=""/>
        <p:cNvGrpSpPr/>
        <p:nvPr/>
      </p:nvGrpSpPr>
      <p:grpSpPr>
        <a:xfrm>
          <a:off x="0" y="0"/>
          <a:ext cx="0" cy="0"/>
          <a:chOff x="0" y="0"/>
          <a:chExt cx="0" cy="0"/>
        </a:xfrm>
      </p:grpSpPr>
      <p:sp>
        <p:nvSpPr>
          <p:cNvPr id="1048758" name="文本框"/>
          <p:cNvSpPr>
            <a:spLocks noGrp="1"/>
          </p:cNvSpPr>
          <p:nvPr>
            <p:ph type="title"/>
          </p:nvPr>
        </p:nvSpPr>
        <p:spPr/>
        <p:txBody>
          <a:bodyPr/>
          <a:p>
            <a:r>
              <a:rPr altLang="en-US" lang="zh-CN" smtClean="0"/>
              <a:t>单击此处编辑母版标题样式</a:t>
            </a:r>
            <a:endParaRPr altLang="en-US" lang="zh-CN"/>
          </a:p>
        </p:txBody>
      </p:sp>
      <p:sp>
        <p:nvSpPr>
          <p:cNvPr id="1048759"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0"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1"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2"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3"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9" name=""/>
        <p:cNvGrpSpPr/>
        <p:nvPr/>
      </p:nvGrpSpPr>
      <p:grpSpPr>
        <a:xfrm>
          <a:off x="0" y="0"/>
          <a:ext cx="0" cy="0"/>
          <a:chOff x="0" y="0"/>
          <a:chExt cx="0" cy="0"/>
        </a:xfrm>
      </p:grpSpPr>
      <p:sp>
        <p:nvSpPr>
          <p:cNvPr id="1048738" name="文本框"/>
          <p:cNvSpPr>
            <a:spLocks noGrp="1"/>
          </p:cNvSpPr>
          <p:nvPr>
            <p:ph type="title"/>
          </p:nvPr>
        </p:nvSpPr>
        <p:spPr/>
        <p:txBody>
          <a:bodyPr/>
          <a:p>
            <a:r>
              <a:rPr altLang="en-US" lang="zh-CN" smtClean="0"/>
              <a:t>单击此处编辑母版标题样式</a:t>
            </a:r>
            <a:endParaRPr altLang="en-US" lang="zh-CN"/>
          </a:p>
        </p:txBody>
      </p:sp>
      <p:sp>
        <p:nvSpPr>
          <p:cNvPr id="1048739"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40" name="文本框"/>
          <p:cNvSpPr>
            <a:spLocks noGrp="1"/>
          </p:cNvSpPr>
          <p:nvPr>
            <p:ph type="ftr" sz="quarter" idx="11"/>
          </p:nvPr>
        </p:nvSpPr>
        <p:spPr/>
        <p:txBody>
          <a:bodyPr/>
          <a:p>
            <a:endParaRPr altLang="en-US" lang="zh-CN"/>
          </a:p>
        </p:txBody>
      </p:sp>
      <p:sp>
        <p:nvSpPr>
          <p:cNvPr id="104874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4" name=""/>
        <p:cNvGrpSpPr/>
        <p:nvPr/>
      </p:nvGrpSpPr>
      <p:grpSpPr>
        <a:xfrm>
          <a:off x="0" y="0"/>
          <a:ext cx="0" cy="0"/>
          <a:chOff x="0" y="0"/>
          <a:chExt cx="0" cy="0"/>
        </a:xfrm>
      </p:grpSpPr>
      <p:sp>
        <p:nvSpPr>
          <p:cNvPr id="1048766"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67" name="文本框"/>
          <p:cNvSpPr>
            <a:spLocks noGrp="1"/>
          </p:cNvSpPr>
          <p:nvPr>
            <p:ph type="ftr" sz="quarter" idx="11"/>
          </p:nvPr>
        </p:nvSpPr>
        <p:spPr/>
        <p:txBody>
          <a:bodyPr/>
          <a:p>
            <a:endParaRPr altLang="en-US" lang="zh-CN"/>
          </a:p>
        </p:txBody>
      </p:sp>
      <p:sp>
        <p:nvSpPr>
          <p:cNvPr id="104876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8" name=""/>
        <p:cNvGrpSpPr/>
        <p:nvPr/>
      </p:nvGrpSpPr>
      <p:grpSpPr>
        <a:xfrm>
          <a:off x="0" y="0"/>
          <a:ext cx="0" cy="0"/>
          <a:chOff x="0" y="0"/>
          <a:chExt cx="0" cy="0"/>
        </a:xfrm>
      </p:grpSpPr>
      <p:sp>
        <p:nvSpPr>
          <p:cNvPr id="1048785"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6"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8"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89" name="文本框"/>
          <p:cNvSpPr>
            <a:spLocks noGrp="1"/>
          </p:cNvSpPr>
          <p:nvPr>
            <p:ph type="ftr" sz="quarter" idx="11"/>
          </p:nvPr>
        </p:nvSpPr>
        <p:spPr/>
        <p:txBody>
          <a:bodyPr/>
          <a:p>
            <a:endParaRPr altLang="en-US" lang="zh-CN"/>
          </a:p>
        </p:txBody>
      </p:sp>
      <p:sp>
        <p:nvSpPr>
          <p:cNvPr id="104879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1" name=""/>
        <p:cNvGrpSpPr/>
        <p:nvPr/>
      </p:nvGrpSpPr>
      <p:grpSpPr>
        <a:xfrm>
          <a:off x="0" y="0"/>
          <a:ext cx="0" cy="0"/>
          <a:chOff x="0" y="0"/>
          <a:chExt cx="0" cy="0"/>
        </a:xfrm>
      </p:grpSpPr>
      <p:sp>
        <p:nvSpPr>
          <p:cNvPr id="1048747"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8"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9"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50"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grpSp>
        <p:nvGrpSpPr>
          <p:cNvPr id="13" name="组合"/>
          <p:cNvGrpSpPr/>
          <p:nvPr/>
        </p:nvGrpSpPr>
        <p:grpSpPr>
          <a:xfrm>
            <a:off x="0" y="-8467"/>
            <a:ext cx="12192000" cy="6866467"/>
            <a:chOff x="0" y="-8467"/>
            <a:chExt cx="12192000" cy="6866467"/>
          </a:xfrm>
        </p:grpSpPr>
        <p:sp>
          <p:nvSpPr>
            <p:cNvPr id="1048576" name="直线"/>
            <p:cNvSpPr/>
            <p:nvPr/>
          </p:nvSpPr>
          <p:spPr>
            <a:xfrm>
              <a:off x="9371012" y="0"/>
              <a:ext cx="1219200" cy="6858000"/>
            </a:xfrm>
            <a:prstGeom prst="line"/>
            <a:noFill/>
            <a:ln w="9525" cap="flat" cmpd="sng">
              <a:solidFill>
                <a:srgbClr val="5FCBEF">
                  <a:alpha val="70000"/>
                </a:srgbClr>
              </a:solidFill>
              <a:prstDash val="solid"/>
              <a:round/>
            </a:ln>
          </p:spPr>
        </p:sp>
        <p:sp>
          <p:nvSpPr>
            <p:cNvPr id="1048577" name="直线"/>
            <p:cNvSpPr/>
            <p:nvPr/>
          </p:nvSpPr>
          <p:spPr>
            <a:xfrm flipH="1">
              <a:off x="7425267" y="3681413"/>
              <a:ext cx="4763559" cy="3176587"/>
            </a:xfrm>
            <a:prstGeom prst="line"/>
            <a:noFill/>
            <a:ln w="9525" cap="flat" cmpd="sng">
              <a:solidFill>
                <a:srgbClr val="5FCBEF">
                  <a:alpha val="70000"/>
                </a:srgbClr>
              </a:solidFill>
              <a:prstDash val="solid"/>
              <a:round/>
            </a:ln>
          </p:spPr>
        </p:sp>
        <p:sp>
          <p:nvSpPr>
            <p:cNvPr id="1048578" name="曲线"/>
            <p:cNvSpPr/>
            <p:nvPr/>
          </p:nvSpPr>
          <p:spPr>
            <a:xfrm>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579" name="曲线"/>
            <p:cNvSpPr/>
            <p:nvPr/>
          </p:nvSpPr>
          <p:spPr>
            <a:xfrm>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580" name="等腰三角形"/>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581" name="曲线"/>
            <p:cNvSpPr/>
            <p:nvPr/>
          </p:nvSpPr>
          <p:spPr>
            <a:xfrm>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582" name="曲线"/>
            <p:cNvSpPr/>
            <p:nvPr/>
          </p:nvSpPr>
          <p:spPr>
            <a:xfrm>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583" name="曲线"/>
            <p:cNvSpPr/>
            <p:nvPr/>
          </p:nvSpPr>
          <p:spPr>
            <a:xfrm>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584" name="等腰三角形"/>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585" name="等腰三角形"/>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586" name="文本框"/>
          <p:cNvSpPr>
            <a:spLocks noGrp="1"/>
          </p:cNvSpPr>
          <p:nvPr>
            <p:ph type="title"/>
          </p:nvPr>
        </p:nvSpPr>
        <p:spPr>
          <a:xfrm>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title style</a:t>
            </a:r>
            <a:endParaRPr altLang="en-US" lang="zh-CN"/>
          </a:p>
        </p:txBody>
      </p:sp>
      <p:sp>
        <p:nvSpPr>
          <p:cNvPr id="1048587" name="文本框"/>
          <p:cNvSpPr>
            <a:spLocks noGrp="1"/>
          </p:cNvSpPr>
          <p:nvPr>
            <p:ph type="body" idx="1"/>
          </p:nvPr>
        </p:nvSpPr>
        <p:spPr>
          <a:xfrm>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588" name="文本框"/>
          <p:cNvSpPr>
            <a:spLocks noGrp="1"/>
          </p:cNvSpPr>
          <p:nvPr>
            <p:ph type="dt" idx="2"/>
          </p:nvPr>
        </p:nvSpPr>
        <p:spPr>
          <a:xfrm>
            <a:off x="7205133" y="6041362"/>
            <a:ext cx="911939"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898989"/>
                </a:solidFill>
                <a:latin typeface="Trebuchet MS" charset="0"/>
                <a:ea typeface="华文新魏" charset="0"/>
                <a:cs typeface="Trebuchet MS" charset="0"/>
              </a:rPr>
              <a:pPr algn="r"/>
              <a:t>8/31/2024</a:t>
            </a:fld>
            <a:endParaRPr altLang="en-US" sz="900" lang="zh-CN">
              <a:solidFill>
                <a:srgbClr val="898989"/>
              </a:solidFill>
              <a:latin typeface="Trebuchet MS" charset="0"/>
              <a:ea typeface="华文新魏" charset="0"/>
              <a:cs typeface="Trebuchet MS" charset="0"/>
            </a:endParaRPr>
          </a:p>
        </p:txBody>
      </p:sp>
      <p:sp>
        <p:nvSpPr>
          <p:cNvPr id="1048589" name="文本框"/>
          <p:cNvSpPr>
            <a:spLocks noGrp="1"/>
          </p:cNvSpPr>
          <p:nvPr>
            <p:ph type="ftr" idx="3"/>
          </p:nvPr>
        </p:nvSpPr>
        <p:spPr>
          <a:xfrm>
            <a:off x="677334" y="6041362"/>
            <a:ext cx="6297612"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charset="0"/>
              <a:ea typeface="华文新魏" charset="0"/>
              <a:cs typeface="Trebuchet MS" charset="0"/>
            </a:endParaRPr>
          </a:p>
        </p:txBody>
      </p:sp>
      <p:sp>
        <p:nvSpPr>
          <p:cNvPr id="1048590" name="文本框"/>
          <p:cNvSpPr>
            <a:spLocks noGrp="1"/>
          </p:cNvSpPr>
          <p:nvPr>
            <p:ph type="sldNum" idx="4"/>
          </p:nvPr>
        </p:nvSpPr>
        <p:spPr>
          <a:xfrm>
            <a:off x="8590663" y="6041362"/>
            <a:ext cx="683339" cy="365125"/>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900" i="0" kern="1200" lang="en-US" spc="10" strike="noStrike" u="none">
                <a:solidFill>
                  <a:schemeClr val="accent1"/>
                </a:solidFill>
                <a:latin typeface="Trebuchet MS" charset="0"/>
                <a:ea typeface="华文新魏" charset="0"/>
                <a:cs typeface="Trebuchet MS" charset="0"/>
              </a:rPr>
              <a:pPr algn="r" indent="0" marL="38100">
                <a:lnSpc>
                  <a:spcPct val="100000"/>
                </a:lnSpc>
                <a:spcBef>
                  <a:spcPts val="55"/>
                </a:spcBef>
              </a:pPr>
              <a:t>‹#›</a:t>
            </a:fld>
            <a:endParaRPr altLang="en-US" sz="900" lang="zh-CN" spc="10">
              <a:solidFill>
                <a:schemeClr val="accent1"/>
              </a:solidFill>
              <a:latin typeface="Trebuchet MS" charset="0"/>
              <a:ea typeface="华文新魏"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lvl1pPr algn="l" defTabSz="914400" eaLnBrk="1" fontAlgn="auto" hangingPunct="1" latinLnBrk="0">
        <a:spcBef>
          <a:spcPts val="0"/>
        </a:spcBef>
        <a:buNone/>
        <a:defRPr sz="3600" kern="1200">
          <a:solidFill>
            <a:schemeClr val="accent1"/>
          </a:solidFill>
          <a:latin typeface="Trebuchet MS" charset="0"/>
          <a:ea typeface="方正姚体" charset="0"/>
          <a:cs typeface="Trebuchet MS" charset="0"/>
        </a:defRPr>
      </a:lvl1pPr>
    </p:titleStyle>
    <p:bodyStyle>
      <a:lvl1pPr algn="l" defTabSz="914400" eaLnBrk="1" fontAlgn="auto" hangingPunct="1" indent="-342900" latinLnBrk="0" marL="342900">
        <a:spcBef>
          <a:spcPts val="1000"/>
        </a:spcBef>
        <a:spcAft>
          <a:spcPts val="0"/>
        </a:spcAft>
        <a:buClr>
          <a:schemeClr val="accent1"/>
        </a:buClr>
        <a:buSzPct val="80000"/>
        <a:buFont typeface="Wingdings 3" charset="2"/>
        <a:buChar char=""/>
        <a:defRPr sz="1800" kern="1200">
          <a:solidFill>
            <a:srgbClr val="404040"/>
          </a:solidFill>
          <a:latin typeface="Trebuchet MS" charset="0"/>
          <a:ea typeface="华文新魏" charset="0"/>
          <a:cs typeface="Trebuchet MS" charset="0"/>
        </a:defRPr>
      </a:lvl1pPr>
      <a:lvl2pPr algn="l" defTabSz="914400" eaLnBrk="1" fontAlgn="auto" hangingPunct="1" indent="-285750" latinLnBrk="0" marL="742950">
        <a:spcBef>
          <a:spcPts val="1000"/>
        </a:spcBef>
        <a:spcAft>
          <a:spcPts val="0"/>
        </a:spcAft>
        <a:buClr>
          <a:schemeClr val="accent1"/>
        </a:buClr>
        <a:buSzPct val="80000"/>
        <a:buFont typeface="Wingdings 3" charset="2"/>
        <a:buChar char=""/>
        <a:defRPr sz="1600" kern="1200">
          <a:solidFill>
            <a:srgbClr val="404040"/>
          </a:solidFill>
          <a:latin typeface="Trebuchet MS" charset="0"/>
          <a:ea typeface="华文新魏" charset="0"/>
          <a:cs typeface="Trebuchet MS" charset="0"/>
        </a:defRPr>
      </a:lvl2pPr>
      <a:lvl3pPr algn="l" defTabSz="914400" eaLnBrk="1" fontAlgn="auto" hangingPunct="1" indent="-228600" latinLnBrk="0" marL="1143000">
        <a:spcBef>
          <a:spcPts val="1000"/>
        </a:spcBef>
        <a:spcAft>
          <a:spcPts val="0"/>
        </a:spcAft>
        <a:buClr>
          <a:schemeClr val="accent1"/>
        </a:buClr>
        <a:buSzPct val="80000"/>
        <a:buFont typeface="Wingdings 3" charset="2"/>
        <a:buChar char=""/>
        <a:defRPr sz="1400" kern="1200">
          <a:solidFill>
            <a:srgbClr val="404040"/>
          </a:solidFill>
          <a:latin typeface="Trebuchet MS" charset="0"/>
          <a:ea typeface="华文新魏" charset="0"/>
          <a:cs typeface="Trebuchet MS" charset="0"/>
        </a:defRPr>
      </a:lvl3pPr>
      <a:lvl4pPr algn="l" defTabSz="914400" eaLnBrk="1" fontAlgn="auto" hangingPunct="1" indent="-228600" latinLnBrk="0" marL="1600200">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4pPr>
      <a:lvl5pPr algn="l" defTabSz="914400" eaLnBrk="1" fontAlgn="auto" hangingPunct="1" indent="-228600" latinLnBrk="0" marL="2057400">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5pPr>
      <a:lvl6pPr algn="l" defTabSz="914400" eaLnBrk="1" fontAlgn="auto" hangingPunct="1" indent="-228600" latinLnBrk="0" marL="2514600">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6pPr>
      <a:lvl7pPr algn="l" defTabSz="914400" eaLnBrk="1" fontAlgn="auto" hangingPunct="1" indent="-228600" latinLnBrk="0" marL="2971800">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7pPr>
      <a:lvl8pPr algn="l" defTabSz="914400" eaLnBrk="1" fontAlgn="auto" hangingPunct="1" indent="-228600" latinLnBrk="0" marL="3429000">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8pPr>
      <a:lvl9pPr algn="l" defTabSz="914400" eaLnBrk="1" fontAlgn="auto" hangingPunct="1" indent="-228600" latinLnBrk="0" marL="3429000">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5.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sp>
        <p:nvSpPr>
          <p:cNvPr id="1048606" name="文本框"/>
          <p:cNvSpPr>
            <a:spLocks noGrp="1"/>
          </p:cNvSpPr>
          <p:nvPr>
            <p:ph type="ctrTitle"/>
          </p:nvPr>
        </p:nvSpPr>
        <p:spPr>
          <a:xfrm>
            <a:off x="-1927399" y="349252"/>
            <a:ext cx="11201401" cy="2416809"/>
          </a:xfrm>
          <a:prstGeom prst="rect"/>
          <a:noFill/>
          <a:ln w="12700" cap="flat" cmpd="sng">
            <a:noFill/>
            <a:prstDash val="solid"/>
            <a:miter/>
          </a:ln>
        </p:spPr>
        <p:txBody>
          <a:bodyPr anchor="b" anchorCtr="0" bIns="0" lIns="0" rIns="0" tIns="16510" vert="horz" wrap="square">
            <a:prstTxWarp prst="textNoShape"/>
            <a:spAutoFit/>
          </a:bodyPr>
          <a:p>
            <a:pPr algn="r" indent="0" marL="3213735">
              <a:lnSpc>
                <a:spcPct val="100000"/>
              </a:lnSpc>
              <a:spcBef>
                <a:spcPts val="130"/>
              </a:spcBef>
              <a:spcAft>
                <a:spcPts val="0"/>
              </a:spcAft>
              <a:buNone/>
            </a:pPr>
            <a:r>
              <a:rPr altLang="zh-CN" baseline="0" b="1" cap="none" sz="3600" i="0" kern="1200" lang="en-US" spc="0" strike="noStrike" u="none">
                <a:solidFill>
                  <a:srgbClr val="0F0F0F"/>
                </a:solidFill>
                <a:latin typeface="Times New Roman" pitchFamily="18" charset="0"/>
                <a:ea typeface="方正姚体" charset="0"/>
                <a:cs typeface="Times New Roman" pitchFamily="18" charset="0"/>
              </a:rPr>
              <a:t>Employee Data Analysis using Excel </a:t>
            </a:r>
            <a:r>
              <a:rPr altLang="en-US" baseline="0" b="1" cap="none" sz="5400" i="0" kern="1200" lang="zh-CN" spc="0" strike="noStrike" u="none">
                <a:solidFill>
                  <a:srgbClr val="0F0F0F"/>
                </a:solidFill>
                <a:latin typeface="Roboto" pitchFamily="2" charset="0"/>
                <a:ea typeface="方正姚体" charset="0"/>
                <a:cs typeface="Lucida Sans"/>
              </a:rPr>
              <a:t/>
            </a:r>
            <a:br>
              <a:rPr altLang="en-US" baseline="0" b="1" cap="none" sz="5400" i="0" kern="1200" lang="zh-CN" spc="0" strike="noStrike" u="none">
                <a:solidFill>
                  <a:srgbClr val="0F0F0F"/>
                </a:solidFill>
                <a:latin typeface="Roboto" pitchFamily="2" charset="0"/>
                <a:ea typeface="方正姚体" charset="0"/>
                <a:cs typeface="Lucida Sans"/>
              </a:rPr>
            </a:br>
            <a:r>
              <a:rPr altLang="en-US" baseline="0" b="0" cap="none" sz="5400" i="0" kern="1200" lang="zh-CN" spc="15" strike="noStrike" u="none">
                <a:solidFill>
                  <a:schemeClr val="accent1"/>
                </a:solidFill>
                <a:latin typeface="Trebuchet MS" charset="0"/>
                <a:ea typeface="方正姚体" charset="0"/>
                <a:cs typeface="Lucida Sans"/>
              </a:rPr>
              <a:t/>
            </a:r>
            <a:br>
              <a:rPr altLang="en-US" baseline="0" b="0" cap="none" sz="5400" i="0" kern="1200" lang="zh-CN" spc="15" strike="noStrike" u="none">
                <a:solidFill>
                  <a:schemeClr val="accent1"/>
                </a:solidFill>
                <a:latin typeface="Trebuchet MS" charset="0"/>
                <a:ea typeface="方正姚体" charset="0"/>
                <a:cs typeface="Lucida Sans"/>
              </a:rPr>
            </a:br>
            <a:endParaRPr altLang="en-US" baseline="0" b="0" cap="none" sz="5400" i="0" kern="1200" lang="zh-CN" spc="15" strike="noStrike" u="none">
              <a:solidFill>
                <a:schemeClr val="accent1"/>
              </a:solidFill>
              <a:latin typeface="Trebuchet MS" charset="0"/>
              <a:ea typeface="方正姚体" charset="0"/>
              <a:cs typeface="Lucida Sans"/>
            </a:endParaRPr>
          </a:p>
        </p:txBody>
      </p:sp>
      <p:sp>
        <p:nvSpPr>
          <p:cNvPr id="1048607" name="文本框"/>
          <p:cNvSpPr>
            <a:spLocks noGrp="1"/>
          </p:cNvSpPr>
          <p:nvPr>
            <p:ph type="sldNum"/>
          </p:nvPr>
        </p:nvSpPr>
        <p:spPr>
          <a:xfrm>
            <a:off x="8590663" y="6158519"/>
            <a:ext cx="683339" cy="130809"/>
          </a:xfrm>
          <a:prstGeom prst="rect"/>
          <a:noFill/>
          <a:ln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900" i="0" kern="1200" lang="en-US" spc="10" strike="noStrike" u="none">
                <a:solidFill>
                  <a:schemeClr val="accent1"/>
                </a:solidFill>
                <a:latin typeface="Trebuchet MS" charset="0"/>
                <a:ea typeface="华文新魏" charset="0"/>
                <a:cs typeface="Trebuchet MS" charset="0"/>
              </a:rPr>
              <a:pPr algn="r" indent="0" marL="38100">
                <a:lnSpc>
                  <a:spcPct val="100000"/>
                </a:lnSpc>
                <a:spcBef>
                  <a:spcPts val="55"/>
                </a:spcBef>
                <a:spcAft>
                  <a:spcPts val="0"/>
                </a:spcAft>
                <a:buNone/>
              </a:pPr>
              <a:t>1</a:t>
            </a:fld>
            <a:endParaRPr altLang="en-US" baseline="0" b="0" cap="none" sz="900" i="0" kern="1200" lang="zh-CN" spc="10" strike="noStrike" u="none">
              <a:solidFill>
                <a:schemeClr val="accent1"/>
              </a:solidFill>
              <a:latin typeface="Trebuchet MS" charset="0"/>
              <a:ea typeface="华文新魏" charset="0"/>
              <a:cs typeface="Trebuchet MS" charset="0"/>
            </a:endParaRPr>
          </a:p>
        </p:txBody>
      </p:sp>
      <p:sp>
        <p:nvSpPr>
          <p:cNvPr id="1048608" name="矩形"/>
          <p:cNvSpPr/>
          <p:nvPr/>
        </p:nvSpPr>
        <p:spPr>
          <a:xfrm>
            <a:off x="334694" y="3428999"/>
            <a:ext cx="11522612" cy="2225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Trebuchet MS" charset="0"/>
                <a:ea typeface="华文新魏" charset="0"/>
                <a:cs typeface="Trebuchet MS" charset="0"/>
              </a:rPr>
              <a:t>STUDENT NAME	            : </a:t>
            </a:r>
            <a:r>
              <a:rPr altLang="zh-CN" baseline="0" b="0" cap="none" dirty="0" sz="2400" i="0" kern="1200" lang="en-US" spc="0" err="1" strike="noStrike" u="none" smtClean="0">
                <a:solidFill>
                  <a:schemeClr val="tx1"/>
                </a:solidFill>
                <a:latin typeface="Trebuchet MS" charset="0"/>
                <a:ea typeface="华文新魏" charset="0"/>
                <a:cs typeface="Trebuchet MS" charset="0"/>
              </a:rPr>
              <a:t>P</a:t>
            </a:r>
            <a:r>
              <a:rPr altLang="zh-CN" baseline="0" b="0" cap="none" dirty="0" sz="2400" i="0" kern="1200" lang="en-US" spc="0" err="1" strike="noStrike" u="none" smtClean="0">
                <a:solidFill>
                  <a:schemeClr val="tx1"/>
                </a:solidFill>
                <a:latin typeface="Trebuchet MS" charset="0"/>
                <a:ea typeface="华文新魏" charset="0"/>
                <a:cs typeface="Trebuchet MS" charset="0"/>
              </a:rPr>
              <a:t>e</a:t>
            </a:r>
            <a:r>
              <a:rPr altLang="zh-CN" baseline="0" b="0" cap="none" dirty="0" sz="2400" i="0" kern="1200" lang="en-US" spc="0" err="1" strike="noStrike" u="none" smtClean="0">
                <a:solidFill>
                  <a:schemeClr val="tx1"/>
                </a:solidFill>
                <a:latin typeface="Trebuchet MS" charset="0"/>
                <a:ea typeface="华文新魏" charset="0"/>
                <a:cs typeface="Trebuchet MS" charset="0"/>
              </a:rPr>
              <a:t>a</a:t>
            </a:r>
            <a:r>
              <a:rPr altLang="zh-CN" baseline="0" b="0" cap="none" dirty="0" sz="2400" i="0" kern="1200" lang="en-US" spc="0" err="1" strike="noStrike" u="none" smtClean="0">
                <a:solidFill>
                  <a:schemeClr val="tx1"/>
                </a:solidFill>
                <a:latin typeface="Trebuchet MS" charset="0"/>
                <a:ea typeface="华文新魏" charset="0"/>
                <a:cs typeface="Trebuchet MS" charset="0"/>
              </a:rPr>
              <a:t>r</a:t>
            </a:r>
            <a:r>
              <a:rPr altLang="zh-CN" baseline="0" b="0" cap="none" dirty="0" sz="2400" i="0" kern="1200" lang="en-US" spc="0" err="1" strike="noStrike" u="none" smtClean="0">
                <a:solidFill>
                  <a:schemeClr val="tx1"/>
                </a:solidFill>
                <a:latin typeface="Trebuchet MS" charset="0"/>
                <a:ea typeface="华文新魏" charset="0"/>
                <a:cs typeface="Trebuchet MS" charset="0"/>
              </a:rPr>
              <a:t>l</a:t>
            </a:r>
            <a:r>
              <a:rPr altLang="zh-CN" baseline="0" b="0" cap="none" dirty="0" sz="2400" i="0" kern="1200" lang="en-US" spc="0" err="1" strike="noStrike" u="none" smtClean="0">
                <a:solidFill>
                  <a:schemeClr val="tx1"/>
                </a:solidFill>
                <a:latin typeface="Trebuchet MS" charset="0"/>
                <a:ea typeface="华文新魏" charset="0"/>
                <a:cs typeface="Trebuchet MS" charset="0"/>
              </a:rPr>
              <a:t> </a:t>
            </a:r>
            <a:r>
              <a:rPr altLang="zh-CN" baseline="0" b="0" cap="none" dirty="0" sz="2400" i="0" kern="1200" lang="en-US" spc="0" err="1" strike="noStrike" u="none" smtClean="0">
                <a:solidFill>
                  <a:schemeClr val="tx1"/>
                </a:solidFill>
                <a:latin typeface="Trebuchet MS" charset="0"/>
                <a:ea typeface="华文新魏" charset="0"/>
                <a:cs typeface="Trebuchet MS" charset="0"/>
              </a:rPr>
              <a:t>j</a:t>
            </a:r>
            <a:r>
              <a:rPr altLang="zh-CN" baseline="0" b="0" cap="none" dirty="0" sz="2400" i="0" kern="1200" lang="en-US" spc="0" err="1" strike="noStrike" u="none" smtClean="0">
                <a:solidFill>
                  <a:schemeClr val="tx1"/>
                </a:solidFill>
                <a:latin typeface="Trebuchet MS" charset="0"/>
                <a:ea typeface="华文新魏" charset="0"/>
                <a:cs typeface="Trebuchet MS" charset="0"/>
              </a:rPr>
              <a:t>o</a:t>
            </a:r>
            <a:r>
              <a:rPr altLang="zh-CN" baseline="0" b="0" cap="none" dirty="0" sz="2400" i="0" kern="1200" lang="en-US" spc="0" err="1" strike="noStrike" u="none" smtClean="0">
                <a:solidFill>
                  <a:schemeClr val="tx1"/>
                </a:solidFill>
                <a:latin typeface="Trebuchet MS" charset="0"/>
                <a:ea typeface="华文新魏" charset="0"/>
                <a:cs typeface="Trebuchet MS" charset="0"/>
              </a:rPr>
              <a:t>y</a:t>
            </a:r>
            <a:r>
              <a:rPr altLang="zh-CN" baseline="0" b="0" cap="none" dirty="0" sz="2400" i="0" kern="1200" lang="en-US" spc="0" err="1" strike="noStrike" u="none" smtClean="0">
                <a:solidFill>
                  <a:schemeClr val="tx1"/>
                </a:solidFill>
                <a:latin typeface="Trebuchet MS" charset="0"/>
                <a:ea typeface="华文新魏" charset="0"/>
                <a:cs typeface="Trebuchet MS" charset="0"/>
              </a:rPr>
              <a:t> </a:t>
            </a:r>
            <a:r>
              <a:rPr altLang="zh-CN" baseline="0" b="0" cap="none" dirty="0" sz="2400" i="0" kern="1200" lang="en-US" spc="0" err="1" strike="noStrike" u="none" smtClean="0">
                <a:solidFill>
                  <a:schemeClr val="tx1"/>
                </a:solidFill>
                <a:latin typeface="Trebuchet MS" charset="0"/>
                <a:ea typeface="华文新魏" charset="0"/>
                <a:cs typeface="Trebuchet MS" charset="0"/>
              </a:rPr>
              <a:t>B</a:t>
            </a:r>
            <a:endParaRPr altLang="zh-CN" baseline="0" b="0" cap="none" dirty="0" sz="2400" i="0" kern="1200" lang="en-US" spc="0" strike="noStrike" u="none">
              <a:solidFill>
                <a:schemeClr val="tx1"/>
              </a:solidFill>
              <a:latin typeface="Trebuchet MS" charset="0"/>
              <a:ea typeface="华文新魏" charset="0"/>
              <a:cs typeface="Trebuchet MS"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Trebuchet MS" charset="0"/>
                <a:ea typeface="华文新魏" charset="0"/>
                <a:cs typeface="Trebuchet MS" charset="0"/>
              </a:rPr>
              <a:t>REGISTER NO		 </a:t>
            </a:r>
            <a:r>
              <a:rPr altLang="zh-CN" dirty="0" sz="2400" lang="en-US" smtClean="0">
                <a:latin typeface="Trebuchet MS" charset="0"/>
                <a:ea typeface="华文新魏" charset="0"/>
                <a:cs typeface="Trebuchet MS" charset="0"/>
              </a:rPr>
              <a:t> </a:t>
            </a:r>
            <a:r>
              <a:rPr altLang="zh-CN" dirty="0" sz="2400" lang="en-US" smtClean="0">
                <a:latin typeface="Trebuchet MS" charset="0"/>
                <a:ea typeface="华文新魏" charset="0"/>
                <a:cs typeface="Trebuchet MS" charset="0"/>
              </a:rPr>
              <a:t>          :  312208980</a:t>
            </a:r>
            <a:endParaRPr altLang="zh-CN" baseline="0" b="0" cap="none" dirty="0" sz="2400" i="0" kern="1200" lang="en-US" spc="0" strike="noStrike" u="none">
              <a:solidFill>
                <a:schemeClr val="tx1"/>
              </a:solidFill>
              <a:latin typeface="Trebuchet MS" charset="0"/>
              <a:ea typeface="华文新魏" charset="0"/>
              <a:cs typeface="Trebuchet MS"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Trebuchet MS" charset="0"/>
                <a:ea typeface="华文新魏" charset="0"/>
                <a:cs typeface="Trebuchet MS" charset="0"/>
              </a:rPr>
              <a:t>                                                3585FBA97DEBDA8B6BF4538A038D7A27</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Trebuchet MS" charset="0"/>
                <a:ea typeface="华文新魏" charset="0"/>
                <a:cs typeface="Trebuchet MS" charset="0"/>
              </a:rPr>
              <a:t>DEPARTMENT		:</a:t>
            </a:r>
            <a:r>
              <a:rPr altLang="zh-CN" baseline="0" b="0" cap="none" dirty="0" sz="2400" i="0" kern="1200" lang="en-US" spc="0" err="1" strike="noStrike" u="none">
                <a:solidFill>
                  <a:schemeClr val="tx1"/>
                </a:solidFill>
                <a:latin typeface="Trebuchet MS" charset="0"/>
                <a:ea typeface="华文新魏" charset="0"/>
                <a:cs typeface="Trebuchet MS" charset="0"/>
              </a:rPr>
              <a:t>B.Com</a:t>
            </a:r>
            <a:r>
              <a:rPr altLang="zh-CN" baseline="0" b="0" cap="none" dirty="0" sz="2400" i="0" kern="1200" lang="en-US" spc="0" strike="noStrike" u="none">
                <a:solidFill>
                  <a:schemeClr val="tx1"/>
                </a:solidFill>
                <a:latin typeface="Trebuchet MS" charset="0"/>
                <a:ea typeface="华文新魏" charset="0"/>
                <a:cs typeface="Trebuchet MS" charset="0"/>
              </a:rPr>
              <a:t> (General)</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Trebuchet MS" charset="0"/>
                <a:ea typeface="华文新魏" charset="0"/>
                <a:cs typeface="Trebuchet MS" charset="0"/>
              </a:rPr>
              <a:t>COLLEGE		            </a:t>
            </a:r>
            <a:r>
              <a:rPr altLang="zh-CN" baseline="0" b="0" cap="none" dirty="0" sz="2400" i="0" kern="1200" lang="en-US" spc="0" strike="noStrike" u="none" smtClean="0">
                <a:solidFill>
                  <a:schemeClr val="tx1"/>
                </a:solidFill>
                <a:latin typeface="Trebuchet MS" charset="0"/>
                <a:ea typeface="华文新魏" charset="0"/>
                <a:cs typeface="Trebuchet MS" charset="0"/>
              </a:rPr>
              <a:t>:</a:t>
            </a:r>
            <a:r>
              <a:rPr altLang="zh-CN" dirty="0" sz="2400" lang="en-US" smtClean="0">
                <a:latin typeface="Trebuchet MS" charset="0"/>
                <a:ea typeface="华文新魏" charset="0"/>
                <a:cs typeface="Trebuchet MS" charset="0"/>
              </a:rPr>
              <a:t>Chevalier T .Thomas Elizabeth College for Women</a:t>
            </a:r>
            <a:endParaRPr altLang="zh-CN" baseline="0" b="0" cap="none" dirty="0" sz="2400" i="0" kern="1200" lang="en-US" spc="0" strike="noStrike" u="none">
              <a:solidFill>
                <a:schemeClr val="tx1"/>
              </a:solidFill>
              <a:latin typeface="Trebuchet MS" charset="0"/>
              <a:ea typeface="华文新魏" charset="0"/>
              <a:cs typeface="Trebuchet MS"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Trebuchet MS" charset="0"/>
                <a:ea typeface="华文新魏" charset="0"/>
                <a:cs typeface="Trebuchet MS" charset="0"/>
              </a:rPr>
              <a:t>          </a:t>
            </a:r>
            <a:endParaRPr altLang="en-US" baseline="0" b="0" cap="none" dirty="0" sz="2400" i="0" kern="1200" lang="zh-CN" spc="0" strike="noStrike" u="none">
              <a:solidFill>
                <a:schemeClr val="tx1"/>
              </a:solidFill>
              <a:latin typeface="Trebuchet MS" charset="0"/>
              <a:ea typeface="华文新魏" charset="0"/>
              <a:cs typeface="Trebuchet MS"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0" name=""/>
        <p:cNvGrpSpPr/>
        <p:nvPr/>
      </p:nvGrpSpPr>
      <p:grpSpPr>
        <a:xfrm>
          <a:off x="0" y="0"/>
          <a:ext cx="0" cy="0"/>
          <a:chOff x="0" y="0"/>
          <a:chExt cx="0" cy="0"/>
        </a:xfrm>
      </p:grpSpPr>
      <p:pic>
        <p:nvPicPr>
          <p:cNvPr id="2097159"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华文新魏"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华文新魏" charset="0"/>
              <a:cs typeface="Trebuchet MS" charset="0"/>
            </a:endParaRPr>
          </a:p>
        </p:txBody>
      </p:sp>
      <p:sp>
        <p:nvSpPr>
          <p:cNvPr id="1048723" name="文本框"/>
          <p:cNvSpPr>
            <a:spLocks noGrp="1"/>
          </p:cNvSpPr>
          <p:nvPr>
            <p:ph type="title"/>
          </p:nvPr>
        </p:nvSpPr>
        <p:spPr>
          <a:xfrm>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600" i="0" kern="1200" lang="en-US" spc="0" strike="noStrike" u="none">
                <a:solidFill>
                  <a:schemeClr val="accent1"/>
                </a:solidFill>
                <a:latin typeface="Trebuchet MS" charset="0"/>
                <a:ea typeface="方正姚体" charset="0"/>
                <a:cs typeface="Lucida Sans"/>
              </a:rPr>
              <a:t>MODELLING</a:t>
            </a:r>
            <a:endParaRPr altLang="en-US" baseline="0" b="1" cap="none" sz="3600" i="0" kern="1200" lang="zh-CN" spc="0" strike="noStrike" u="none">
              <a:solidFill>
                <a:schemeClr val="accent1"/>
              </a:solidFill>
              <a:latin typeface="Trebuchet MS" charset="0"/>
              <a:ea typeface="方正姚体" charset="0"/>
              <a:cs typeface="Lucida Sans"/>
            </a:endParaRPr>
          </a:p>
        </p:txBody>
      </p:sp>
      <p:sp>
        <p:nvSpPr>
          <p:cNvPr id="1048724" name="文本框"/>
          <p:cNvSpPr>
            <a:spLocks noGrp="1"/>
          </p:cNvSpPr>
          <p:nvPr>
            <p:ph type="body" idx="1"/>
          </p:nvPr>
        </p:nvSpPr>
        <p:spPr>
          <a:xfrm>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The modelling in this employee performance analysis project includes the following:</a:t>
            </a:r>
          </a:p>
          <a:p>
            <a:pPr algn="l" indent="0" lvl="1" marL="40005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*Data collection</a:t>
            </a:r>
          </a:p>
          <a:p>
            <a:pPr algn="l" indent="0" lvl="1" marL="40005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*Data cleaning</a:t>
            </a:r>
          </a:p>
          <a:p>
            <a:pPr algn="l" indent="0" lvl="1" marL="40005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*Techniques</a:t>
            </a:r>
          </a:p>
          <a:p>
            <a:pPr algn="l" indent="0" lvl="1" marL="40005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*Results</a:t>
            </a:r>
          </a:p>
          <a:p>
            <a:pPr algn="l" indent="0" lvl="1" marL="40005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*Pivot table</a:t>
            </a:r>
          </a:p>
          <a:p>
            <a:pPr algn="l" indent="0" lvl="1" marL="40005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*Chart graphs</a:t>
            </a:r>
            <a:endParaRPr altLang="en-US" baseline="0" b="0" cap="none" sz="1800" i="0" kern="1200" lang="zh-CN" spc="0" strike="noStrike" u="none">
              <a:solidFill>
                <a:srgbClr val="404040"/>
              </a:solidFill>
              <a:latin typeface="Trebuchet MS" charset="0"/>
              <a:ea typeface="华文新魏"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pic>
        <p:nvPicPr>
          <p:cNvPr id="2097160"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8" name="文本框"/>
          <p:cNvSpPr>
            <a:spLocks noGrp="1"/>
          </p:cNvSpPr>
          <p:nvPr>
            <p:ph type="title"/>
          </p:nvPr>
        </p:nvSpPr>
        <p:spPr>
          <a:xfrm>
            <a:off x="677334" y="609600"/>
            <a:ext cx="8596668"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1200" lang="en-US" spc="0" strike="noStrike" u="none">
                <a:solidFill>
                  <a:schemeClr val="accent1"/>
                </a:solidFill>
                <a:latin typeface="Trebuchet MS" charset="0"/>
                <a:ea typeface="方正姚体" charset="0"/>
                <a:cs typeface="Lucida Sans"/>
              </a:rPr>
              <a:t>R</a:t>
            </a:r>
            <a:r>
              <a:rPr altLang="zh-CN" baseline="0" b="1" cap="none" sz="3600" i="0" kern="1200" lang="en-US" spc="-40" strike="noStrike" u="none">
                <a:solidFill>
                  <a:schemeClr val="accent1"/>
                </a:solidFill>
                <a:latin typeface="Trebuchet MS" charset="0"/>
                <a:ea typeface="方正姚体" charset="0"/>
                <a:cs typeface="Lucida Sans"/>
              </a:rPr>
              <a:t>E</a:t>
            </a:r>
            <a:r>
              <a:rPr altLang="zh-CN" baseline="0" b="1" cap="none" sz="3600" i="0" kern="1200" lang="en-US" spc="15" strike="noStrike" u="none">
                <a:solidFill>
                  <a:schemeClr val="accent1"/>
                </a:solidFill>
                <a:latin typeface="Trebuchet MS" charset="0"/>
                <a:ea typeface="方正姚体" charset="0"/>
                <a:cs typeface="Lucida Sans"/>
              </a:rPr>
              <a:t>S</a:t>
            </a:r>
            <a:r>
              <a:rPr altLang="zh-CN" baseline="0" b="1" cap="none" sz="3600" i="0" kern="1200" lang="en-US" spc="-30" strike="noStrike" u="none">
                <a:solidFill>
                  <a:schemeClr val="accent1"/>
                </a:solidFill>
                <a:latin typeface="Trebuchet MS" charset="0"/>
                <a:ea typeface="方正姚体" charset="0"/>
                <a:cs typeface="Lucida Sans"/>
              </a:rPr>
              <a:t>U</a:t>
            </a:r>
            <a:r>
              <a:rPr altLang="zh-CN" baseline="0" b="1" cap="none" sz="3600" i="0" kern="1200" lang="en-US" spc="-405" strike="noStrike" u="none">
                <a:solidFill>
                  <a:schemeClr val="accent1"/>
                </a:solidFill>
                <a:latin typeface="Trebuchet MS" charset="0"/>
                <a:ea typeface="方正姚体" charset="0"/>
                <a:cs typeface="Lucida Sans"/>
              </a:rPr>
              <a:t>L</a:t>
            </a:r>
            <a:r>
              <a:rPr altLang="zh-CN" baseline="0" b="1" cap="none" sz="3600" i="0" kern="1200" lang="en-US" spc="0" strike="noStrike" u="none">
                <a:solidFill>
                  <a:schemeClr val="accent1"/>
                </a:solidFill>
                <a:latin typeface="Trebuchet MS" charset="0"/>
                <a:ea typeface="方正姚体" charset="0"/>
                <a:cs typeface="Lucida Sans"/>
              </a:rPr>
              <a:t>TS</a:t>
            </a:r>
            <a:endParaRPr altLang="en-US" baseline="0" b="1" cap="none" sz="3600" i="0" kern="1200" lang="zh-CN" spc="0" strike="noStrike" u="none">
              <a:solidFill>
                <a:schemeClr val="accent1"/>
              </a:solidFill>
              <a:latin typeface="Trebuchet MS" charset="0"/>
              <a:ea typeface="方正姚体" charset="0"/>
              <a:cs typeface="Lucida Sans"/>
            </a:endParaRPr>
          </a:p>
        </p:txBody>
      </p:sp>
      <p:sp>
        <p:nvSpPr>
          <p:cNvPr id="1048729"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华文新魏"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华文新魏" charset="0"/>
              <a:cs typeface="Trebuchet MS" charset="0"/>
            </a:endParaRPr>
          </a:p>
        </p:txBody>
      </p:sp>
      <p:pic>
        <p:nvPicPr>
          <p:cNvPr id="2097161" name="图片"/>
          <p:cNvPicPr>
            <a:picLocks noChangeAspect="1"/>
          </p:cNvPicPr>
          <p:nvPr/>
        </p:nvPicPr>
        <p:blipFill>
          <a:blip xmlns:r="http://schemas.openxmlformats.org/officeDocument/2006/relationships" r:embed="rId2" cstate="print"/>
          <a:stretch>
            <a:fillRect/>
          </a:stretch>
        </p:blipFill>
        <p:spPr>
          <a:xfrm>
            <a:off x="1447800" y="1676400"/>
            <a:ext cx="8680880" cy="4013199"/>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6" name=""/>
        <p:cNvGrpSpPr/>
        <p:nvPr/>
      </p:nvGrpSpPr>
      <p:grpSpPr>
        <a:xfrm>
          <a:off x="0" y="0"/>
          <a:ext cx="0" cy="0"/>
          <a:chOff x="0" y="0"/>
          <a:chExt cx="0" cy="0"/>
        </a:xfrm>
      </p:grpSpPr>
      <p:sp>
        <p:nvSpPr>
          <p:cNvPr id="1048733" name="文本框"/>
          <p:cNvSpPr>
            <a:spLocks noGrp="1"/>
          </p:cNvSpPr>
          <p:nvPr>
            <p:ph type="title"/>
          </p:nvPr>
        </p:nvSpPr>
        <p:spPr>
          <a:xfrm>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600" i="0" kern="1200" lang="en-US" spc="0" strike="noStrike" u="none">
                <a:solidFill>
                  <a:schemeClr val="accent1"/>
                </a:solidFill>
                <a:latin typeface="Trebuchet MS" charset="0"/>
                <a:ea typeface="方正姚体" charset="0"/>
                <a:cs typeface="Lucida Sans"/>
              </a:rPr>
              <a:t>CONCLUSION</a:t>
            </a:r>
            <a:endParaRPr altLang="en-US" baseline="0" b="1" cap="none" sz="3600" i="0" kern="1200" lang="zh-CN" spc="0" strike="noStrike" u="none">
              <a:solidFill>
                <a:schemeClr val="accent1"/>
              </a:solidFill>
              <a:latin typeface="Trebuchet MS" charset="0"/>
              <a:ea typeface="方正姚体" charset="0"/>
              <a:cs typeface="Lucida Sans"/>
            </a:endParaRPr>
          </a:p>
        </p:txBody>
      </p:sp>
      <p:sp>
        <p:nvSpPr>
          <p:cNvPr id="1048734" name="文本框"/>
          <p:cNvSpPr>
            <a:spLocks noGrp="1"/>
          </p:cNvSpPr>
          <p:nvPr>
            <p:ph type="body" idx="1"/>
          </p:nvPr>
        </p:nvSpPr>
        <p:spPr>
          <a:xfrm>
            <a:off x="677334" y="2160589"/>
            <a:ext cx="7171266" cy="439261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1000"/>
              </a:spcBef>
              <a:spcAft>
                <a:spcPts val="0"/>
              </a:spcAft>
              <a:buNone/>
            </a:pPr>
            <a:r>
              <a:rPr altLang="zh-CN" baseline="0" b="0" cap="none" sz="2000" i="0" kern="1200" lang="en-US" spc="0" strike="noStrike" u="none">
                <a:solidFill>
                  <a:srgbClr val="404040"/>
                </a:solidFill>
                <a:latin typeface="Trebuchet MS" charset="0"/>
                <a:ea typeface="华文新魏" charset="0"/>
                <a:cs typeface="Lucida Sans"/>
              </a:rPr>
              <a:t>To conclude, the employee data analysis reveals the key insights in workforce performance and areas needed for improvement. By analyzing the data such as productivity, turnover rates and engagement levels, these organizations can identify the strengths and weakness in their workforce environment. </a:t>
            </a:r>
            <a:endParaRPr altLang="en-US" baseline="0" b="0" cap="none" sz="2000" i="0" kern="1200" lang="zh-CN" spc="0" strike="noStrike" u="none">
              <a:solidFill>
                <a:srgbClr val="404040"/>
              </a:solidFill>
              <a:latin typeface="Trebuchet MS" charset="0"/>
              <a:ea typeface="华文新魏" charset="0"/>
              <a:cs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8" name=""/>
        <p:cNvGrpSpPr/>
        <p:nvPr/>
      </p:nvGrpSpPr>
      <p:grpSpPr>
        <a:xfrm>
          <a:off x="0" y="0"/>
          <a:ext cx="0" cy="0"/>
          <a:chOff x="0" y="0"/>
          <a:chExt cx="0" cy="0"/>
        </a:xfrm>
      </p:grpSpPr>
      <p:sp>
        <p:nvSpPr>
          <p:cNvPr id="1048627" name="文本框"/>
          <p:cNvSpPr>
            <a:spLocks noGrp="1"/>
          </p:cNvSpPr>
          <p:nvPr>
            <p:ph type="title"/>
          </p:nvPr>
        </p:nvSpPr>
        <p:spPr>
          <a:xfrm>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1200" lang="en-US" spc="0" strike="noStrike" u="none">
                <a:solidFill>
                  <a:schemeClr val="accent1"/>
                </a:solidFill>
                <a:latin typeface="Trebuchet MS" charset="0"/>
                <a:ea typeface="方正姚体" charset="0"/>
                <a:cs typeface="Lucida Sans"/>
              </a:rPr>
              <a:t>PROJECT TITLE</a:t>
            </a:r>
            <a:endParaRPr altLang="en-US" baseline="0" b="1" cap="none" sz="4800" i="0" kern="1200" lang="zh-CN" spc="0" strike="noStrike" u="none">
              <a:solidFill>
                <a:schemeClr val="accent1"/>
              </a:solidFill>
              <a:latin typeface="Trebuchet MS" charset="0"/>
              <a:ea typeface="方正姚体" charset="0"/>
              <a:cs typeface="Lucida Sans"/>
            </a:endParaRPr>
          </a:p>
        </p:txBody>
      </p:sp>
      <p:sp>
        <p:nvSpPr>
          <p:cNvPr id="1048628" name="文本框"/>
          <p:cNvSpPr>
            <a:spLocks noGrp="1"/>
          </p:cNvSpPr>
          <p:nvPr>
            <p:ph type="body" idx="1"/>
          </p:nvPr>
        </p:nvSpPr>
        <p:spPr>
          <a:xfrm>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1000"/>
              </a:spcBef>
              <a:spcAft>
                <a:spcPts val="0"/>
              </a:spcAft>
              <a:buNone/>
            </a:pPr>
            <a:r>
              <a:rPr altLang="zh-CN" baseline="0" b="0" cap="none" sz="3600" i="0" kern="1200" lang="en-US" spc="0" strike="noStrike" u="none">
                <a:solidFill>
                  <a:srgbClr val="404040"/>
                </a:solidFill>
                <a:latin typeface="Trebuchet MS" charset="0"/>
                <a:ea typeface="华文新魏" charset="0"/>
                <a:cs typeface="Lucida Sans"/>
              </a:rPr>
              <a:t>EMPLOYEE PERFORMANCE ANALYSIS USING EXCEL</a:t>
            </a:r>
            <a:endParaRPr altLang="en-US" baseline="0" b="0" cap="none" sz="3600" i="0" kern="1200" lang="zh-CN" spc="0" strike="noStrike" u="none">
              <a:solidFill>
                <a:srgbClr val="404040"/>
              </a:solidFill>
              <a:latin typeface="Trebuchet MS" charset="0"/>
              <a:ea typeface="华文新魏" charset="0"/>
              <a:cs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32" name="文本框"/>
          <p:cNvSpPr>
            <a:spLocks noGrp="1"/>
          </p:cNvSpPr>
          <p:nvPr>
            <p:ph type="title"/>
          </p:nvPr>
        </p:nvSpPr>
        <p:spPr>
          <a:xfrm>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600" i="0" kern="1200" lang="en-US" spc="0" strike="noStrike" u="none">
                <a:solidFill>
                  <a:schemeClr val="accent1"/>
                </a:solidFill>
                <a:latin typeface="Trebuchet MS" charset="0"/>
                <a:ea typeface="方正姚体" charset="0"/>
                <a:cs typeface="Lucida Sans"/>
              </a:rPr>
              <a:t>AGENDA</a:t>
            </a:r>
            <a:endParaRPr altLang="en-US" baseline="0" b="1" cap="none" sz="3600" i="0" kern="1200" lang="zh-CN" spc="0" strike="noStrike" u="none">
              <a:solidFill>
                <a:schemeClr val="accent1"/>
              </a:solidFill>
              <a:latin typeface="Trebuchet MS" charset="0"/>
              <a:ea typeface="方正姚体" charset="0"/>
              <a:cs typeface="Lucida Sans"/>
            </a:endParaRPr>
          </a:p>
        </p:txBody>
      </p:sp>
      <p:sp>
        <p:nvSpPr>
          <p:cNvPr id="1048633" name="文本框"/>
          <p:cNvSpPr>
            <a:spLocks noGrp="1"/>
          </p:cNvSpPr>
          <p:nvPr>
            <p:ph type="body" idx="1"/>
          </p:nvPr>
        </p:nvSpPr>
        <p:spPr>
          <a:xfrm>
            <a:off x="2743200" y="1524000"/>
            <a:ext cx="3742265" cy="3880773"/>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100000"/>
              </a:lnSpc>
              <a:spcBef>
                <a:spcPts val="1000"/>
              </a:spcBef>
              <a:spcAft>
                <a:spcPts val="0"/>
              </a:spcAft>
              <a:buClr>
                <a:schemeClr val="accent1"/>
              </a:buClr>
              <a:buSzPct val="80000"/>
              <a:buFontTx/>
              <a:buAutoNum type="arabicPeriod"/>
            </a:pPr>
            <a:r>
              <a:rPr altLang="zh-CN" baseline="0" b="0" cap="none" sz="2400" i="0" kern="1200" lang="en-US" spc="0" strike="noStrike" u="none">
                <a:solidFill>
                  <a:srgbClr val="0D0D0D"/>
                </a:solidFill>
                <a:latin typeface="Times New Roman" pitchFamily="18" charset="0"/>
                <a:ea typeface="华文新魏" charset="0"/>
                <a:cs typeface="Times New Roman" pitchFamily="18" charset="0"/>
              </a:rPr>
              <a:t>Problem Statement</a:t>
            </a:r>
          </a:p>
          <a:p>
            <a:pPr algn="l" indent="-342900" marL="342900">
              <a:lnSpc>
                <a:spcPct val="100000"/>
              </a:lnSpc>
              <a:spcBef>
                <a:spcPts val="1000"/>
              </a:spcBef>
              <a:spcAft>
                <a:spcPts val="0"/>
              </a:spcAft>
              <a:buClr>
                <a:schemeClr val="accent1"/>
              </a:buClr>
              <a:buSzPct val="80000"/>
              <a:buFontTx/>
              <a:buAutoNum type="arabicPeriod"/>
            </a:pPr>
            <a:r>
              <a:rPr altLang="zh-CN" baseline="0" b="0" cap="none" sz="2400" i="0" kern="1200" lang="en-US" spc="0" strike="noStrike" u="none">
                <a:solidFill>
                  <a:srgbClr val="0D0D0D"/>
                </a:solidFill>
                <a:latin typeface="Times New Roman" pitchFamily="18" charset="0"/>
                <a:ea typeface="华文新魏" charset="0"/>
                <a:cs typeface="Times New Roman" pitchFamily="18" charset="0"/>
              </a:rPr>
              <a:t>Project Overview</a:t>
            </a:r>
          </a:p>
          <a:p>
            <a:pPr algn="l" indent="-342900" marL="342900">
              <a:lnSpc>
                <a:spcPct val="100000"/>
              </a:lnSpc>
              <a:spcBef>
                <a:spcPts val="1000"/>
              </a:spcBef>
              <a:spcAft>
                <a:spcPts val="0"/>
              </a:spcAft>
              <a:buClr>
                <a:schemeClr val="accent1"/>
              </a:buClr>
              <a:buSzPct val="80000"/>
              <a:buFontTx/>
              <a:buAutoNum type="arabicPeriod"/>
            </a:pPr>
            <a:r>
              <a:rPr altLang="zh-CN" baseline="0" b="0" cap="none" sz="2400" i="0" kern="1200" lang="en-US" spc="0" strike="noStrike" u="none">
                <a:solidFill>
                  <a:srgbClr val="0D0D0D"/>
                </a:solidFill>
                <a:latin typeface="Times New Roman" pitchFamily="18" charset="0"/>
                <a:ea typeface="华文新魏" charset="0"/>
                <a:cs typeface="Times New Roman" pitchFamily="18" charset="0"/>
              </a:rPr>
              <a:t>End Users</a:t>
            </a:r>
          </a:p>
          <a:p>
            <a:pPr algn="l" indent="-342900" marL="342900">
              <a:lnSpc>
                <a:spcPct val="100000"/>
              </a:lnSpc>
              <a:spcBef>
                <a:spcPts val="1000"/>
              </a:spcBef>
              <a:spcAft>
                <a:spcPts val="0"/>
              </a:spcAft>
              <a:buClr>
                <a:schemeClr val="accent1"/>
              </a:buClr>
              <a:buSzPct val="80000"/>
              <a:buFontTx/>
              <a:buAutoNum type="arabicPeriod"/>
            </a:pPr>
            <a:r>
              <a:rPr altLang="zh-CN" baseline="0" b="0" cap="none" sz="2400" i="0" kern="1200" lang="en-US" spc="0" strike="noStrike" u="none">
                <a:solidFill>
                  <a:srgbClr val="0D0D0D"/>
                </a:solidFill>
                <a:latin typeface="Times New Roman" pitchFamily="18" charset="0"/>
                <a:ea typeface="华文新魏" charset="0"/>
                <a:cs typeface="Times New Roman" pitchFamily="18" charset="0"/>
              </a:rPr>
              <a:t>Our Solution and Proposition</a:t>
            </a:r>
          </a:p>
          <a:p>
            <a:pPr algn="l" indent="-342900" marL="342900">
              <a:lnSpc>
                <a:spcPct val="100000"/>
              </a:lnSpc>
              <a:spcBef>
                <a:spcPts val="1000"/>
              </a:spcBef>
              <a:spcAft>
                <a:spcPts val="0"/>
              </a:spcAft>
              <a:buClr>
                <a:schemeClr val="accent1"/>
              </a:buClr>
              <a:buSzPct val="80000"/>
              <a:buFontTx/>
              <a:buAutoNum type="arabicPeriod"/>
            </a:pPr>
            <a:r>
              <a:rPr altLang="zh-CN" baseline="0" b="0" cap="none" sz="2400" i="0" kern="1200" lang="en-US" spc="0" strike="noStrike" u="none">
                <a:solidFill>
                  <a:srgbClr val="0D0D0D"/>
                </a:solidFill>
                <a:latin typeface="Times New Roman" pitchFamily="18" charset="0"/>
                <a:ea typeface="华文新魏" charset="0"/>
                <a:cs typeface="Times New Roman" pitchFamily="18" charset="0"/>
              </a:rPr>
              <a:t>Dataset Description</a:t>
            </a:r>
          </a:p>
          <a:p>
            <a:pPr algn="l" indent="-342900" marL="342900">
              <a:lnSpc>
                <a:spcPct val="100000"/>
              </a:lnSpc>
              <a:spcBef>
                <a:spcPts val="1000"/>
              </a:spcBef>
              <a:spcAft>
                <a:spcPts val="0"/>
              </a:spcAft>
              <a:buClr>
                <a:schemeClr val="accent1"/>
              </a:buClr>
              <a:buSzPct val="80000"/>
              <a:buFontTx/>
              <a:buAutoNum type="arabicPeriod"/>
            </a:pPr>
            <a:r>
              <a:rPr altLang="zh-CN" baseline="0" b="0" cap="none" sz="2400" i="0" kern="1200" lang="en-US" spc="0" strike="noStrike" u="none">
                <a:solidFill>
                  <a:srgbClr val="0D0D0D"/>
                </a:solidFill>
                <a:latin typeface="Times New Roman" pitchFamily="18" charset="0"/>
                <a:ea typeface="华文新魏" charset="0"/>
                <a:cs typeface="Times New Roman" pitchFamily="18" charset="0"/>
              </a:rPr>
              <a:t>Modelling Approach</a:t>
            </a:r>
          </a:p>
          <a:p>
            <a:pPr algn="l" indent="-342900" marL="342900">
              <a:lnSpc>
                <a:spcPct val="100000"/>
              </a:lnSpc>
              <a:spcBef>
                <a:spcPts val="1000"/>
              </a:spcBef>
              <a:spcAft>
                <a:spcPts val="0"/>
              </a:spcAft>
              <a:buClr>
                <a:schemeClr val="accent1"/>
              </a:buClr>
              <a:buSzPct val="80000"/>
              <a:buFontTx/>
              <a:buAutoNum type="arabicPeriod"/>
            </a:pPr>
            <a:r>
              <a:rPr altLang="zh-CN" baseline="0" b="0" cap="none" sz="2400" i="0" kern="1200" lang="en-US" spc="0" strike="noStrike" u="none">
                <a:solidFill>
                  <a:srgbClr val="0D0D0D"/>
                </a:solidFill>
                <a:latin typeface="Times New Roman" pitchFamily="18" charset="0"/>
                <a:ea typeface="华文新魏" charset="0"/>
                <a:cs typeface="Times New Roman" pitchFamily="18" charset="0"/>
              </a:rPr>
              <a:t>Results and Discussion</a:t>
            </a:r>
          </a:p>
          <a:p>
            <a:pPr algn="l" indent="-342900" marL="342900">
              <a:lnSpc>
                <a:spcPct val="100000"/>
              </a:lnSpc>
              <a:spcBef>
                <a:spcPts val="1000"/>
              </a:spcBef>
              <a:spcAft>
                <a:spcPts val="0"/>
              </a:spcAft>
              <a:buClr>
                <a:schemeClr val="accent1"/>
              </a:buClr>
              <a:buSzPct val="80000"/>
              <a:buFontTx/>
              <a:buAutoNum type="arabicPeriod"/>
            </a:pPr>
            <a:r>
              <a:rPr altLang="zh-CN" baseline="0" b="0" cap="none" sz="2400" i="0" kern="1200" lang="en-US" spc="0" strike="noStrike" u="none">
                <a:solidFill>
                  <a:srgbClr val="0D0D0D"/>
                </a:solidFill>
                <a:latin typeface="Times New Roman" pitchFamily="18" charset="0"/>
                <a:ea typeface="华文新魏" charset="0"/>
                <a:cs typeface="Times New Roman" pitchFamily="18" charset="0"/>
              </a:rPr>
              <a:t>Conclusion</a:t>
            </a:r>
          </a:p>
          <a:p>
            <a:pPr algn="l" indent="0" marL="0">
              <a:lnSpc>
                <a:spcPct val="100000"/>
              </a:lnSpc>
              <a:spcBef>
                <a:spcPts val="1000"/>
              </a:spcBef>
              <a:spcAft>
                <a:spcPts val="0"/>
              </a:spcAft>
              <a:buNone/>
            </a:pPr>
            <a:endParaRPr altLang="en-US" baseline="0" b="0" cap="none" sz="2400" i="0" kern="1200" lang="zh-CN" spc="0" strike="noStrike" u="none">
              <a:solidFill>
                <a:srgbClr val="404040"/>
              </a:solidFill>
              <a:latin typeface="Trebuchet MS" charset="0"/>
              <a:ea typeface="华文新魏" charset="0"/>
              <a:cs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6" name=""/>
        <p:cNvGrpSpPr/>
        <p:nvPr/>
      </p:nvGrpSpPr>
      <p:grpSpPr>
        <a:xfrm>
          <a:off x="0" y="0"/>
          <a:ext cx="0" cy="0"/>
          <a:chOff x="0" y="0"/>
          <a:chExt cx="0" cy="0"/>
        </a:xfrm>
      </p:grpSpPr>
      <p:grpSp>
        <p:nvGrpSpPr>
          <p:cNvPr id="47" name="组合"/>
          <p:cNvGrpSpPr/>
          <p:nvPr/>
        </p:nvGrpSpPr>
        <p:grpSpPr>
          <a:xfrm>
            <a:off x="7991475" y="2933700"/>
            <a:ext cx="2762249" cy="3257550"/>
            <a:chOff x="7991475" y="2933700"/>
            <a:chExt cx="2762249" cy="3257550"/>
          </a:xfrm>
        </p:grpSpPr>
        <p:sp>
          <p:nvSpPr>
            <p:cNvPr id="1048653"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4"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2"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55" name="文本框"/>
          <p:cNvSpPr>
            <a:spLocks noGrp="1"/>
          </p:cNvSpPr>
          <p:nvPr>
            <p:ph type="title"/>
          </p:nvPr>
        </p:nvSpPr>
        <p:spPr>
          <a:xfrm>
            <a:off x="677334" y="609600"/>
            <a:ext cx="8596668" cy="6388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1200" lang="en-US" spc="-20" strike="noStrike" u="none">
                <a:solidFill>
                  <a:schemeClr val="accent1"/>
                </a:solidFill>
                <a:latin typeface="Trebuchet MS" charset="0"/>
                <a:ea typeface="方正姚体" charset="0"/>
                <a:cs typeface="Lucida Sans"/>
              </a:rPr>
              <a:t>P</a:t>
            </a:r>
            <a:r>
              <a:rPr altLang="zh-CN" baseline="0" b="1" cap="none" sz="4250" i="0" kern="1200" lang="en-US" spc="15" strike="noStrike" u="none">
                <a:solidFill>
                  <a:schemeClr val="accent1"/>
                </a:solidFill>
                <a:latin typeface="Trebuchet MS" charset="0"/>
                <a:ea typeface="方正姚体" charset="0"/>
                <a:cs typeface="Lucida Sans"/>
              </a:rPr>
              <a:t>ROB</a:t>
            </a:r>
            <a:r>
              <a:rPr altLang="zh-CN" baseline="0" b="1" cap="none" sz="4250" i="0" kern="1200" lang="en-US" spc="55" strike="noStrike" u="none">
                <a:solidFill>
                  <a:schemeClr val="accent1"/>
                </a:solidFill>
                <a:latin typeface="Trebuchet MS" charset="0"/>
                <a:ea typeface="方正姚体" charset="0"/>
                <a:cs typeface="Lucida Sans"/>
              </a:rPr>
              <a:t>L</a:t>
            </a:r>
            <a:r>
              <a:rPr altLang="zh-CN" baseline="0" b="1" cap="none" sz="4250" i="0" kern="1200" lang="en-US" spc="-20" strike="noStrike" u="none">
                <a:solidFill>
                  <a:schemeClr val="accent1"/>
                </a:solidFill>
                <a:latin typeface="Trebuchet MS" charset="0"/>
                <a:ea typeface="方正姚体" charset="0"/>
                <a:cs typeface="Lucida Sans"/>
              </a:rPr>
              <a:t>E</a:t>
            </a:r>
            <a:r>
              <a:rPr altLang="zh-CN" baseline="0" b="1" cap="none" sz="4250" i="0" kern="1200" lang="en-US" spc="20" strike="noStrike" u="none">
                <a:solidFill>
                  <a:schemeClr val="accent1"/>
                </a:solidFill>
                <a:latin typeface="Trebuchet MS" charset="0"/>
                <a:ea typeface="方正姚体" charset="0"/>
                <a:cs typeface="Lucida Sans"/>
              </a:rPr>
              <a:t>M</a:t>
            </a:r>
            <a:r>
              <a:rPr altLang="zh-CN" baseline="0" b="1" cap="none" sz="4250" i="0" kern="1200" lang="en-US" spc="0" strike="noStrike" u="none">
                <a:solidFill>
                  <a:schemeClr val="accent1"/>
                </a:solidFill>
                <a:latin typeface="Trebuchet MS" charset="0"/>
                <a:ea typeface="方正姚体" charset="0"/>
                <a:cs typeface="Lucida Sans"/>
              </a:rPr>
              <a:t> </a:t>
            </a:r>
            <a:r>
              <a:rPr altLang="zh-CN" baseline="0" b="1" cap="none" sz="4250" i="0" kern="1200" lang="en-US" spc="10" strike="noStrike" u="none">
                <a:solidFill>
                  <a:schemeClr val="accent1"/>
                </a:solidFill>
                <a:latin typeface="Trebuchet MS" charset="0"/>
                <a:ea typeface="方正姚体" charset="0"/>
                <a:cs typeface="Lucida Sans"/>
              </a:rPr>
              <a:t>S</a:t>
            </a:r>
            <a:r>
              <a:rPr altLang="zh-CN" baseline="0" b="1" cap="none" sz="4250" i="0" kern="1200" lang="en-US" spc="-370" strike="noStrike" u="none">
                <a:solidFill>
                  <a:schemeClr val="accent1"/>
                </a:solidFill>
                <a:latin typeface="Trebuchet MS" charset="0"/>
                <a:ea typeface="方正姚体" charset="0"/>
                <a:cs typeface="Lucida Sans"/>
              </a:rPr>
              <a:t>T</a:t>
            </a:r>
            <a:r>
              <a:rPr altLang="zh-CN" baseline="0" b="1" cap="none" sz="4250" i="0" kern="1200" lang="en-US" spc="-375" strike="noStrike" u="none">
                <a:solidFill>
                  <a:schemeClr val="accent1"/>
                </a:solidFill>
                <a:latin typeface="Trebuchet MS" charset="0"/>
                <a:ea typeface="方正姚体" charset="0"/>
                <a:cs typeface="Lucida Sans"/>
              </a:rPr>
              <a:t>A</a:t>
            </a:r>
            <a:r>
              <a:rPr altLang="zh-CN" baseline="0" b="1" cap="none" sz="4250" i="0" kern="1200" lang="en-US" spc="15" strike="noStrike" u="none">
                <a:solidFill>
                  <a:schemeClr val="accent1"/>
                </a:solidFill>
                <a:latin typeface="Trebuchet MS" charset="0"/>
                <a:ea typeface="方正姚体" charset="0"/>
                <a:cs typeface="Lucida Sans"/>
              </a:rPr>
              <a:t>T</a:t>
            </a:r>
            <a:r>
              <a:rPr altLang="zh-CN" baseline="0" b="1" cap="none" sz="4250" i="0" kern="1200" lang="en-US" spc="-10" strike="noStrike" u="none">
                <a:solidFill>
                  <a:schemeClr val="accent1"/>
                </a:solidFill>
                <a:latin typeface="Trebuchet MS" charset="0"/>
                <a:ea typeface="方正姚体" charset="0"/>
                <a:cs typeface="Lucida Sans"/>
              </a:rPr>
              <a:t>E</a:t>
            </a:r>
            <a:r>
              <a:rPr altLang="zh-CN" baseline="0" b="1" cap="none" sz="4250" i="0" kern="1200" lang="en-US" spc="-20" strike="noStrike" u="none">
                <a:solidFill>
                  <a:schemeClr val="accent1"/>
                </a:solidFill>
                <a:latin typeface="Trebuchet MS" charset="0"/>
                <a:ea typeface="方正姚体" charset="0"/>
                <a:cs typeface="Lucida Sans"/>
              </a:rPr>
              <a:t>ME</a:t>
            </a:r>
            <a:r>
              <a:rPr altLang="zh-CN" baseline="0" b="1" cap="none" sz="4250" i="0" kern="1200" lang="en-US" spc="10" strike="noStrike" u="none">
                <a:solidFill>
                  <a:schemeClr val="accent1"/>
                </a:solidFill>
                <a:latin typeface="Trebuchet MS" charset="0"/>
                <a:ea typeface="方正姚体" charset="0"/>
                <a:cs typeface="Lucida Sans"/>
              </a:rPr>
              <a:t>NT</a:t>
            </a:r>
            <a:endParaRPr altLang="en-US" baseline="0" b="1" cap="none" sz="4250" i="0" kern="1200" lang="zh-CN" spc="0" strike="noStrike" u="none">
              <a:solidFill>
                <a:schemeClr val="accent1"/>
              </a:solidFill>
              <a:latin typeface="Trebuchet MS" charset="0"/>
              <a:ea typeface="方正姚体" charset="0"/>
              <a:cs typeface="Lucida Sans"/>
            </a:endParaRPr>
          </a:p>
        </p:txBody>
      </p:sp>
      <p:sp>
        <p:nvSpPr>
          <p:cNvPr id="1048656" name="文本框"/>
          <p:cNvSpPr>
            <a:spLocks noGrp="1"/>
          </p:cNvSpPr>
          <p:nvPr>
            <p:ph type="body" idx="1"/>
          </p:nvPr>
        </p:nvSpPr>
        <p:spPr>
          <a:xfrm>
            <a:off x="677334" y="2160589"/>
            <a:ext cx="4184035" cy="3880772"/>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Employee performance is defined as how well a person executes their job duties and responsibilities. The companies assess their employees performance on an annual or quarterly basis to define certain areas that they need improvement and to encourage further success in the expected areas.  </a:t>
            </a:r>
            <a:endParaRPr altLang="en-US" baseline="0" b="0" cap="none" sz="1800" i="0" kern="1200" lang="zh-CN" spc="0" strike="noStrike" u="none">
              <a:solidFill>
                <a:srgbClr val="404040"/>
              </a:solidFill>
              <a:latin typeface="Trebuchet MS" charset="0"/>
              <a:ea typeface="华文新魏" charset="0"/>
              <a:cs typeface="Lucida Sans"/>
            </a:endParaRPr>
          </a:p>
        </p:txBody>
      </p:sp>
      <p:sp>
        <p:nvSpPr>
          <p:cNvPr id="1048657" name="文本框"/>
          <p:cNvSpPr>
            <a:spLocks noGrp="1"/>
          </p:cNvSpPr>
          <p:nvPr>
            <p:ph type="body" idx="2"/>
          </p:nvPr>
        </p:nvSpPr>
        <p:spPr>
          <a:xfrm>
            <a:off x="5089970" y="2160589"/>
            <a:ext cx="2821957" cy="3880773"/>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1000"/>
              </a:spcBef>
              <a:spcAft>
                <a:spcPts val="0"/>
              </a:spcAft>
              <a:buNone/>
            </a:pPr>
            <a:r>
              <a:rPr altLang="zh-CN" baseline="0" b="1" cap="none" sz="1400" i="0" kern="1200" lang="en-US" spc="0" strike="noStrike" u="none">
                <a:solidFill>
                  <a:srgbClr val="404040"/>
                </a:solidFill>
                <a:latin typeface="Trebuchet MS" charset="0"/>
                <a:ea typeface="华文新魏" charset="0"/>
                <a:cs typeface="Lucida Sans"/>
              </a:rPr>
              <a:t>TO IDENTIFY THE SPECIFIC AREA OF PERFORMANCE THAT IS PROBLEMATIC….</a:t>
            </a:r>
            <a:endParaRPr altLang="en-US" baseline="0" b="1" cap="none" sz="1400" i="0" kern="1200" lang="zh-CN" spc="0" strike="noStrike" u="none">
              <a:solidFill>
                <a:srgbClr val="404040"/>
              </a:solidFill>
              <a:latin typeface="Trebuchet MS" charset="0"/>
              <a:ea typeface="华文新魏" charset="0"/>
              <a:cs typeface="Lucida Sans"/>
            </a:endParaRPr>
          </a:p>
        </p:txBody>
      </p:sp>
      <p:sp>
        <p:nvSpPr>
          <p:cNvPr id="1048658" name="文本框"/>
          <p:cNvSpPr>
            <a:spLocks noGrp="1"/>
          </p:cNvSpPr>
          <p:nvPr>
            <p:ph type="sldNum"/>
          </p:nvPr>
        </p:nvSpPr>
        <p:spPr>
          <a:xfrm>
            <a:off x="8590663" y="6158519"/>
            <a:ext cx="683339" cy="130809"/>
          </a:xfrm>
          <a:prstGeom prst="rect"/>
          <a:noFill/>
          <a:ln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900" i="0" kern="1200" lang="en-US" spc="10" strike="noStrike" u="none">
                <a:solidFill>
                  <a:schemeClr val="accent1"/>
                </a:solidFill>
                <a:latin typeface="Trebuchet MS" charset="0"/>
                <a:ea typeface="华文新魏" charset="0"/>
                <a:cs typeface="Trebuchet MS" charset="0"/>
              </a:rPr>
              <a:pPr algn="r" indent="0" marL="38100">
                <a:lnSpc>
                  <a:spcPct val="100000"/>
                </a:lnSpc>
                <a:spcBef>
                  <a:spcPts val="55"/>
                </a:spcBef>
                <a:spcAft>
                  <a:spcPts val="0"/>
                </a:spcAft>
                <a:buNone/>
              </a:pPr>
              <a:t>4</a:t>
            </a:fld>
            <a:endParaRPr altLang="en-US" baseline="0" b="0" cap="none" sz="900" i="0" kern="1200" lang="zh-CN" spc="10" strike="noStrike" u="none">
              <a:solidFill>
                <a:schemeClr val="accent1"/>
              </a:solidFill>
              <a:latin typeface="Trebuchet MS" charset="0"/>
              <a:ea typeface="华文新魏" charset="0"/>
              <a:cs typeface="Trebuchet MS" charset="0"/>
            </a:endParaRPr>
          </a:p>
        </p:txBody>
      </p:sp>
      <p:pic>
        <p:nvPicPr>
          <p:cNvPr id="2097153"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2" name=""/>
        <p:cNvGrpSpPr/>
        <p:nvPr/>
      </p:nvGrpSpPr>
      <p:grpSpPr>
        <a:xfrm>
          <a:off x="0" y="0"/>
          <a:ext cx="0" cy="0"/>
          <a:chOff x="0" y="0"/>
          <a:chExt cx="0" cy="0"/>
        </a:xfrm>
      </p:grpSpPr>
      <p:grpSp>
        <p:nvGrpSpPr>
          <p:cNvPr id="53" name="组合"/>
          <p:cNvGrpSpPr/>
          <p:nvPr/>
        </p:nvGrpSpPr>
        <p:grpSpPr>
          <a:xfrm>
            <a:off x="8658225" y="2647950"/>
            <a:ext cx="3533775" cy="3810000"/>
            <a:chOff x="8658225" y="2647950"/>
            <a:chExt cx="3533775" cy="3810000"/>
          </a:xfrm>
        </p:grpSpPr>
        <p:sp>
          <p:nvSpPr>
            <p:cNvPr id="104867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7"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4"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8" name="文本框"/>
          <p:cNvSpPr>
            <a:spLocks noGrp="1"/>
          </p:cNvSpPr>
          <p:nvPr>
            <p:ph type="title"/>
          </p:nvPr>
        </p:nvSpPr>
        <p:spPr>
          <a:xfrm>
            <a:off x="739774" y="829626"/>
            <a:ext cx="5263514"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1200" lang="en-US" spc="5" strike="noStrike" u="none">
                <a:solidFill>
                  <a:schemeClr val="accent1"/>
                </a:solidFill>
                <a:latin typeface="Trebuchet MS" charset="0"/>
                <a:ea typeface="方正姚体" charset="0"/>
                <a:cs typeface="Lucida Sans"/>
              </a:rPr>
              <a:t>PROJECT </a:t>
            </a:r>
            <a:r>
              <a:rPr altLang="zh-CN" baseline="0" b="1" cap="none" sz="4250" i="0" kern="1200" lang="en-US" spc="-20" strike="noStrike" u="none">
                <a:solidFill>
                  <a:schemeClr val="accent1"/>
                </a:solidFill>
                <a:latin typeface="Trebuchet MS" charset="0"/>
                <a:ea typeface="方正姚体" charset="0"/>
                <a:cs typeface="Lucida Sans"/>
              </a:rPr>
              <a:t>OVERVIEW</a:t>
            </a:r>
            <a:endParaRPr altLang="en-US" baseline="0" b="1" cap="none" sz="4250" i="0" kern="1200" lang="zh-CN" spc="0" strike="noStrike" u="none">
              <a:solidFill>
                <a:schemeClr val="accent1"/>
              </a:solidFill>
              <a:latin typeface="Trebuchet MS" charset="0"/>
              <a:ea typeface="方正姚体" charset="0"/>
              <a:cs typeface="Lucida Sans"/>
            </a:endParaRPr>
          </a:p>
        </p:txBody>
      </p:sp>
      <p:sp>
        <p:nvSpPr>
          <p:cNvPr id="1048679" name="文本框"/>
          <p:cNvSpPr>
            <a:spLocks noGrp="1"/>
          </p:cNvSpPr>
          <p:nvPr>
            <p:ph type="sldNum"/>
          </p:nvPr>
        </p:nvSpPr>
        <p:spPr>
          <a:xfrm>
            <a:off x="8590663" y="6158519"/>
            <a:ext cx="683339" cy="130809"/>
          </a:xfrm>
          <a:prstGeom prst="rect"/>
          <a:noFill/>
          <a:ln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900" i="0" kern="1200" lang="en-US" spc="10" strike="noStrike" u="none">
                <a:solidFill>
                  <a:schemeClr val="accent1"/>
                </a:solidFill>
                <a:latin typeface="Trebuchet MS" charset="0"/>
                <a:ea typeface="华文新魏" charset="0"/>
                <a:cs typeface="Trebuchet MS" charset="0"/>
              </a:rPr>
              <a:pPr algn="r" indent="0" marL="38100">
                <a:lnSpc>
                  <a:spcPct val="100000"/>
                </a:lnSpc>
                <a:spcBef>
                  <a:spcPts val="55"/>
                </a:spcBef>
                <a:spcAft>
                  <a:spcPts val="0"/>
                </a:spcAft>
                <a:buNone/>
              </a:pPr>
              <a:t>5</a:t>
            </a:fld>
            <a:endParaRPr altLang="en-US" baseline="0" b="0" cap="none" sz="900" i="0" kern="1200" lang="zh-CN" spc="10" strike="noStrike" u="none">
              <a:solidFill>
                <a:schemeClr val="accent1"/>
              </a:solidFill>
              <a:latin typeface="Trebuchet MS" charset="0"/>
              <a:ea typeface="华文新魏" charset="0"/>
              <a:cs typeface="Trebuchet MS" charset="0"/>
            </a:endParaRPr>
          </a:p>
        </p:txBody>
      </p:sp>
      <p:pic>
        <p:nvPicPr>
          <p:cNvPr id="2097155"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80" name="矩形"/>
          <p:cNvSpPr/>
          <p:nvPr/>
        </p:nvSpPr>
        <p:spPr>
          <a:xfrm>
            <a:off x="990600" y="2133600"/>
            <a:ext cx="6248400"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rgbClr val="0D0D0D"/>
                </a:solidFill>
                <a:latin typeface="Times New Roman" pitchFamily="18" charset="0"/>
                <a:ea typeface="华文新魏" charset="0"/>
                <a:cs typeface="Times New Roman" pitchFamily="18" charset="0"/>
              </a:rPr>
              <a:t>The project involves analyzing employee data using Excel which helps in gaining the knowledge regarding organizational data, performance statistical analysis by creating visualizations to understand the employee performances.</a:t>
            </a:r>
            <a:endParaRPr altLang="en-US" baseline="0" b="0" cap="none" sz="2400" i="0" kern="1200" lang="zh-CN" spc="0" strike="noStrike" u="none">
              <a:solidFill>
                <a:schemeClr val="tx1"/>
              </a:solidFill>
              <a:latin typeface="Times New Roman" pitchFamily="18" charset="0"/>
              <a:ea typeface="华文新魏"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6" name=""/>
        <p:cNvGrpSpPr/>
        <p:nvPr/>
      </p:nvGrpSpPr>
      <p:grpSpPr>
        <a:xfrm>
          <a:off x="0" y="0"/>
          <a:ext cx="0" cy="0"/>
          <a:chOff x="0" y="0"/>
          <a:chExt cx="0" cy="0"/>
        </a:xfrm>
      </p:grpSpPr>
      <p:sp>
        <p:nvSpPr>
          <p:cNvPr id="1048684" name="文本框"/>
          <p:cNvSpPr>
            <a:spLocks noGrp="1"/>
          </p:cNvSpPr>
          <p:nvPr>
            <p:ph type="title"/>
          </p:nvPr>
        </p:nvSpPr>
        <p:spPr>
          <a:xfrm>
            <a:off x="677334" y="609600"/>
            <a:ext cx="8596668"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1200" lang="en-US" spc="25" strike="noStrike" u="none">
                <a:solidFill>
                  <a:schemeClr val="accent1"/>
                </a:solidFill>
                <a:latin typeface="Trebuchet MS" charset="0"/>
                <a:ea typeface="方正姚体" charset="0"/>
                <a:cs typeface="Lucida Sans"/>
              </a:rPr>
              <a:t>W</a:t>
            </a:r>
            <a:r>
              <a:rPr altLang="zh-CN" baseline="0" b="1" cap="none" sz="3200" i="0" kern="1200" lang="en-US" spc="-20" strike="noStrike" u="none">
                <a:solidFill>
                  <a:schemeClr val="accent1"/>
                </a:solidFill>
                <a:latin typeface="Trebuchet MS" charset="0"/>
                <a:ea typeface="方正姚体" charset="0"/>
                <a:cs typeface="Lucida Sans"/>
              </a:rPr>
              <a:t>H</a:t>
            </a:r>
            <a:r>
              <a:rPr altLang="zh-CN" baseline="0" b="1" cap="none" sz="3200" i="0" kern="1200" lang="en-US" spc="20" strike="noStrike" u="none">
                <a:solidFill>
                  <a:schemeClr val="accent1"/>
                </a:solidFill>
                <a:latin typeface="Trebuchet MS" charset="0"/>
                <a:ea typeface="方正姚体" charset="0"/>
                <a:cs typeface="Lucida Sans"/>
              </a:rPr>
              <a:t>O</a:t>
            </a:r>
            <a:r>
              <a:rPr altLang="zh-CN" baseline="0" b="1" cap="none" sz="3200" i="0" kern="1200" lang="en-US" spc="-235" strike="noStrike" u="none">
                <a:solidFill>
                  <a:schemeClr val="accent1"/>
                </a:solidFill>
                <a:latin typeface="Trebuchet MS" charset="0"/>
                <a:ea typeface="方正姚体" charset="0"/>
                <a:cs typeface="Lucida Sans"/>
              </a:rPr>
              <a:t> </a:t>
            </a:r>
            <a:r>
              <a:rPr altLang="zh-CN" baseline="0" b="1" cap="none" sz="3200" i="0" kern="1200" lang="en-US" spc="-10" strike="noStrike" u="none">
                <a:solidFill>
                  <a:schemeClr val="accent1"/>
                </a:solidFill>
                <a:latin typeface="Trebuchet MS" charset="0"/>
                <a:ea typeface="方正姚体" charset="0"/>
                <a:cs typeface="Lucida Sans"/>
              </a:rPr>
              <a:t>AR</a:t>
            </a:r>
            <a:r>
              <a:rPr altLang="zh-CN" baseline="0" b="1" cap="none" sz="3200" i="0" kern="1200" lang="en-US" spc="15" strike="noStrike" u="none">
                <a:solidFill>
                  <a:schemeClr val="accent1"/>
                </a:solidFill>
                <a:latin typeface="Trebuchet MS" charset="0"/>
                <a:ea typeface="方正姚体" charset="0"/>
                <a:cs typeface="Lucida Sans"/>
              </a:rPr>
              <a:t>E</a:t>
            </a:r>
            <a:r>
              <a:rPr altLang="zh-CN" baseline="0" b="1" cap="none" sz="3200" i="0" kern="1200" lang="en-US" spc="-35" strike="noStrike" u="none">
                <a:solidFill>
                  <a:schemeClr val="accent1"/>
                </a:solidFill>
                <a:latin typeface="Trebuchet MS" charset="0"/>
                <a:ea typeface="方正姚体" charset="0"/>
                <a:cs typeface="Lucida Sans"/>
              </a:rPr>
              <a:t> </a:t>
            </a:r>
            <a:r>
              <a:rPr altLang="zh-CN" baseline="0" b="1" cap="none" sz="3200" i="0" kern="1200" lang="en-US" spc="-10" strike="noStrike" u="none">
                <a:solidFill>
                  <a:schemeClr val="accent1"/>
                </a:solidFill>
                <a:latin typeface="Trebuchet MS" charset="0"/>
                <a:ea typeface="方正姚体" charset="0"/>
                <a:cs typeface="Lucida Sans"/>
              </a:rPr>
              <a:t>T</a:t>
            </a:r>
            <a:r>
              <a:rPr altLang="zh-CN" baseline="0" b="1" cap="none" sz="3200" i="0" kern="1200" lang="en-US" spc="-15" strike="noStrike" u="none">
                <a:solidFill>
                  <a:schemeClr val="accent1"/>
                </a:solidFill>
                <a:latin typeface="Trebuchet MS" charset="0"/>
                <a:ea typeface="方正姚体" charset="0"/>
                <a:cs typeface="Lucida Sans"/>
              </a:rPr>
              <a:t>H</a:t>
            </a:r>
            <a:r>
              <a:rPr altLang="zh-CN" baseline="0" b="1" cap="none" sz="3200" i="0" kern="1200" lang="en-US" spc="15" strike="noStrike" u="none">
                <a:solidFill>
                  <a:schemeClr val="accent1"/>
                </a:solidFill>
                <a:latin typeface="Trebuchet MS" charset="0"/>
                <a:ea typeface="方正姚体" charset="0"/>
                <a:cs typeface="Lucida Sans"/>
              </a:rPr>
              <a:t>E</a:t>
            </a:r>
            <a:r>
              <a:rPr altLang="zh-CN" baseline="0" b="1" cap="none" sz="3200" i="0" kern="1200" lang="en-US" spc="-35" strike="noStrike" u="none">
                <a:solidFill>
                  <a:schemeClr val="accent1"/>
                </a:solidFill>
                <a:latin typeface="Trebuchet MS" charset="0"/>
                <a:ea typeface="方正姚体" charset="0"/>
                <a:cs typeface="Lucida Sans"/>
              </a:rPr>
              <a:t> </a:t>
            </a:r>
            <a:r>
              <a:rPr altLang="zh-CN" baseline="0" b="1" cap="none" sz="3200" i="0" kern="1200" lang="en-US" spc="-20" strike="noStrike" u="none">
                <a:solidFill>
                  <a:schemeClr val="accent1"/>
                </a:solidFill>
                <a:latin typeface="Trebuchet MS" charset="0"/>
                <a:ea typeface="方正姚体" charset="0"/>
                <a:cs typeface="Lucida Sans"/>
              </a:rPr>
              <a:t>E</a:t>
            </a:r>
            <a:r>
              <a:rPr altLang="zh-CN" baseline="0" b="1" cap="none" sz="3200" i="0" kern="1200" lang="en-US" spc="30" strike="noStrike" u="none">
                <a:solidFill>
                  <a:schemeClr val="accent1"/>
                </a:solidFill>
                <a:latin typeface="Trebuchet MS" charset="0"/>
                <a:ea typeface="方正姚体" charset="0"/>
                <a:cs typeface="Lucida Sans"/>
              </a:rPr>
              <a:t>N</a:t>
            </a:r>
            <a:r>
              <a:rPr altLang="zh-CN" baseline="0" b="1" cap="none" sz="3200" i="0" kern="1200" lang="en-US" spc="15" strike="noStrike" u="none">
                <a:solidFill>
                  <a:schemeClr val="accent1"/>
                </a:solidFill>
                <a:latin typeface="Trebuchet MS" charset="0"/>
                <a:ea typeface="方正姚体" charset="0"/>
                <a:cs typeface="Lucida Sans"/>
              </a:rPr>
              <a:t>D</a:t>
            </a:r>
            <a:r>
              <a:rPr altLang="zh-CN" baseline="0" b="1" cap="none" sz="3200" i="0" kern="1200" lang="en-US" spc="-45" strike="noStrike" u="none">
                <a:solidFill>
                  <a:schemeClr val="accent1"/>
                </a:solidFill>
                <a:latin typeface="Trebuchet MS" charset="0"/>
                <a:ea typeface="方正姚体" charset="0"/>
                <a:cs typeface="Lucida Sans"/>
              </a:rPr>
              <a:t> </a:t>
            </a:r>
            <a:r>
              <a:rPr altLang="zh-CN" baseline="0" b="1" cap="none" sz="3200" i="0" kern="1200" lang="en-US" spc="0" strike="noStrike" u="none">
                <a:solidFill>
                  <a:schemeClr val="accent1"/>
                </a:solidFill>
                <a:latin typeface="Trebuchet MS" charset="0"/>
                <a:ea typeface="方正姚体" charset="0"/>
                <a:cs typeface="Lucida Sans"/>
              </a:rPr>
              <a:t>U</a:t>
            </a:r>
            <a:r>
              <a:rPr altLang="zh-CN" baseline="0" b="1" cap="none" sz="3200" i="0" kern="1200" lang="en-US" spc="10" strike="noStrike" u="none">
                <a:solidFill>
                  <a:schemeClr val="accent1"/>
                </a:solidFill>
                <a:latin typeface="Trebuchet MS" charset="0"/>
                <a:ea typeface="方正姚体" charset="0"/>
                <a:cs typeface="Lucida Sans"/>
              </a:rPr>
              <a:t>S</a:t>
            </a:r>
            <a:r>
              <a:rPr altLang="zh-CN" baseline="0" b="1" cap="none" sz="3200" i="0" kern="1200" lang="en-US" spc="-25" strike="noStrike" u="none">
                <a:solidFill>
                  <a:schemeClr val="accent1"/>
                </a:solidFill>
                <a:latin typeface="Trebuchet MS" charset="0"/>
                <a:ea typeface="方正姚体" charset="0"/>
                <a:cs typeface="Lucida Sans"/>
              </a:rPr>
              <a:t>E</a:t>
            </a:r>
            <a:r>
              <a:rPr altLang="zh-CN" baseline="0" b="1" cap="none" sz="3200" i="0" kern="1200" lang="en-US" spc="-10" strike="noStrike" u="none">
                <a:solidFill>
                  <a:schemeClr val="accent1"/>
                </a:solidFill>
                <a:latin typeface="Trebuchet MS" charset="0"/>
                <a:ea typeface="方正姚体" charset="0"/>
                <a:cs typeface="Lucida Sans"/>
              </a:rPr>
              <a:t>R</a:t>
            </a:r>
            <a:r>
              <a:rPr altLang="zh-CN" baseline="0" b="1" cap="none" sz="3200" i="0" kern="1200" lang="en-US" spc="5" strike="noStrike" u="none">
                <a:solidFill>
                  <a:schemeClr val="accent1"/>
                </a:solidFill>
                <a:latin typeface="Trebuchet MS" charset="0"/>
                <a:ea typeface="方正姚体" charset="0"/>
                <a:cs typeface="Lucida Sans"/>
              </a:rPr>
              <a:t>S?</a:t>
            </a:r>
            <a:endParaRPr altLang="en-US" baseline="0" b="1" cap="none" sz="3200" i="0" kern="1200" lang="zh-CN" spc="0" strike="noStrike" u="none">
              <a:solidFill>
                <a:schemeClr val="accent1"/>
              </a:solidFill>
              <a:latin typeface="Trebuchet MS" charset="0"/>
              <a:ea typeface="方正姚体" charset="0"/>
              <a:cs typeface="Lucida Sans"/>
            </a:endParaRPr>
          </a:p>
        </p:txBody>
      </p:sp>
      <p:sp>
        <p:nvSpPr>
          <p:cNvPr id="1048685" name="文本框"/>
          <p:cNvSpPr>
            <a:spLocks noGrp="1"/>
          </p:cNvSpPr>
          <p:nvPr>
            <p:ph type="body" idx="1"/>
          </p:nvPr>
        </p:nvSpPr>
        <p:spPr>
          <a:xfrm>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 The end users in employee performance analysis include:</a:t>
            </a:r>
          </a:p>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	1. Human Resource management professionals.</a:t>
            </a:r>
          </a:p>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	2. Data Analysts.</a:t>
            </a:r>
          </a:p>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	3. Team Leaders.</a:t>
            </a:r>
          </a:p>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	4. Superiors</a:t>
            </a:r>
          </a:p>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       5.Socializers</a:t>
            </a:r>
          </a:p>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       6. Achievers</a:t>
            </a:r>
          </a:p>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		 </a:t>
            </a:r>
            <a:endParaRPr altLang="en-US" baseline="0" b="0" cap="none" sz="1800" i="0" kern="1200" lang="zh-CN" spc="0" strike="noStrike" u="none">
              <a:solidFill>
                <a:srgbClr val="404040"/>
              </a:solidFill>
              <a:latin typeface="Trebuchet MS" charset="0"/>
              <a:ea typeface="华文新魏" charset="0"/>
              <a:cs typeface="Lucida Sans"/>
            </a:endParaRPr>
          </a:p>
        </p:txBody>
      </p:sp>
      <p:pic>
        <p:nvPicPr>
          <p:cNvPr id="2097156"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5" name="文本框"/>
          <p:cNvSpPr>
            <a:spLocks noGrp="1"/>
          </p:cNvSpPr>
          <p:nvPr>
            <p:ph type="title"/>
          </p:nvPr>
        </p:nvSpPr>
        <p:spPr>
          <a:xfrm>
            <a:off x="677334" y="503130"/>
            <a:ext cx="3854528" cy="1613534"/>
          </a:xfrm>
          <a:prstGeom prst="rect"/>
          <a:noFill/>
          <a:ln w="12700" cap="flat" cmpd="sng">
            <a:noFill/>
            <a:prstDash val="solid"/>
            <a:miter/>
          </a:ln>
        </p:spPr>
        <p:txBody>
          <a:bodyPr anchor="b"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1200" lang="en-US" spc="10" strike="noStrike" u="none">
                <a:solidFill>
                  <a:schemeClr val="accent1"/>
                </a:solidFill>
                <a:latin typeface="Trebuchet MS" charset="0"/>
                <a:ea typeface="方正姚体" charset="0"/>
                <a:cs typeface="Lucida Sans"/>
              </a:rPr>
              <a:t>O</a:t>
            </a:r>
            <a:r>
              <a:rPr altLang="zh-CN" baseline="0" b="1" cap="none" sz="3600" i="0" kern="1200" lang="en-US" spc="25" strike="noStrike" u="none">
                <a:solidFill>
                  <a:schemeClr val="accent1"/>
                </a:solidFill>
                <a:latin typeface="Trebuchet MS" charset="0"/>
                <a:ea typeface="方正姚体" charset="0"/>
                <a:cs typeface="Lucida Sans"/>
              </a:rPr>
              <a:t>U</a:t>
            </a:r>
            <a:r>
              <a:rPr altLang="zh-CN" baseline="0" b="1" cap="none" sz="3600" i="0" kern="1200" lang="en-US" spc="0" strike="noStrike" u="none">
                <a:solidFill>
                  <a:schemeClr val="accent1"/>
                </a:solidFill>
                <a:latin typeface="Trebuchet MS" charset="0"/>
                <a:ea typeface="方正姚体" charset="0"/>
                <a:cs typeface="Lucida Sans"/>
              </a:rPr>
              <a:t>R</a:t>
            </a:r>
            <a:r>
              <a:rPr altLang="zh-CN" baseline="0" b="1" cap="none" sz="3600" i="0" kern="1200" lang="en-US" spc="5" strike="noStrike" u="none">
                <a:solidFill>
                  <a:schemeClr val="accent1"/>
                </a:solidFill>
                <a:latin typeface="Trebuchet MS" charset="0"/>
                <a:ea typeface="方正姚体" charset="0"/>
                <a:cs typeface="Lucida Sans"/>
              </a:rPr>
              <a:t> </a:t>
            </a:r>
            <a:r>
              <a:rPr altLang="zh-CN" baseline="0" b="1" cap="none" sz="3600" i="0" kern="1200" lang="en-US" spc="25" strike="noStrike" u="none">
                <a:solidFill>
                  <a:schemeClr val="accent1"/>
                </a:solidFill>
                <a:latin typeface="Trebuchet MS" charset="0"/>
                <a:ea typeface="方正姚体" charset="0"/>
                <a:cs typeface="Lucida Sans"/>
              </a:rPr>
              <a:t>S</a:t>
            </a:r>
            <a:r>
              <a:rPr altLang="zh-CN" baseline="0" b="1" cap="none" sz="3600" i="0" kern="1200" lang="en-US" spc="10" strike="noStrike" u="none">
                <a:solidFill>
                  <a:schemeClr val="accent1"/>
                </a:solidFill>
                <a:latin typeface="Trebuchet MS" charset="0"/>
                <a:ea typeface="方正姚体" charset="0"/>
                <a:cs typeface="Lucida Sans"/>
              </a:rPr>
              <a:t>O</a:t>
            </a:r>
            <a:r>
              <a:rPr altLang="zh-CN" baseline="0" b="1" cap="none" sz="3600" i="0" kern="1200" lang="en-US" spc="25" strike="noStrike" u="none">
                <a:solidFill>
                  <a:schemeClr val="accent1"/>
                </a:solidFill>
                <a:latin typeface="Trebuchet MS" charset="0"/>
                <a:ea typeface="方正姚体" charset="0"/>
                <a:cs typeface="Lucida Sans"/>
              </a:rPr>
              <a:t>LU</a:t>
            </a:r>
            <a:r>
              <a:rPr altLang="zh-CN" baseline="0" b="1" cap="none" sz="3600" i="0" kern="1200" lang="en-US" spc="-35" strike="noStrike" u="none">
                <a:solidFill>
                  <a:schemeClr val="accent1"/>
                </a:solidFill>
                <a:latin typeface="Trebuchet MS" charset="0"/>
                <a:ea typeface="方正姚体" charset="0"/>
                <a:cs typeface="Lucida Sans"/>
              </a:rPr>
              <a:t>T</a:t>
            </a:r>
            <a:r>
              <a:rPr altLang="zh-CN" baseline="0" b="1" cap="none" sz="3600" i="0" kern="1200" lang="en-US" spc="-30" strike="noStrike" u="none">
                <a:solidFill>
                  <a:schemeClr val="accent1"/>
                </a:solidFill>
                <a:latin typeface="Trebuchet MS" charset="0"/>
                <a:ea typeface="方正姚体" charset="0"/>
                <a:cs typeface="Lucida Sans"/>
              </a:rPr>
              <a:t>I</a:t>
            </a:r>
            <a:r>
              <a:rPr altLang="zh-CN" baseline="0" b="1" cap="none" sz="3600" i="0" kern="1200" lang="en-US" spc="10" strike="noStrike" u="none">
                <a:solidFill>
                  <a:schemeClr val="accent1"/>
                </a:solidFill>
                <a:latin typeface="Trebuchet MS" charset="0"/>
                <a:ea typeface="方正姚体" charset="0"/>
                <a:cs typeface="Lucida Sans"/>
              </a:rPr>
              <a:t>O</a:t>
            </a:r>
            <a:r>
              <a:rPr altLang="zh-CN" baseline="0" b="1" cap="none" sz="3600" i="0" kern="1200" lang="en-US" spc="0" strike="noStrike" u="none">
                <a:solidFill>
                  <a:schemeClr val="accent1"/>
                </a:solidFill>
                <a:latin typeface="Trebuchet MS" charset="0"/>
                <a:ea typeface="方正姚体" charset="0"/>
                <a:cs typeface="Lucida Sans"/>
              </a:rPr>
              <a:t>N</a:t>
            </a:r>
            <a:r>
              <a:rPr altLang="zh-CN" baseline="0" b="1" cap="none" sz="3600" i="0" kern="1200" lang="en-US" spc="-345" strike="noStrike" u="none">
                <a:solidFill>
                  <a:schemeClr val="accent1"/>
                </a:solidFill>
                <a:latin typeface="Trebuchet MS" charset="0"/>
                <a:ea typeface="方正姚体" charset="0"/>
                <a:cs typeface="Lucida Sans"/>
              </a:rPr>
              <a:t> </a:t>
            </a:r>
            <a:r>
              <a:rPr altLang="zh-CN" baseline="0" b="1" cap="none" sz="3600" i="0" kern="1200" lang="en-US" spc="-35" strike="noStrike" u="none">
                <a:solidFill>
                  <a:schemeClr val="accent1"/>
                </a:solidFill>
                <a:latin typeface="Trebuchet MS" charset="0"/>
                <a:ea typeface="方正姚体" charset="0"/>
                <a:cs typeface="Lucida Sans"/>
              </a:rPr>
              <a:t>A</a:t>
            </a:r>
            <a:r>
              <a:rPr altLang="zh-CN" baseline="0" b="1" cap="none" sz="3600" i="0" kern="1200" lang="en-US" spc="-5" strike="noStrike" u="none">
                <a:solidFill>
                  <a:schemeClr val="accent1"/>
                </a:solidFill>
                <a:latin typeface="Trebuchet MS" charset="0"/>
                <a:ea typeface="方正姚体" charset="0"/>
                <a:cs typeface="Lucida Sans"/>
              </a:rPr>
              <a:t>N</a:t>
            </a:r>
            <a:r>
              <a:rPr altLang="zh-CN" baseline="0" b="1" cap="none" sz="3600" i="0" kern="1200" lang="en-US" spc="0" strike="noStrike" u="none">
                <a:solidFill>
                  <a:schemeClr val="accent1"/>
                </a:solidFill>
                <a:latin typeface="Trebuchet MS" charset="0"/>
                <a:ea typeface="方正姚体" charset="0"/>
                <a:cs typeface="Lucida Sans"/>
              </a:rPr>
              <a:t>D</a:t>
            </a:r>
            <a:r>
              <a:rPr altLang="zh-CN" baseline="0" b="1" cap="none" sz="3600" i="0" kern="1200" lang="en-US" spc="35" strike="noStrike" u="none">
                <a:solidFill>
                  <a:schemeClr val="accent1"/>
                </a:solidFill>
                <a:latin typeface="Trebuchet MS" charset="0"/>
                <a:ea typeface="方正姚体" charset="0"/>
                <a:cs typeface="Lucida Sans"/>
              </a:rPr>
              <a:t> </a:t>
            </a:r>
            <a:r>
              <a:rPr altLang="zh-CN" baseline="0" b="1" cap="none" sz="3600" i="0" kern="1200" lang="en-US" spc="-30" strike="noStrike" u="none">
                <a:solidFill>
                  <a:schemeClr val="accent1"/>
                </a:solidFill>
                <a:latin typeface="Trebuchet MS" charset="0"/>
                <a:ea typeface="方正姚体" charset="0"/>
                <a:cs typeface="Lucida Sans"/>
              </a:rPr>
              <a:t>I</a:t>
            </a:r>
            <a:r>
              <a:rPr altLang="zh-CN" baseline="0" b="1" cap="none" sz="3600" i="0" kern="1200" lang="en-US" spc="-35" strike="noStrike" u="none">
                <a:solidFill>
                  <a:schemeClr val="accent1"/>
                </a:solidFill>
                <a:latin typeface="Trebuchet MS" charset="0"/>
                <a:ea typeface="方正姚体" charset="0"/>
                <a:cs typeface="Lucida Sans"/>
              </a:rPr>
              <a:t>T</a:t>
            </a:r>
            <a:r>
              <a:rPr altLang="zh-CN" baseline="0" b="1" cap="none" sz="3600" i="0" kern="1200" lang="en-US" spc="0" strike="noStrike" u="none">
                <a:solidFill>
                  <a:schemeClr val="accent1"/>
                </a:solidFill>
                <a:latin typeface="Trebuchet MS" charset="0"/>
                <a:ea typeface="方正姚体" charset="0"/>
                <a:cs typeface="Lucida Sans"/>
              </a:rPr>
              <a:t>S</a:t>
            </a:r>
            <a:r>
              <a:rPr altLang="zh-CN" baseline="0" b="1" cap="none" sz="3600" i="0" kern="1200" lang="en-US" spc="60" strike="noStrike" u="none">
                <a:solidFill>
                  <a:schemeClr val="accent1"/>
                </a:solidFill>
                <a:latin typeface="Trebuchet MS" charset="0"/>
                <a:ea typeface="方正姚体" charset="0"/>
                <a:cs typeface="Lucida Sans"/>
              </a:rPr>
              <a:t> </a:t>
            </a:r>
            <a:r>
              <a:rPr altLang="zh-CN" baseline="0" b="1" cap="none" sz="3600" i="0" kern="1200" lang="en-US" spc="-295" strike="noStrike" u="none">
                <a:solidFill>
                  <a:schemeClr val="accent1"/>
                </a:solidFill>
                <a:latin typeface="Trebuchet MS" charset="0"/>
                <a:ea typeface="方正姚体" charset="0"/>
                <a:cs typeface="Lucida Sans"/>
              </a:rPr>
              <a:t>V</a:t>
            </a:r>
            <a:r>
              <a:rPr altLang="zh-CN" baseline="0" b="1" cap="none" sz="3600" i="0" kern="1200" lang="en-US" spc="-35" strike="noStrike" u="none">
                <a:solidFill>
                  <a:schemeClr val="accent1"/>
                </a:solidFill>
                <a:latin typeface="Trebuchet MS" charset="0"/>
                <a:ea typeface="方正姚体" charset="0"/>
                <a:cs typeface="Lucida Sans"/>
              </a:rPr>
              <a:t>A</a:t>
            </a:r>
            <a:r>
              <a:rPr altLang="zh-CN" baseline="0" b="1" cap="none" sz="3600" i="0" kern="1200" lang="en-US" spc="25" strike="noStrike" u="none">
                <a:solidFill>
                  <a:schemeClr val="accent1"/>
                </a:solidFill>
                <a:latin typeface="Trebuchet MS" charset="0"/>
                <a:ea typeface="方正姚体" charset="0"/>
                <a:cs typeface="Lucida Sans"/>
              </a:rPr>
              <a:t>LU</a:t>
            </a:r>
            <a:r>
              <a:rPr altLang="zh-CN" baseline="0" b="1" cap="none" sz="3600" i="0" kern="1200" lang="en-US" spc="0" strike="noStrike" u="none">
                <a:solidFill>
                  <a:schemeClr val="accent1"/>
                </a:solidFill>
                <a:latin typeface="Trebuchet MS" charset="0"/>
                <a:ea typeface="方正姚体" charset="0"/>
                <a:cs typeface="Lucida Sans"/>
              </a:rPr>
              <a:t>E</a:t>
            </a:r>
            <a:r>
              <a:rPr altLang="zh-CN" baseline="0" b="1" cap="none" sz="3600" i="0" kern="1200" lang="en-US" spc="-65" strike="noStrike" u="none">
                <a:solidFill>
                  <a:schemeClr val="accent1"/>
                </a:solidFill>
                <a:latin typeface="Trebuchet MS" charset="0"/>
                <a:ea typeface="方正姚体" charset="0"/>
                <a:cs typeface="Lucida Sans"/>
              </a:rPr>
              <a:t> </a:t>
            </a:r>
            <a:r>
              <a:rPr altLang="zh-CN" baseline="0" b="1" cap="none" sz="3600" i="0" kern="1200" lang="en-US" spc="-15" strike="noStrike" u="none">
                <a:solidFill>
                  <a:schemeClr val="accent1"/>
                </a:solidFill>
                <a:latin typeface="Trebuchet MS" charset="0"/>
                <a:ea typeface="方正姚体" charset="0"/>
                <a:cs typeface="Lucida Sans"/>
              </a:rPr>
              <a:t>P</a:t>
            </a:r>
            <a:r>
              <a:rPr altLang="zh-CN" baseline="0" b="1" cap="none" sz="3600" i="0" kern="1200" lang="en-US" spc="-30" strike="noStrike" u="none">
                <a:solidFill>
                  <a:schemeClr val="accent1"/>
                </a:solidFill>
                <a:latin typeface="Trebuchet MS" charset="0"/>
                <a:ea typeface="方正姚体" charset="0"/>
                <a:cs typeface="Lucida Sans"/>
              </a:rPr>
              <a:t>R</a:t>
            </a:r>
            <a:r>
              <a:rPr altLang="zh-CN" baseline="0" b="1" cap="none" sz="3600" i="0" kern="1200" lang="en-US" spc="10" strike="noStrike" u="none">
                <a:solidFill>
                  <a:schemeClr val="accent1"/>
                </a:solidFill>
                <a:latin typeface="Trebuchet MS" charset="0"/>
                <a:ea typeface="方正姚体" charset="0"/>
                <a:cs typeface="Lucida Sans"/>
              </a:rPr>
              <a:t>O</a:t>
            </a:r>
            <a:r>
              <a:rPr altLang="zh-CN" baseline="0" b="1" cap="none" sz="3600" i="0" kern="1200" lang="en-US" spc="-15" strike="noStrike" u="none">
                <a:solidFill>
                  <a:schemeClr val="accent1"/>
                </a:solidFill>
                <a:latin typeface="Trebuchet MS" charset="0"/>
                <a:ea typeface="方正姚体" charset="0"/>
                <a:cs typeface="Lucida Sans"/>
              </a:rPr>
              <a:t>P</a:t>
            </a:r>
            <a:r>
              <a:rPr altLang="zh-CN" baseline="0" b="1" cap="none" sz="3600" i="0" kern="1200" lang="en-US" spc="10" strike="noStrike" u="none">
                <a:solidFill>
                  <a:schemeClr val="accent1"/>
                </a:solidFill>
                <a:latin typeface="Trebuchet MS" charset="0"/>
                <a:ea typeface="方正姚体" charset="0"/>
                <a:cs typeface="Lucida Sans"/>
              </a:rPr>
              <a:t>O</a:t>
            </a:r>
            <a:r>
              <a:rPr altLang="zh-CN" baseline="0" b="1" cap="none" sz="3600" i="0" kern="1200" lang="en-US" spc="25" strike="noStrike" u="none">
                <a:solidFill>
                  <a:schemeClr val="accent1"/>
                </a:solidFill>
                <a:latin typeface="Trebuchet MS" charset="0"/>
                <a:ea typeface="方正姚体" charset="0"/>
                <a:cs typeface="Lucida Sans"/>
              </a:rPr>
              <a:t>S</a:t>
            </a:r>
            <a:r>
              <a:rPr altLang="zh-CN" baseline="0" b="1" cap="none" sz="3600" i="0" kern="1200" lang="en-US" spc="-30" strike="noStrike" u="none">
                <a:solidFill>
                  <a:schemeClr val="accent1"/>
                </a:solidFill>
                <a:latin typeface="Trebuchet MS" charset="0"/>
                <a:ea typeface="方正姚体" charset="0"/>
                <a:cs typeface="Lucida Sans"/>
              </a:rPr>
              <a:t>I</a:t>
            </a:r>
            <a:r>
              <a:rPr altLang="zh-CN" baseline="0" b="1" cap="none" sz="3600" i="0" kern="1200" lang="en-US" spc="-35" strike="noStrike" u="none">
                <a:solidFill>
                  <a:schemeClr val="accent1"/>
                </a:solidFill>
                <a:latin typeface="Trebuchet MS" charset="0"/>
                <a:ea typeface="方正姚体" charset="0"/>
                <a:cs typeface="Lucida Sans"/>
              </a:rPr>
              <a:t>T</a:t>
            </a:r>
            <a:r>
              <a:rPr altLang="zh-CN" baseline="0" b="1" cap="none" sz="3600" i="0" kern="1200" lang="en-US" spc="-30" strike="noStrike" u="none">
                <a:solidFill>
                  <a:schemeClr val="accent1"/>
                </a:solidFill>
                <a:latin typeface="Trebuchet MS" charset="0"/>
                <a:ea typeface="方正姚体" charset="0"/>
                <a:cs typeface="Lucida Sans"/>
              </a:rPr>
              <a:t>I</a:t>
            </a:r>
            <a:r>
              <a:rPr altLang="zh-CN" baseline="0" b="1" cap="none" sz="3600" i="0" kern="1200" lang="en-US" spc="10" strike="noStrike" u="none">
                <a:solidFill>
                  <a:schemeClr val="accent1"/>
                </a:solidFill>
                <a:latin typeface="Trebuchet MS" charset="0"/>
                <a:ea typeface="方正姚体" charset="0"/>
                <a:cs typeface="Lucida Sans"/>
              </a:rPr>
              <a:t>O</a:t>
            </a:r>
            <a:r>
              <a:rPr altLang="zh-CN" baseline="0" b="1" cap="none" sz="3600" i="0" kern="1200" lang="en-US" spc="0" strike="noStrike" u="none">
                <a:solidFill>
                  <a:schemeClr val="accent1"/>
                </a:solidFill>
                <a:latin typeface="Trebuchet MS" charset="0"/>
                <a:ea typeface="方正姚体" charset="0"/>
                <a:cs typeface="Lucida Sans"/>
              </a:rPr>
              <a:t>N</a:t>
            </a:r>
            <a:endParaRPr altLang="en-US" baseline="0" b="1" cap="none" sz="3600" i="0" kern="1200" lang="zh-CN" spc="0" strike="noStrike" u="none">
              <a:solidFill>
                <a:schemeClr val="accent1"/>
              </a:solidFill>
              <a:latin typeface="Trebuchet MS" charset="0"/>
              <a:ea typeface="方正姚体" charset="0"/>
              <a:cs typeface="Lucida Sans"/>
            </a:endParaRPr>
          </a:p>
        </p:txBody>
      </p:sp>
      <p:sp>
        <p:nvSpPr>
          <p:cNvPr id="1048706" name="文本框"/>
          <p:cNvSpPr>
            <a:spLocks noGrp="1"/>
          </p:cNvSpPr>
          <p:nvPr>
            <p:ph type="body" idx="2"/>
          </p:nvPr>
        </p:nvSpPr>
        <p:spPr>
          <a:xfrm>
            <a:off x="677334" y="2438401"/>
            <a:ext cx="3854528" cy="42672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1000"/>
              </a:spcBef>
              <a:spcAft>
                <a:spcPts val="0"/>
              </a:spcAft>
              <a:buNone/>
            </a:pPr>
            <a:r>
              <a:rPr altLang="zh-CN" baseline="0" b="0" cap="none" sz="2400" i="0" kern="1200" lang="en-US" spc="0" strike="noStrike" u="none">
                <a:solidFill>
                  <a:srgbClr val="404040"/>
                </a:solidFill>
                <a:latin typeface="Trebuchet MS" charset="0"/>
                <a:ea typeface="华文新魏" charset="0"/>
                <a:cs typeface="Lucida Sans"/>
              </a:rPr>
              <a:t>*Filtering- purpose to fill the missing values.</a:t>
            </a:r>
          </a:p>
          <a:p>
            <a:pPr algn="l" indent="0" marL="0">
              <a:lnSpc>
                <a:spcPct val="100000"/>
              </a:lnSpc>
              <a:spcBef>
                <a:spcPts val="1000"/>
              </a:spcBef>
              <a:spcAft>
                <a:spcPts val="0"/>
              </a:spcAft>
              <a:buNone/>
            </a:pPr>
            <a:r>
              <a:rPr altLang="zh-CN" baseline="0" b="0" cap="none" sz="2400" i="0" kern="1200" lang="en-US" spc="0" strike="noStrike" u="none">
                <a:solidFill>
                  <a:srgbClr val="404040"/>
                </a:solidFill>
                <a:latin typeface="Trebuchet MS" charset="0"/>
                <a:ea typeface="华文新魏" charset="0"/>
                <a:cs typeface="Lucida Sans"/>
              </a:rPr>
              <a:t>*Conditional formatting- blank values.</a:t>
            </a:r>
          </a:p>
          <a:p>
            <a:pPr algn="l" indent="0" marL="0">
              <a:lnSpc>
                <a:spcPct val="100000"/>
              </a:lnSpc>
              <a:spcBef>
                <a:spcPts val="1000"/>
              </a:spcBef>
              <a:spcAft>
                <a:spcPts val="0"/>
              </a:spcAft>
              <a:buNone/>
            </a:pPr>
            <a:r>
              <a:rPr altLang="zh-CN" baseline="0" b="0" cap="none" sz="2400" i="0" kern="1200" lang="en-US" spc="0" strike="noStrike" u="none">
                <a:solidFill>
                  <a:srgbClr val="404040"/>
                </a:solidFill>
                <a:latin typeface="Trebuchet MS" charset="0"/>
                <a:ea typeface="华文新魏" charset="0"/>
                <a:cs typeface="Lucida Sans"/>
              </a:rPr>
              <a:t>*Usage- Pivot table and data chart.</a:t>
            </a:r>
            <a:endParaRPr altLang="en-US" baseline="0" b="0" cap="none" sz="2400" i="0" kern="1200" lang="zh-CN" spc="0" strike="noStrike" u="none">
              <a:solidFill>
                <a:srgbClr val="404040"/>
              </a:solidFill>
              <a:latin typeface="Trebuchet MS" charset="0"/>
              <a:ea typeface="华文新魏" charset="0"/>
              <a:cs typeface="Lucida Sans"/>
            </a:endParaRPr>
          </a:p>
        </p:txBody>
      </p:sp>
      <p:pic>
        <p:nvPicPr>
          <p:cNvPr id="2097157" name="图片"/>
          <p:cNvPicPr>
            <a:picLocks/>
          </p:cNvPicPr>
          <p:nvPr/>
        </p:nvPicPr>
        <p:blipFill>
          <a:blip xmlns:r="http://schemas.openxmlformats.org/officeDocument/2006/relationships" r:embed="rId1" cstate="print"/>
          <a:stretch>
            <a:fillRect/>
          </a:stretch>
        </p:blipFill>
        <p:spPr>
          <a:xfrm>
            <a:off x="4760913" y="559815"/>
            <a:ext cx="4002087" cy="4393185"/>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sp>
        <p:nvSpPr>
          <p:cNvPr id="1048710" name="文本框"/>
          <p:cNvSpPr>
            <a:spLocks noGrp="1"/>
          </p:cNvSpPr>
          <p:nvPr>
            <p:ph type="title"/>
          </p:nvPr>
        </p:nvSpPr>
        <p:spPr>
          <a:xfrm>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600" i="0" kern="1200" lang="en-US" spc="0" strike="noStrike" u="none">
                <a:solidFill>
                  <a:schemeClr val="accent1"/>
                </a:solidFill>
                <a:latin typeface="Trebuchet MS" charset="0"/>
                <a:ea typeface="方正姚体" charset="0"/>
                <a:cs typeface="Lucida Sans"/>
              </a:rPr>
              <a:t>Dataset Description</a:t>
            </a:r>
            <a:endParaRPr altLang="en-US" baseline="0" b="1" cap="none" sz="3600" i="0" kern="1200" lang="zh-CN" spc="0" strike="noStrike" u="none">
              <a:solidFill>
                <a:schemeClr val="accent1"/>
              </a:solidFill>
              <a:latin typeface="Trebuchet MS" charset="0"/>
              <a:ea typeface="方正姚体" charset="0"/>
              <a:cs typeface="Lucida Sans"/>
            </a:endParaRPr>
          </a:p>
        </p:txBody>
      </p:sp>
      <p:sp>
        <p:nvSpPr>
          <p:cNvPr id="1048711" name="文本框"/>
          <p:cNvSpPr>
            <a:spLocks noGrp="1"/>
          </p:cNvSpPr>
          <p:nvPr>
            <p:ph type="body" idx="1"/>
          </p:nvPr>
        </p:nvSpPr>
        <p:spPr>
          <a:xfrm>
            <a:off x="677334" y="1524000"/>
            <a:ext cx="8596668" cy="4517361"/>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Employee data set- Kaggle</a:t>
            </a:r>
          </a:p>
          <a:p>
            <a:pPr algn="l" indent="-342900" marL="34290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There are 26 features</a:t>
            </a:r>
          </a:p>
          <a:p>
            <a:pPr algn="l" indent="-342900" marL="34290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The important ten features are,</a:t>
            </a:r>
          </a:p>
          <a:p>
            <a:pPr algn="l" indent="-285750" lvl="1" marL="74295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Employment ID</a:t>
            </a:r>
          </a:p>
          <a:p>
            <a:pPr algn="l" indent="-285750" lvl="1" marL="74295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First name</a:t>
            </a:r>
          </a:p>
          <a:p>
            <a:pPr algn="l" indent="-285750" lvl="1" marL="74295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Last name</a:t>
            </a:r>
          </a:p>
          <a:p>
            <a:pPr algn="l" indent="-285750" lvl="1" marL="74295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Gender</a:t>
            </a:r>
          </a:p>
          <a:p>
            <a:pPr algn="l" indent="-285750" lvl="1" marL="74295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Employee status</a:t>
            </a:r>
          </a:p>
          <a:p>
            <a:pPr algn="l" indent="-285750" lvl="1" marL="74295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Employee type</a:t>
            </a:r>
          </a:p>
          <a:p>
            <a:pPr algn="l" indent="-285750" lvl="1" marL="74295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Employee classification</a:t>
            </a:r>
          </a:p>
          <a:p>
            <a:pPr algn="l" indent="0" lvl="1" marL="400050">
              <a:lnSpc>
                <a:spcPct val="100000"/>
              </a:lnSpc>
              <a:spcBef>
                <a:spcPts val="1000"/>
              </a:spcBef>
              <a:spcAft>
                <a:spcPts val="0"/>
              </a:spcAft>
              <a:buNone/>
            </a:pPr>
            <a:endParaRPr altLang="en-US" baseline="0" b="0" cap="none" sz="1700" i="0" kern="1200" lang="zh-CN" spc="0" strike="noStrike" u="none">
              <a:solidFill>
                <a:srgbClr val="404040"/>
              </a:solidFill>
              <a:latin typeface="Trebuchet MS" charset="0"/>
              <a:ea typeface="华文新魏"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15"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华文新魏" charset="0"/>
                <a:cs typeface="Trebuchet MS" charset="0"/>
              </a:rPr>
              <a:t>3/21/202</a:t>
            </a:r>
            <a:r>
              <a:rPr altLang="zh-CN" baseline="0" b="0" cap="none" sz="1100" i="0" kern="1200" lang="en-US" spc="10" strike="noStrike" u="none">
                <a:solidFill>
                  <a:srgbClr val="2D83C3"/>
                </a:solidFill>
                <a:latin typeface="Trebuchet MS" charset="0"/>
                <a:ea typeface="华文新魏" charset="0"/>
                <a:cs typeface="Trebuchet MS" charset="0"/>
              </a:rPr>
              <a:t>4</a:t>
            </a:r>
            <a:r>
              <a:rPr altLang="zh-CN" baseline="0" b="0" cap="none" sz="1100" i="0" kern="1200" lang="en-US" spc="0" strike="noStrike" u="none">
                <a:solidFill>
                  <a:srgbClr val="2D83C3"/>
                </a:solidFill>
                <a:latin typeface="Trebuchet MS" charset="0"/>
                <a:ea typeface="华文新魏" charset="0"/>
                <a:cs typeface="Trebuchet MS" charset="0"/>
              </a:rPr>
              <a:t> </a:t>
            </a:r>
            <a:r>
              <a:rPr altLang="zh-CN" baseline="0" b="0" cap="none" sz="1100" i="0" kern="1200" lang="en-US" spc="130" strike="noStrike" u="none">
                <a:solidFill>
                  <a:srgbClr val="2D83C3"/>
                </a:solidFill>
                <a:latin typeface="Trebuchet MS" charset="0"/>
                <a:ea typeface="华文新魏" charset="0"/>
                <a:cs typeface="Trebuchet MS" charset="0"/>
              </a:rPr>
              <a:t> </a:t>
            </a:r>
            <a:r>
              <a:rPr altLang="zh-CN" baseline="0" b="1" cap="none" sz="1100" i="0" kern="1200" lang="en-US" spc="50" strike="noStrike" u="none">
                <a:solidFill>
                  <a:srgbClr val="2D83C3"/>
                </a:solidFill>
                <a:latin typeface="Trebuchet MS" charset="0"/>
                <a:ea typeface="华文新魏" charset="0"/>
                <a:cs typeface="Trebuchet MS" charset="0"/>
              </a:rPr>
              <a:t>A</a:t>
            </a:r>
            <a:r>
              <a:rPr altLang="zh-CN" baseline="0" b="1" cap="none" sz="1100" i="0" kern="1200" lang="en-US" spc="15" strike="noStrike" u="none">
                <a:solidFill>
                  <a:srgbClr val="2D83C3"/>
                </a:solidFill>
                <a:latin typeface="Trebuchet MS" charset="0"/>
                <a:ea typeface="华文新魏" charset="0"/>
                <a:cs typeface="Trebuchet MS" charset="0"/>
              </a:rPr>
              <a:t>nnu</a:t>
            </a:r>
            <a:r>
              <a:rPr altLang="zh-CN" baseline="0" b="1" cap="none" sz="1100" i="0" kern="1200" lang="en-US" spc="10" strike="noStrike" u="none">
                <a:solidFill>
                  <a:srgbClr val="2D83C3"/>
                </a:solidFill>
                <a:latin typeface="Trebuchet MS" charset="0"/>
                <a:ea typeface="华文新魏" charset="0"/>
                <a:cs typeface="Trebuchet MS" charset="0"/>
              </a:rPr>
              <a:t>al</a:t>
            </a:r>
            <a:r>
              <a:rPr altLang="zh-CN" baseline="0" b="1" cap="none" sz="1100" i="0" kern="1200" lang="en-US" spc="-140" strike="noStrike" u="none">
                <a:solidFill>
                  <a:srgbClr val="2D83C3"/>
                </a:solidFill>
                <a:latin typeface="Trebuchet MS" charset="0"/>
                <a:ea typeface="华文新魏" charset="0"/>
                <a:cs typeface="Trebuchet MS" charset="0"/>
              </a:rPr>
              <a:t> </a:t>
            </a:r>
            <a:r>
              <a:rPr altLang="zh-CN" baseline="0" b="1" cap="none" sz="1100" i="0" kern="1200" lang="en-US" spc="0" strike="noStrike" u="none">
                <a:solidFill>
                  <a:srgbClr val="2D83C3"/>
                </a:solidFill>
                <a:latin typeface="Trebuchet MS" charset="0"/>
                <a:ea typeface="华文新魏" charset="0"/>
                <a:cs typeface="Trebuchet MS" charset="0"/>
              </a:rPr>
              <a:t>R</a:t>
            </a:r>
            <a:r>
              <a:rPr altLang="zh-CN" baseline="0" b="1" cap="none" sz="1100" i="0" kern="1200" lang="en-US" spc="35" strike="noStrike" u="none">
                <a:solidFill>
                  <a:srgbClr val="2D83C3"/>
                </a:solidFill>
                <a:latin typeface="Trebuchet MS" charset="0"/>
                <a:ea typeface="华文新魏" charset="0"/>
                <a:cs typeface="Trebuchet MS" charset="0"/>
              </a:rPr>
              <a:t>e</a:t>
            </a:r>
            <a:r>
              <a:rPr altLang="zh-CN" baseline="0" b="1" cap="none" sz="1100" i="0" kern="1200" lang="en-US" spc="90" strike="noStrike" u="none">
                <a:solidFill>
                  <a:srgbClr val="2D83C3"/>
                </a:solidFill>
                <a:latin typeface="Trebuchet MS" charset="0"/>
                <a:ea typeface="华文新魏" charset="0"/>
                <a:cs typeface="Trebuchet MS" charset="0"/>
              </a:rPr>
              <a:t>v</a:t>
            </a:r>
            <a:r>
              <a:rPr altLang="zh-CN" baseline="0" b="1" cap="none" sz="1100" i="0" kern="1200" lang="en-US" spc="-35" strike="noStrike" u="none">
                <a:solidFill>
                  <a:srgbClr val="2D83C3"/>
                </a:solidFill>
                <a:latin typeface="Trebuchet MS" charset="0"/>
                <a:ea typeface="华文新魏" charset="0"/>
                <a:cs typeface="Trebuchet MS" charset="0"/>
              </a:rPr>
              <a:t>i</a:t>
            </a:r>
            <a:r>
              <a:rPr altLang="zh-CN" baseline="0" b="1" cap="none" sz="1100" i="0" kern="1200" lang="en-US" spc="35" strike="noStrike" u="none">
                <a:solidFill>
                  <a:srgbClr val="2D83C3"/>
                </a:solidFill>
                <a:latin typeface="Trebuchet MS" charset="0"/>
                <a:ea typeface="华文新魏" charset="0"/>
                <a:cs typeface="Trebuchet MS" charset="0"/>
              </a:rPr>
              <a:t>e</a:t>
            </a:r>
            <a:r>
              <a:rPr altLang="zh-CN" baseline="0" b="1" cap="none" sz="1100" i="0" kern="1200" lang="en-US" spc="15" strike="noStrike" u="none">
                <a:solidFill>
                  <a:srgbClr val="2D83C3"/>
                </a:solidFill>
                <a:latin typeface="Trebuchet MS" charset="0"/>
                <a:ea typeface="华文新魏" charset="0"/>
                <a:cs typeface="Trebuchet MS" charset="0"/>
              </a:rPr>
              <a:t>w</a:t>
            </a:r>
            <a:endParaRPr altLang="en-US" baseline="0" b="0" cap="none" sz="1100" i="0" kern="1200" lang="zh-CN" spc="0" strike="noStrike" u="none">
              <a:solidFill>
                <a:schemeClr val="tx1"/>
              </a:solidFill>
              <a:latin typeface="Trebuchet MS" charset="0"/>
              <a:ea typeface="华文新魏" charset="0"/>
              <a:cs typeface="Trebuchet MS" charset="0"/>
            </a:endParaRPr>
          </a:p>
        </p:txBody>
      </p:sp>
      <p:pic>
        <p:nvPicPr>
          <p:cNvPr id="2097158"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6" name="文本框"/>
          <p:cNvSpPr>
            <a:spLocks noGrp="1"/>
          </p:cNvSpPr>
          <p:nvPr>
            <p:ph type="title"/>
          </p:nvPr>
        </p:nvSpPr>
        <p:spPr>
          <a:xfrm>
            <a:off x="677334" y="609600"/>
            <a:ext cx="8596668" cy="6388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1200" lang="en-US" spc="15" strike="noStrike" u="none">
                <a:solidFill>
                  <a:schemeClr val="accent1"/>
                </a:solidFill>
                <a:latin typeface="Trebuchet MS" charset="0"/>
                <a:ea typeface="方正姚体" charset="0"/>
                <a:cs typeface="Lucida Sans"/>
              </a:rPr>
              <a:t>THE</a:t>
            </a:r>
            <a:r>
              <a:rPr altLang="zh-CN" baseline="0" b="1" cap="none" sz="4250" i="0" kern="1200" lang="en-US" spc="20" strike="noStrike" u="none">
                <a:solidFill>
                  <a:schemeClr val="accent1"/>
                </a:solidFill>
                <a:latin typeface="Trebuchet MS" charset="0"/>
                <a:ea typeface="方正姚体" charset="0"/>
                <a:cs typeface="Lucida Sans"/>
              </a:rPr>
              <a:t> "</a:t>
            </a:r>
            <a:r>
              <a:rPr altLang="zh-CN" baseline="0" b="1" cap="none" sz="4250" i="0" kern="1200" lang="en-US" spc="10" strike="noStrike" u="none">
                <a:solidFill>
                  <a:schemeClr val="accent1"/>
                </a:solidFill>
                <a:latin typeface="Trebuchet MS" charset="0"/>
                <a:ea typeface="方正姚体" charset="0"/>
                <a:cs typeface="Lucida Sans"/>
              </a:rPr>
              <a:t>WOW"</a:t>
            </a:r>
            <a:r>
              <a:rPr altLang="zh-CN" baseline="0" b="1" cap="none" sz="4250" i="0" kern="1200" lang="en-US" spc="85" strike="noStrike" u="none">
                <a:solidFill>
                  <a:schemeClr val="accent1"/>
                </a:solidFill>
                <a:latin typeface="Trebuchet MS" charset="0"/>
                <a:ea typeface="方正姚体" charset="0"/>
                <a:cs typeface="Lucida Sans"/>
              </a:rPr>
              <a:t> </a:t>
            </a:r>
            <a:r>
              <a:rPr altLang="zh-CN" baseline="0" b="1" cap="none" sz="4250" i="0" kern="1200" lang="en-US" spc="10" strike="noStrike" u="none">
                <a:solidFill>
                  <a:schemeClr val="accent1"/>
                </a:solidFill>
                <a:latin typeface="Trebuchet MS" charset="0"/>
                <a:ea typeface="方正姚体" charset="0"/>
                <a:cs typeface="Lucida Sans"/>
              </a:rPr>
              <a:t>IN</a:t>
            </a:r>
            <a:r>
              <a:rPr altLang="zh-CN" baseline="0" b="1" cap="none" sz="4250" i="0" kern="1200" lang="en-US" spc="-5" strike="noStrike" u="none">
                <a:solidFill>
                  <a:schemeClr val="accent1"/>
                </a:solidFill>
                <a:latin typeface="Trebuchet MS" charset="0"/>
                <a:ea typeface="方正姚体" charset="0"/>
                <a:cs typeface="Lucida Sans"/>
              </a:rPr>
              <a:t> </a:t>
            </a:r>
            <a:r>
              <a:rPr altLang="zh-CN" baseline="0" b="1" cap="none" sz="4250" i="0" kern="1200" lang="en-US" spc="15" strike="noStrike" u="none">
                <a:solidFill>
                  <a:schemeClr val="accent1"/>
                </a:solidFill>
                <a:latin typeface="Trebuchet MS" charset="0"/>
                <a:ea typeface="方正姚体" charset="0"/>
                <a:cs typeface="Lucida Sans"/>
              </a:rPr>
              <a:t>OUR</a:t>
            </a:r>
            <a:r>
              <a:rPr altLang="zh-CN" baseline="0" b="1" cap="none" sz="4250" i="0" kern="1200" lang="en-US" spc="-10" strike="noStrike" u="none">
                <a:solidFill>
                  <a:schemeClr val="accent1"/>
                </a:solidFill>
                <a:latin typeface="Trebuchet MS" charset="0"/>
                <a:ea typeface="方正姚体" charset="0"/>
                <a:cs typeface="Lucida Sans"/>
              </a:rPr>
              <a:t> </a:t>
            </a:r>
            <a:r>
              <a:rPr altLang="zh-CN" baseline="0" b="1" cap="none" sz="4250" i="0" kern="1200" lang="en-US" spc="20" strike="noStrike" u="none">
                <a:solidFill>
                  <a:schemeClr val="accent1"/>
                </a:solidFill>
                <a:latin typeface="Trebuchet MS" charset="0"/>
                <a:ea typeface="方正姚体" charset="0"/>
                <a:cs typeface="Lucida Sans"/>
              </a:rPr>
              <a:t>SOLUTION</a:t>
            </a:r>
            <a:endParaRPr altLang="en-US" baseline="0" b="1" cap="none" sz="4250" i="0" kern="1200" lang="zh-CN" spc="0" strike="noStrike" u="none">
              <a:solidFill>
                <a:schemeClr val="accent1"/>
              </a:solidFill>
              <a:latin typeface="Trebuchet MS" charset="0"/>
              <a:ea typeface="方正姚体" charset="0"/>
              <a:cs typeface="Lucida Sans"/>
            </a:endParaRPr>
          </a:p>
        </p:txBody>
      </p:sp>
      <p:sp>
        <p:nvSpPr>
          <p:cNvPr id="1048717" name="文本框"/>
          <p:cNvSpPr>
            <a:spLocks noGrp="1"/>
          </p:cNvSpPr>
          <p:nvPr>
            <p:ph type="body" idx="1"/>
          </p:nvPr>
        </p:nvSpPr>
        <p:spPr>
          <a:xfrm>
            <a:off x="2533650" y="2160589"/>
            <a:ext cx="6740352" cy="3880773"/>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100000"/>
              </a:lnSpc>
              <a:spcBef>
                <a:spcPts val="1000"/>
              </a:spcBef>
              <a:spcAft>
                <a:spcPts val="0"/>
              </a:spcAft>
              <a:buClr>
                <a:schemeClr val="accent1"/>
              </a:buClr>
              <a:buSzPct val="80000"/>
              <a:buFont typeface="Wingdings 3" charset="2"/>
              <a:buChar char=""/>
            </a:pPr>
            <a:r>
              <a:rPr altLang="zh-CN" baseline="0" b="0" cap="none" sz="3200" i="0" kern="1200" lang="en-US" spc="0" strike="noStrike" u="none">
                <a:solidFill>
                  <a:srgbClr val="404040"/>
                </a:solidFill>
                <a:latin typeface="Times New Roman" pitchFamily="18" charset="0"/>
                <a:ea typeface="华文新魏" charset="0"/>
                <a:cs typeface="Times New Roman" pitchFamily="18" charset="0"/>
              </a:rPr>
              <a:t>Performance Level– These include the categories such as Levels in very high, high, medium, low, etc...</a:t>
            </a:r>
          </a:p>
          <a:p>
            <a:pPr algn="l" indent="-342900" marL="342900">
              <a:lnSpc>
                <a:spcPct val="100000"/>
              </a:lnSpc>
              <a:spcBef>
                <a:spcPts val="1000"/>
              </a:spcBef>
              <a:spcAft>
                <a:spcPts val="0"/>
              </a:spcAft>
              <a:buClr>
                <a:schemeClr val="accent1"/>
              </a:buClr>
              <a:buSzPct val="80000"/>
              <a:buFont typeface="Wingdings 3" charset="2"/>
              <a:buChar char=""/>
            </a:pPr>
            <a:endParaRPr altLang="zh-CN" baseline="0" b="0" cap="none" sz="3200" i="0" kern="1200" lang="en-US" spc="0" strike="noStrike" u="none">
              <a:solidFill>
                <a:srgbClr val="404040"/>
              </a:solidFill>
              <a:latin typeface="Times New Roman" pitchFamily="18" charset="0"/>
              <a:ea typeface="华文新魏" charset="0"/>
              <a:cs typeface="Times New Roman" pitchFamily="18" charset="0"/>
            </a:endParaRPr>
          </a:p>
          <a:p>
            <a:pPr algn="l" indent="-342900" marL="342900">
              <a:lnSpc>
                <a:spcPct val="100000"/>
              </a:lnSpc>
              <a:spcBef>
                <a:spcPts val="1000"/>
              </a:spcBef>
              <a:spcAft>
                <a:spcPts val="0"/>
              </a:spcAft>
              <a:buClr>
                <a:schemeClr val="accent1"/>
              </a:buClr>
              <a:buSzPct val="80000"/>
              <a:buFont typeface="Wingdings 3" charset="2"/>
              <a:buChar char=""/>
            </a:pPr>
            <a:r>
              <a:rPr altLang="zh-CN" baseline="0" b="0" cap="none" sz="3200" i="0" kern="1200" lang="en-US" spc="0" strike="noStrike" u="none">
                <a:solidFill>
                  <a:srgbClr val="404040"/>
                </a:solidFill>
                <a:latin typeface="Times New Roman" pitchFamily="18" charset="0"/>
                <a:ea typeface="华文新魏" charset="0"/>
                <a:cs typeface="Times New Roman" pitchFamily="18" charset="0"/>
              </a:rPr>
              <a:t>Using Pivot table and charts for analysing the employees performance. </a:t>
            </a:r>
          </a:p>
          <a:p>
            <a:pPr algn="l" indent="0" marL="0">
              <a:lnSpc>
                <a:spcPct val="100000"/>
              </a:lnSpc>
              <a:spcBef>
                <a:spcPts val="1000"/>
              </a:spcBef>
              <a:spcAft>
                <a:spcPts val="0"/>
              </a:spcAft>
              <a:buNone/>
            </a:pPr>
            <a:endParaRPr altLang="en-US" baseline="0" b="0" cap="none" sz="3200" i="0" kern="1200" lang="zh-CN" spc="0" strike="noStrike" u="none">
              <a:solidFill>
                <a:srgbClr val="404040"/>
              </a:solidFill>
              <a:latin typeface="Trebuchet MS" charset="0"/>
              <a:ea typeface="华文新魏" charset="0"/>
              <a:cs typeface="Lucida Sans"/>
            </a:endParaRPr>
          </a:p>
        </p:txBody>
      </p:sp>
      <p:sp>
        <p:nvSpPr>
          <p:cNvPr id="1048718"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华文新魏" charset="0"/>
                <a:cs typeface="Trebuchet MS" charset="0"/>
              </a:rPr>
              <a:pPr algn="l" indent="0" marL="38100">
                <a:lnSpc>
                  <a:spcPct val="100000"/>
                </a:lnSpc>
                <a:spcBef>
                  <a:spcPts val="55"/>
                </a:spcBef>
                <a:spcAft>
                  <a:spcPts val="0"/>
                </a:spcAft>
                <a:buNone/>
              </a:pPr>
              <a:t>9</a:t>
            </a:fld>
            <a:endParaRPr altLang="en-US" baseline="0" b="0" cap="none" sz="1100" i="0" kern="1200" lang="zh-CN" spc="0" strike="noStrike" u="none">
              <a:solidFill>
                <a:schemeClr val="tx1"/>
              </a:solidFill>
              <a:latin typeface="Trebuchet MS" charset="0"/>
              <a:ea typeface="华文新魏" charset="0"/>
              <a:cs typeface="Trebuchet MS" charset="0"/>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Magesh</cp:lastModifiedBy>
  <dcterms:created xsi:type="dcterms:W3CDTF">2024-03-29T04:07:22Z</dcterms:created>
  <dcterms:modified xsi:type="dcterms:W3CDTF">2024-08-31T17:41:04Z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cd17098eda9444a0a1fcfb0acbe4834d</vt:lpwstr>
  </property>
</Properties>
</file>