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200" d="100"/>
          <a:sy n="200" d="100"/>
        </p:scale>
        <p:origin x="1008" y="-87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9862" y="2454104"/>
            <a:ext cx="7336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596996"/>
            <a:ext cx="441867" cy="4378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24342" y="3127443"/>
            <a:ext cx="73363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>
            <a:off x="7277995" y="3034891"/>
            <a:ext cx="446347" cy="23544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5008" y="3462381"/>
            <a:ext cx="74297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7013" cy="5703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176" y="3810000"/>
            <a:ext cx="7458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181" cy="91800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017F0D3A-4F5B-4FDE-B8E5-3AF437836E88}"/>
              </a:ext>
            </a:extLst>
          </p:cNvPr>
          <p:cNvSpPr/>
          <p:nvPr/>
        </p:nvSpPr>
        <p:spPr>
          <a:xfrm>
            <a:off x="7712396" y="4157619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DisplayPic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3E7A6DBB-1782-4FA4-93B7-AB3B9699144F}"/>
              </a:ext>
            </a:extLst>
          </p:cNvPr>
          <p:cNvSpPr/>
          <p:nvPr/>
        </p:nvSpPr>
        <p:spPr>
          <a:xfrm>
            <a:off x="7719862" y="2789636"/>
            <a:ext cx="7336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rgbClr val="7030A0"/>
                </a:solidFill>
              </a:rPr>
              <a:t>MatriculationNumber</a:t>
            </a:r>
            <a:endParaRPr lang="en-SG" sz="700" dirty="0">
              <a:solidFill>
                <a:srgbClr val="7030A0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6986677-A2A1-42F6-94EE-B01F865DB4F3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7294076" y="2932528"/>
            <a:ext cx="425786" cy="102054"/>
          </a:xfrm>
          <a:prstGeom prst="bentConnector3">
            <a:avLst>
              <a:gd name="adj1" fmla="val 4850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5147CA4-146F-4A02-8A81-4FA92FD110C6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>
            <a:off x="7277995" y="3034891"/>
            <a:ext cx="434401" cy="12656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34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Ellery Chia</cp:lastModifiedBy>
  <cp:revision>62</cp:revision>
  <dcterms:created xsi:type="dcterms:W3CDTF">2016-07-22T14:33:02Z</dcterms:created>
  <dcterms:modified xsi:type="dcterms:W3CDTF">2018-03-22T06:06:51Z</dcterms:modified>
</cp:coreProperties>
</file>