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893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2A2E-8F98-4C75-8818-E7018A7BB54A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32CBA-0D67-4CDA-9395-AD3829CE9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05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2CBA-0D67-4CDA-9395-AD3829CE93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190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2CBA-0D67-4CDA-9395-AD3829CE93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374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2CBA-0D67-4CDA-9395-AD3829CE930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83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2CBA-0D67-4CDA-9395-AD3829CE930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555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2CBA-0D67-4CDA-9395-AD3829CE93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00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32CBA-0D67-4CDA-9395-AD3829CE93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93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BD51-621B-4E9E-A775-5DA7DBC876BE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FED07-ECD3-498C-8013-607AC87CBB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5a733-OWQwO/LiFi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fi-technology-1-638.jpg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65166"/>
          </a:xfrm>
          <a:prstGeom prst="can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Hamdard</a:t>
            </a:r>
            <a:r>
              <a:rPr lang="en-US" dirty="0" smtClean="0"/>
              <a:t> Institute of Engineering Sciences &amp; Technology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pPr algn="l"/>
            <a:r>
              <a:rPr lang="en-US" dirty="0" err="1" smtClean="0"/>
              <a:t>Rasim</a:t>
            </a:r>
            <a:r>
              <a:rPr lang="en-US" dirty="0" smtClean="0"/>
              <a:t> </a:t>
            </a:r>
            <a:r>
              <a:rPr lang="en-US" dirty="0" err="1" smtClean="0"/>
              <a:t>Izhar</a:t>
            </a:r>
            <a:r>
              <a:rPr lang="en-US" dirty="0" smtClean="0"/>
              <a:t> Ali		BECS/S13/0109</a:t>
            </a:r>
          </a:p>
          <a:p>
            <a:pPr algn="l"/>
            <a:r>
              <a:rPr lang="en-US" dirty="0" err="1" smtClean="0"/>
              <a:t>Murad</a:t>
            </a:r>
            <a:r>
              <a:rPr lang="en-US" dirty="0" smtClean="0"/>
              <a:t> Ali </a:t>
            </a:r>
            <a:r>
              <a:rPr lang="en-US" dirty="0" err="1" smtClean="0"/>
              <a:t>Jamali</a:t>
            </a:r>
            <a:r>
              <a:rPr lang="en-US" dirty="0" smtClean="0"/>
              <a:t>	BECS/S13/0106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292616"/>
            <a:ext cx="9379973" cy="7150616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Table of Contents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429000" y="1905000"/>
            <a:ext cx="5334000" cy="4297363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What is Li-</a:t>
            </a:r>
            <a:r>
              <a:rPr lang="en-US" sz="2000" b="1" dirty="0" err="1" smtClean="0">
                <a:solidFill>
                  <a:schemeClr val="bg1"/>
                </a:solidFill>
              </a:rPr>
              <a:t>fi</a:t>
            </a:r>
            <a:r>
              <a:rPr lang="en-US" sz="2000" b="1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History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Present Scenario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Issues of  Using Radio Spectrum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Who can resolve this issue?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Principle of Li-</a:t>
            </a:r>
            <a:r>
              <a:rPr lang="en-US" sz="2000" b="1" dirty="0" err="1" smtClean="0">
                <a:solidFill>
                  <a:schemeClr val="bg1"/>
                </a:solidFill>
              </a:rPr>
              <a:t>Fi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 Why Li-</a:t>
            </a:r>
            <a:r>
              <a:rPr lang="en-US" sz="2000" b="1" dirty="0" err="1" smtClean="0">
                <a:solidFill>
                  <a:schemeClr val="bg1"/>
                </a:solidFill>
              </a:rPr>
              <a:t>Fi</a:t>
            </a:r>
            <a:r>
              <a:rPr lang="en-US" sz="2000" b="1" dirty="0" smtClean="0">
                <a:solidFill>
                  <a:schemeClr val="bg1"/>
                </a:solidFill>
              </a:rPr>
              <a:t> use VLC?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Li-</a:t>
            </a:r>
            <a:r>
              <a:rPr lang="en-US" sz="2000" b="1" dirty="0" err="1" smtClean="0">
                <a:solidFill>
                  <a:schemeClr val="bg1"/>
                </a:solidFill>
              </a:rPr>
              <a:t>Fi</a:t>
            </a:r>
            <a:r>
              <a:rPr lang="en-US" sz="2000" b="1" dirty="0" smtClean="0">
                <a:solidFill>
                  <a:schemeClr val="bg1"/>
                </a:solidFill>
              </a:rPr>
              <a:t> Vs Wi-Fi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Applications Of Li-</a:t>
            </a:r>
            <a:r>
              <a:rPr lang="en-US" sz="2000" b="1" dirty="0" err="1" smtClean="0">
                <a:solidFill>
                  <a:schemeClr val="bg1"/>
                </a:solidFill>
              </a:rPr>
              <a:t>Fi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Merits And Demerits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Conclusion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reLiFi-Li1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090" y="0"/>
            <a:ext cx="919309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What is Li-</a:t>
            </a:r>
            <a:r>
              <a:rPr lang="en-US" b="1" dirty="0" err="1" smtClean="0">
                <a:solidFill>
                  <a:schemeClr val="bg1"/>
                </a:solidFill>
                <a:latin typeface="Calibri" pitchFamily="34" charset="0"/>
              </a:rPr>
              <a:t>fi</a:t>
            </a: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(LIGHT FIDELITY)?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 Light based </a:t>
            </a:r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i-Fi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Light is used instead of radio waves to transmit information.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Transceiver fitted LED   lamps acts like Wi-Fi modems.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 LED lamps can light a room as well as transmit-receive information.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Sending data through a LED light bulb that varies in intensity faster than human eye can follow.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History</a:t>
            </a:r>
            <a:endParaRPr lang="en-US" sz="6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Professor </a:t>
            </a:r>
            <a:r>
              <a:rPr lang="en-US" sz="3200" dirty="0" err="1" smtClean="0"/>
              <a:t>Harald</a:t>
            </a:r>
            <a:r>
              <a:rPr lang="en-US" sz="3200" dirty="0" smtClean="0"/>
              <a:t> Haas</a:t>
            </a:r>
            <a:endParaRPr lang="en-US" sz="3200" dirty="0"/>
          </a:p>
        </p:txBody>
      </p:sp>
      <p:pic>
        <p:nvPicPr>
          <p:cNvPr id="10" name="Content Placeholder 9" descr="Li-Fi Technolog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" y="2655124"/>
            <a:ext cx="4040188" cy="2990789"/>
          </a:xfrm>
        </p:spPr>
      </p:pic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1295400"/>
            <a:ext cx="4041775" cy="48307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b="1" dirty="0" smtClean="0"/>
              <a:t>Prof. </a:t>
            </a:r>
            <a:r>
              <a:rPr lang="en-US" sz="2000" b="1" dirty="0" err="1" smtClean="0"/>
              <a:t>Harald</a:t>
            </a:r>
            <a:r>
              <a:rPr lang="en-US" sz="2000" b="1" dirty="0" smtClean="0"/>
              <a:t> Haas</a:t>
            </a:r>
            <a:r>
              <a:rPr lang="en-US" sz="2000" dirty="0" smtClean="0"/>
              <a:t>, from university of Edinburgh in the UK is the founder of </a:t>
            </a:r>
            <a:r>
              <a:rPr lang="en-US" sz="2000" dirty="0" err="1" smtClean="0"/>
              <a:t>Lifi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On 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July 2011 he used a table  lamp with  an LED bulb to transmit a video of blooming flowers that was then projected onto a screen behind him. During the event he periodically blocked the light from lamp to prove that the lamp was indeed the source of incoming  data.            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Present Scenario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1.4 Million  Base Stations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5 Billion Mobile Stations</a:t>
            </a:r>
            <a:endParaRPr lang="en-US" dirty="0"/>
          </a:p>
        </p:txBody>
      </p:sp>
      <p:pic>
        <p:nvPicPr>
          <p:cNvPr id="7" name="Picture 2" descr="http://www.energynext.in/wp-content/uploads/2012/08/Telecom-tower-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505" y="2273921"/>
            <a:ext cx="2859578" cy="3753196"/>
          </a:xfrm>
          <a:prstGeom prst="rect">
            <a:avLst/>
          </a:prstGeom>
          <a:noFill/>
        </p:spPr>
      </p:pic>
      <p:pic>
        <p:nvPicPr>
          <p:cNvPr id="10" name="Content Placeholder 9" descr="iphone-4s-white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5559552" y="2286001"/>
            <a:ext cx="2212721" cy="3840162"/>
          </a:xfr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Present Scenario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Radio Spectrum is congested but the demand for wireless data double each other.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D</a:t>
            </a:r>
            <a:r>
              <a:rPr lang="en-US" dirty="0" smtClean="0"/>
              <a:t>ata in the form of tera bytes travel every week or month.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Every one want to use wireless data but the capacity is drying up resulting in different issues.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So, what can carry this excess demand in future  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xmlns="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E8F9EFC-1BCF-44AE-A49A-EF3203245F2E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8759091"/>
  <p:tag name="ISPRING_RESOURCE_PATHS_HASH_PRESENTER" val="65631899a3478934255b24c4b55c956cfda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341</Words>
  <Application>Microsoft Office PowerPoint</Application>
  <PresentationFormat>On-screen Show (4:3)</PresentationFormat>
  <Paragraphs>49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TruncatedFinalSlide</vt:lpstr>
      <vt:lpstr>Hamdard Institute of Engineering Sciences &amp; Technology</vt:lpstr>
      <vt:lpstr>Table of Contents</vt:lpstr>
      <vt:lpstr>What is Li-fi(LIGHT FIDELITY)?</vt:lpstr>
      <vt:lpstr>History</vt:lpstr>
      <vt:lpstr>Present Scenario</vt:lpstr>
      <vt:lpstr>Present Scenario</vt:lpstr>
      <vt:lpstr>Interesting, right?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8759091</dc:title>
  <dc:creator>Raim Izhar Ali</dc:creator>
  <cp:lastModifiedBy>ASUS</cp:lastModifiedBy>
  <cp:revision>37</cp:revision>
  <dcterms:created xsi:type="dcterms:W3CDTF">2015-05-15T05:12:11Z</dcterms:created>
  <dcterms:modified xsi:type="dcterms:W3CDTF">2023-04-09T03:52:29Z</dcterms:modified>
</cp:coreProperties>
</file>