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4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9" r:id="rId9"/>
    <p:sldId id="268" r:id="rId10"/>
    <p:sldId id="265" r:id="rId11"/>
    <p:sldId id="267" r:id="rId12"/>
    <p:sldId id="266" r:id="rId13"/>
    <p:sldId id="273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E1D0-259D-4D9B-97AD-06FBE50FC698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550EC976-BCC9-4129-9AB1-7C6CBDDE5E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892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E1D0-259D-4D9B-97AD-06FBE50FC698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C976-BCC9-4129-9AB1-7C6CBDDE5E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995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E1D0-259D-4D9B-97AD-06FBE50FC698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C976-BCC9-4129-9AB1-7C6CBDDE5E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808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71FDE1D0-259D-4D9B-97AD-06FBE50FC698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C976-BCC9-4129-9AB1-7C6CBDDE5E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845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E1D0-259D-4D9B-97AD-06FBE50FC698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C976-BCC9-4129-9AB1-7C6CBDDE5E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690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E1D0-259D-4D9B-97AD-06FBE50FC698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C976-BCC9-4129-9AB1-7C6CBDDE5E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226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E1D0-259D-4D9B-97AD-06FBE50FC698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C976-BCC9-4129-9AB1-7C6CBDDE5E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171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E1D0-259D-4D9B-97AD-06FBE50FC698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C976-BCC9-4129-9AB1-7C6CBDDE5E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709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E1D0-259D-4D9B-97AD-06FBE50FC698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C976-BCC9-4129-9AB1-7C6CBDDE5E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68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E1D0-259D-4D9B-97AD-06FBE50FC698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C976-BCC9-4129-9AB1-7C6CBDDE5E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091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71FDE1D0-259D-4D9B-97AD-06FBE50FC698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550EC976-BCC9-4129-9AB1-7C6CBDDE5E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020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E1D0-259D-4D9B-97AD-06FBE50FC698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50EC976-BCC9-4129-9AB1-7C6CBDDE5E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6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56" r:id="rId2"/>
    <p:sldLayoutId id="2147484457" r:id="rId3"/>
    <p:sldLayoutId id="2147484458" r:id="rId4"/>
    <p:sldLayoutId id="2147484459" r:id="rId5"/>
    <p:sldLayoutId id="2147484460" r:id="rId6"/>
    <p:sldLayoutId id="2147484461" r:id="rId7"/>
    <p:sldLayoutId id="2147484462" r:id="rId8"/>
    <p:sldLayoutId id="2147484463" r:id="rId9"/>
    <p:sldLayoutId id="2147484464" r:id="rId10"/>
    <p:sldLayoutId id="21474844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armanJ/MyShellProgram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478B6-EA2C-47DE-B8AA-98CB43005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CFD20-3DAB-4DFF-BBAB-C11930C8E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Jarrod Pearman</a:t>
            </a:r>
          </a:p>
          <a:p>
            <a:r>
              <a:rPr lang="en-US" dirty="0"/>
              <a:t>COP 5611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30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E133-2A4F-48B4-9251-437748BC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287C5-2C41-436B-8903-E55ED4AF3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61020"/>
            <a:ext cx="9603275" cy="3805325"/>
          </a:xfrm>
        </p:spPr>
        <p:txBody>
          <a:bodyPr/>
          <a:lstStyle/>
          <a:p>
            <a:r>
              <a:rPr lang="en-US" dirty="0"/>
              <a:t>Shown if you type: “help”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07FEF-94AB-4D3F-BE46-601449040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53" y="2515531"/>
            <a:ext cx="9508914" cy="268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48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E133-2A4F-48B4-9251-437748BC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287C5-2C41-436B-8903-E55ED4AF3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61020"/>
            <a:ext cx="9603275" cy="3805325"/>
          </a:xfrm>
        </p:spPr>
        <p:txBody>
          <a:bodyPr/>
          <a:lstStyle/>
          <a:p>
            <a:r>
              <a:rPr lang="en-US" dirty="0"/>
              <a:t>Shown if you type: “history”</a:t>
            </a:r>
          </a:p>
          <a:p>
            <a:pPr lvl="1"/>
            <a:r>
              <a:rPr lang="en-US" dirty="0"/>
              <a:t>If you type “history &lt;num&gt;” it will execute command at that point in history.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086C36-BF99-4D4F-A111-C62E84B5C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811" y="2710255"/>
            <a:ext cx="4552189" cy="31841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944D57-C250-4C9B-B871-8502F64DCF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7"/>
          <a:stretch/>
        </p:blipFill>
        <p:spPr>
          <a:xfrm>
            <a:off x="6509541" y="3382705"/>
            <a:ext cx="5020644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3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E133-2A4F-48B4-9251-437748BC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287C5-2C41-436B-8903-E55ED4AF3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61020"/>
            <a:ext cx="9603275" cy="3805325"/>
          </a:xfrm>
        </p:spPr>
        <p:txBody>
          <a:bodyPr/>
          <a:lstStyle/>
          <a:p>
            <a:r>
              <a:rPr lang="en-US" dirty="0"/>
              <a:t>Shown if you type: “time &lt;command&gt;”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53D2F4-72E8-461D-840D-75A3DF270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204" y="2294145"/>
            <a:ext cx="7690757" cy="30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39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8362-EE22-4615-A2BD-08B92C16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5061582"/>
          </a:xfrm>
        </p:spPr>
        <p:txBody>
          <a:bodyPr anchor="ctr">
            <a:normAutofit/>
          </a:bodyPr>
          <a:lstStyle/>
          <a:p>
            <a:pPr algn="ctr"/>
            <a:r>
              <a:rPr lang="en-US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27803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8362-EE22-4615-A2BD-08B92C16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5061582"/>
          </a:xfrm>
        </p:spPr>
        <p:txBody>
          <a:bodyPr anchor="ctr">
            <a:normAutofit/>
          </a:bodyPr>
          <a:lstStyle/>
          <a:p>
            <a:pPr algn="ctr"/>
            <a:r>
              <a:rPr lang="en-US" sz="96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80311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6DC3-683E-403D-9C11-8633FC9D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38" y="2214694"/>
            <a:ext cx="9603274" cy="263025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Implement my Own </a:t>
            </a:r>
            <a:br>
              <a:rPr lang="en-US" sz="5400" dirty="0"/>
            </a:br>
            <a:r>
              <a:rPr lang="en-US" sz="5400" dirty="0"/>
              <a:t>Shell</a:t>
            </a:r>
          </a:p>
        </p:txBody>
      </p:sp>
    </p:spTree>
    <p:extLst>
      <p:ext uri="{BB962C8B-B14F-4D97-AF65-F5344CB8AC3E}">
        <p14:creationId xmlns:p14="http://schemas.microsoft.com/office/powerpoint/2010/main" val="325775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09C3E-BCDF-4122-9BE6-686DB8EF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99215-BBD2-4E56-9576-48278C2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912689"/>
            <a:ext cx="9603275" cy="3553655"/>
          </a:xfrm>
        </p:spPr>
        <p:txBody>
          <a:bodyPr/>
          <a:lstStyle/>
          <a:p>
            <a:r>
              <a:rPr lang="en-US" dirty="0"/>
              <a:t>Ubuntu Virtual Machine using Virtual Box</a:t>
            </a:r>
          </a:p>
          <a:p>
            <a:r>
              <a:rPr lang="en-US" dirty="0"/>
              <a:t>Coded in C</a:t>
            </a:r>
          </a:p>
          <a:p>
            <a:r>
              <a:rPr lang="en-US" dirty="0"/>
              <a:t>Ran in Linux Terminal</a:t>
            </a:r>
          </a:p>
          <a:p>
            <a:endParaRPr lang="en-US" dirty="0"/>
          </a:p>
          <a:p>
            <a:r>
              <a:rPr lang="en-US" dirty="0"/>
              <a:t>GitHub: </a:t>
            </a:r>
            <a:r>
              <a:rPr lang="en-US" dirty="0">
                <a:hlinkClick r:id="rId2"/>
              </a:rPr>
              <a:t>https://github.com/PearmanJ/MyShellProgram.git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23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07EB-BA57-42FF-974B-6E8661FB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67522-5110-4E3E-9A8F-2507DDAFB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86187"/>
            <a:ext cx="9683139" cy="3780158"/>
          </a:xfrm>
        </p:spPr>
        <p:txBody>
          <a:bodyPr/>
          <a:lstStyle/>
          <a:p>
            <a:r>
              <a:rPr lang="en-US" dirty="0"/>
              <a:t>For my project I wanted to create my own shell in order to test my ability at implementing a useable interface.</a:t>
            </a:r>
          </a:p>
          <a:p>
            <a:r>
              <a:rPr lang="en-US" dirty="0"/>
              <a:t>The main goal was to implement my own version of the “|” pipes operator.</a:t>
            </a:r>
          </a:p>
          <a:p>
            <a:pPr lvl="1"/>
            <a:r>
              <a:rPr lang="en-US" dirty="0"/>
              <a:t>The “|” pipe operator takes the output of one command and sends it to another command as its input.</a:t>
            </a:r>
          </a:p>
          <a:p>
            <a:pPr lvl="1"/>
            <a:r>
              <a:rPr lang="en-US" i="1" dirty="0"/>
              <a:t>Syntax: </a:t>
            </a:r>
            <a:r>
              <a:rPr lang="en-US" dirty="0"/>
              <a:t>“cat test.txt | head -4”</a:t>
            </a:r>
          </a:p>
          <a:p>
            <a:pPr lvl="1"/>
            <a:r>
              <a:rPr lang="en-US" dirty="0"/>
              <a:t>Connect and pipe 2 commands together.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8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55D8-9027-4AC1-9383-E12C37AD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3C2FB-682F-42D5-8025-F6B831BA0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11355"/>
            <a:ext cx="9603275" cy="3707934"/>
          </a:xfrm>
        </p:spPr>
        <p:txBody>
          <a:bodyPr>
            <a:normAutofit fontScale="92500"/>
          </a:bodyPr>
          <a:lstStyle/>
          <a:p>
            <a:r>
              <a:rPr lang="en-US" dirty="0"/>
              <a:t>Implement parser and interpreter for command line input from user.</a:t>
            </a:r>
          </a:p>
          <a:p>
            <a:pPr lvl="1"/>
            <a:r>
              <a:rPr lang="en-US" dirty="0"/>
              <a:t>Core component of shell as it handles all user interaction.</a:t>
            </a:r>
          </a:p>
          <a:p>
            <a:r>
              <a:rPr lang="en-US" dirty="0"/>
              <a:t>Implement basic pipes in order to make to take output from one command as input to another command (“|”). Support for two commands.</a:t>
            </a:r>
          </a:p>
          <a:p>
            <a:r>
              <a:rPr lang="en-US" dirty="0"/>
              <a:t>Ensure that most basic Linux commands can be executed.</a:t>
            </a:r>
          </a:p>
          <a:p>
            <a:r>
              <a:rPr lang="en-US" dirty="0"/>
              <a:t>Ensure piped commands can be executed.</a:t>
            </a:r>
          </a:p>
          <a:p>
            <a:r>
              <a:rPr lang="en-US" dirty="0"/>
              <a:t>Implement basic shell interface.</a:t>
            </a:r>
          </a:p>
          <a:p>
            <a:r>
              <a:rPr lang="en-US" dirty="0"/>
              <a:t>Implement “help” command.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25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55D8-9027-4AC1-9383-E12C37AD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Goals and Features (if time persisted)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3C2FB-682F-42D5-8025-F6B831BA0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11354"/>
            <a:ext cx="9603275" cy="3754991"/>
          </a:xfrm>
        </p:spPr>
        <p:txBody>
          <a:bodyPr/>
          <a:lstStyle/>
          <a:p>
            <a:r>
              <a:rPr lang="en-US" dirty="0"/>
              <a:t>Implement pipes on multiple connected commands, use multiple “|”.</a:t>
            </a:r>
          </a:p>
          <a:p>
            <a:pPr lvl="1"/>
            <a:r>
              <a:rPr lang="en-US" dirty="0"/>
              <a:t>Have support for piping more than 2 commands.</a:t>
            </a:r>
          </a:p>
          <a:p>
            <a:r>
              <a:rPr lang="en-US" dirty="0"/>
              <a:t>Implement “time” flag to track a commands completion time and output the time after the commands output.</a:t>
            </a:r>
          </a:p>
          <a:p>
            <a:r>
              <a:rPr lang="en-US" dirty="0"/>
              <a:t>Implement a History Buffer to show the most recent commands.</a:t>
            </a:r>
          </a:p>
          <a:p>
            <a:pPr lvl="1"/>
            <a:r>
              <a:rPr lang="en-US" dirty="0"/>
              <a:t>Allow the user to execute commands in the history buffer.</a:t>
            </a:r>
          </a:p>
          <a:p>
            <a:r>
              <a:rPr lang="en-US" dirty="0"/>
              <a:t>If time persist implement my own version of useful commands and features.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8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9561A-1D77-4B8B-BA94-F8289CBC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I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36687-11EE-4694-9237-6379854B0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86187"/>
            <a:ext cx="9603275" cy="3780158"/>
          </a:xfrm>
        </p:spPr>
        <p:txBody>
          <a:bodyPr/>
          <a:lstStyle/>
          <a:p>
            <a:r>
              <a:rPr lang="en-US" dirty="0"/>
              <a:t>Execute basic Linux commands.</a:t>
            </a:r>
          </a:p>
          <a:p>
            <a:r>
              <a:rPr lang="en-US" dirty="0"/>
              <a:t>Execute Pipes on two commands, along with pipes on multiple commands.</a:t>
            </a:r>
          </a:p>
          <a:p>
            <a:r>
              <a:rPr lang="en-US" dirty="0"/>
              <a:t>History Buffer that allows the user to view recent history and execute commands in history.</a:t>
            </a:r>
          </a:p>
          <a:p>
            <a:r>
              <a:rPr lang="en-US" dirty="0"/>
              <a:t>Time flag to see commands completion time.</a:t>
            </a:r>
          </a:p>
          <a:p>
            <a:r>
              <a:rPr lang="en-US" dirty="0"/>
              <a:t>Help command to see built-in commands.</a:t>
            </a:r>
          </a:p>
          <a:p>
            <a:r>
              <a:rPr lang="en-US" dirty="0"/>
              <a:t>Type “exit” to close shell.</a:t>
            </a:r>
          </a:p>
        </p:txBody>
      </p:sp>
    </p:spTree>
    <p:extLst>
      <p:ext uri="{BB962C8B-B14F-4D97-AF65-F5344CB8AC3E}">
        <p14:creationId xmlns:p14="http://schemas.microsoft.com/office/powerpoint/2010/main" val="97210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1F530-3042-4C57-8C33-80C56A58B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66361" cy="1049235"/>
          </a:xfrm>
        </p:spPr>
        <p:txBody>
          <a:bodyPr>
            <a:normAutofit/>
          </a:bodyPr>
          <a:lstStyle/>
          <a:p>
            <a:r>
              <a:rPr lang="en-US" sz="2800" dirty="0"/>
              <a:t>Key C Functions Used to Execute and Pipe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BB78F-DE09-4A38-AF19-D9D0A0100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69409"/>
            <a:ext cx="9603275" cy="379693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execvp()</a:t>
            </a:r>
          </a:p>
          <a:p>
            <a:pPr lvl="1"/>
            <a:r>
              <a:rPr lang="en-US" dirty="0"/>
              <a:t>Execute the given command</a:t>
            </a:r>
          </a:p>
          <a:p>
            <a:pPr lvl="2"/>
            <a:r>
              <a:rPr lang="en-US" dirty="0"/>
              <a:t>2 parameters – execvp(&lt;the command&gt;, &lt;array of command attributes&gt;);</a:t>
            </a:r>
          </a:p>
          <a:p>
            <a:pPr lvl="2"/>
            <a:r>
              <a:rPr lang="en-US" dirty="0"/>
              <a:t>Ex.) execvp(command[0],command);</a:t>
            </a:r>
          </a:p>
          <a:p>
            <a:r>
              <a:rPr lang="en-US" dirty="0"/>
              <a:t>Fork()</a:t>
            </a:r>
          </a:p>
          <a:p>
            <a:pPr lvl="1"/>
            <a:r>
              <a:rPr lang="en-US" dirty="0"/>
              <a:t>Execute the commands as a child process’s.</a:t>
            </a:r>
          </a:p>
          <a:p>
            <a:r>
              <a:rPr lang="en-US" u="sng" dirty="0"/>
              <a:t>For Pipes:</a:t>
            </a:r>
          </a:p>
          <a:p>
            <a:pPr lvl="1"/>
            <a:r>
              <a:rPr lang="en-US" dirty="0"/>
              <a:t>Create Pipe: </a:t>
            </a:r>
          </a:p>
          <a:p>
            <a:pPr lvl="2"/>
            <a:r>
              <a:rPr lang="en-US" dirty="0"/>
              <a:t>int fd[2]  //fd[0] read end , fd[1] write end</a:t>
            </a:r>
          </a:p>
          <a:p>
            <a:pPr lvl="2"/>
            <a:r>
              <a:rPr lang="en-US" dirty="0"/>
              <a:t>Pipe(fd)</a:t>
            </a:r>
          </a:p>
          <a:p>
            <a:pPr lvl="1"/>
            <a:r>
              <a:rPr lang="en-US" dirty="0"/>
              <a:t>Dup2()</a:t>
            </a:r>
          </a:p>
          <a:p>
            <a:pPr lvl="2"/>
            <a:r>
              <a:rPr lang="en-US" dirty="0"/>
              <a:t>Reroute  data to and from the pipe, duplicate fd[x]</a:t>
            </a:r>
          </a:p>
          <a:p>
            <a:pPr lvl="1"/>
            <a:r>
              <a:rPr lang="en-US" dirty="0"/>
              <a:t>Close()</a:t>
            </a:r>
          </a:p>
          <a:p>
            <a:pPr lvl="2"/>
            <a:r>
              <a:rPr lang="en-US" dirty="0"/>
              <a:t>Used to close write and read ends of pipe when pipes not in use.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615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1B022-FDEA-416E-9417-C44C54B1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and Run Shell.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B582C-5F1D-40D8-96DD-A7DC88A0C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12563"/>
            <a:ext cx="9603275" cy="3753782"/>
          </a:xfrm>
        </p:spPr>
        <p:txBody>
          <a:bodyPr/>
          <a:lstStyle/>
          <a:p>
            <a:r>
              <a:rPr lang="en-US" dirty="0"/>
              <a:t>Compiled with a </a:t>
            </a:r>
            <a:r>
              <a:rPr lang="en-US" dirty="0" err="1"/>
              <a:t>makefile</a:t>
            </a:r>
            <a:r>
              <a:rPr lang="en-US" dirty="0"/>
              <a:t> using “make”</a:t>
            </a:r>
          </a:p>
          <a:p>
            <a:r>
              <a:rPr lang="en-US" dirty="0"/>
              <a:t>Run using “./shell”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0FB258-CB66-4F30-9063-A86D4AFB8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42" y="2812906"/>
            <a:ext cx="8800216" cy="309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3175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1832</TotalTime>
  <Words>515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Gallery</vt:lpstr>
      <vt:lpstr>Final Project</vt:lpstr>
      <vt:lpstr>Implement my Own  Shell</vt:lpstr>
      <vt:lpstr>Environment</vt:lpstr>
      <vt:lpstr>Overview</vt:lpstr>
      <vt:lpstr>Minimum Features</vt:lpstr>
      <vt:lpstr>Extra Goals and Features (if time persisted)</vt:lpstr>
      <vt:lpstr>Features I Implemented</vt:lpstr>
      <vt:lpstr>Key C Functions Used to Execute and Pipe Commands</vt:lpstr>
      <vt:lpstr>Compile and Run Shell.</vt:lpstr>
      <vt:lpstr>Built-In Commands</vt:lpstr>
      <vt:lpstr>Built-In Commands</vt:lpstr>
      <vt:lpstr>Built-In Commands</vt:lpstr>
      <vt:lpstr>Demo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Jarrod Pearman</dc:creator>
  <cp:lastModifiedBy>Jarrod Pearman</cp:lastModifiedBy>
  <cp:revision>118</cp:revision>
  <dcterms:created xsi:type="dcterms:W3CDTF">2021-04-12T18:38:49Z</dcterms:created>
  <dcterms:modified xsi:type="dcterms:W3CDTF">2021-04-30T17:05:53Z</dcterms:modified>
</cp:coreProperties>
</file>