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625-5A0A-42B2-93F5-70610E91E58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CD-5306-466F-958E-9C4C0D0A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625-5A0A-42B2-93F5-70610E91E58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CD-5306-466F-958E-9C4C0D0A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625-5A0A-42B2-93F5-70610E91E58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CD-5306-466F-958E-9C4C0D0A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625-5A0A-42B2-93F5-70610E91E58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CD-5306-466F-958E-9C4C0D0A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4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625-5A0A-42B2-93F5-70610E91E58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CD-5306-466F-958E-9C4C0D0A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625-5A0A-42B2-93F5-70610E91E58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CD-5306-466F-958E-9C4C0D0A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7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625-5A0A-42B2-93F5-70610E91E58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CD-5306-466F-958E-9C4C0D0A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1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625-5A0A-42B2-93F5-70610E91E58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CD-5306-466F-958E-9C4C0D0A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9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625-5A0A-42B2-93F5-70610E91E58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CD-5306-466F-958E-9C4C0D0A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3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625-5A0A-42B2-93F5-70610E91E58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CD-5306-466F-958E-9C4C0D0A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625-5A0A-42B2-93F5-70610E91E58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CD-5306-466F-958E-9C4C0D0A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4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4625-5A0A-42B2-93F5-70610E91E58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146CD-5306-466F-958E-9C4C0D0A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9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gif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270928" y="172278"/>
            <a:ext cx="8442560" cy="6085369"/>
            <a:chOff x="2270928" y="172278"/>
            <a:chExt cx="8442560" cy="6085369"/>
          </a:xfrm>
        </p:grpSpPr>
        <p:grpSp>
          <p:nvGrpSpPr>
            <p:cNvPr id="15" name="Group 14"/>
            <p:cNvGrpSpPr/>
            <p:nvPr/>
          </p:nvGrpSpPr>
          <p:grpSpPr>
            <a:xfrm>
              <a:off x="2270928" y="574070"/>
              <a:ext cx="8442560" cy="5683577"/>
              <a:chOff x="2270928" y="574070"/>
              <a:chExt cx="8442560" cy="568357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0928" y="3763617"/>
                <a:ext cx="3200400" cy="249403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0929" y="574070"/>
                <a:ext cx="3200400" cy="2760749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1409" y="600573"/>
                <a:ext cx="4452079" cy="27432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7538732" y="3384702"/>
                <a:ext cx="1897432" cy="3251860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4518988" y="172278"/>
              <a:ext cx="3829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latin typeface="Cambria" panose="02040503050406030204" pitchFamily="18" charset="0"/>
                </a:rPr>
                <a:t>Shelter Design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12364" y="3452194"/>
              <a:ext cx="3829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latin typeface="Cambria" panose="02040503050406030204" pitchFamily="18" charset="0"/>
                </a:rPr>
                <a:t>Plot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362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05" y="3631096"/>
            <a:ext cx="3690252" cy="2760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05" y="313870"/>
            <a:ext cx="3883564" cy="2905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19" y="3631096"/>
            <a:ext cx="4277727" cy="2760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15" y="321734"/>
            <a:ext cx="3805533" cy="29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2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579" y="3631096"/>
            <a:ext cx="3690252" cy="2760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579" y="693700"/>
            <a:ext cx="3690252" cy="29051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69" y="3631096"/>
            <a:ext cx="3805533" cy="2760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69" y="724120"/>
            <a:ext cx="3805533" cy="286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3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727246" y="4390407"/>
            <a:ext cx="6117982" cy="1110365"/>
            <a:chOff x="-1455132" y="4529078"/>
            <a:chExt cx="8496992" cy="1586889"/>
          </a:xfrm>
        </p:grpSpPr>
        <p:pic>
          <p:nvPicPr>
            <p:cNvPr id="6" name="Picture 10" descr="Image result for dartmouth logo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1700" y="4529078"/>
              <a:ext cx="128016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Image result for northern applied institute of applied climate science"/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911" y="4529079"/>
              <a:ext cx="17145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 descr="Image result for harvard forest logo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587" y="4529078"/>
              <a:ext cx="1674510" cy="1586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0" descr="Image result for university of montreal quebec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55132" y="4935138"/>
              <a:ext cx="1819487" cy="611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Northern Research Station"/>
            <p:cNvPicPr>
              <a:picLocks noChangeAspect="1" noChangeArrowheads="1"/>
            </p:cNvPicPr>
            <p:nvPr/>
          </p:nvPicPr>
          <p:blipFill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340" y="4529079"/>
              <a:ext cx="132735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Image result for uvm logo"/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494" y="2954825"/>
            <a:ext cx="3432413" cy="138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Clark</dc:creator>
  <cp:lastModifiedBy>Peter Clark</cp:lastModifiedBy>
  <cp:revision>5</cp:revision>
  <dcterms:created xsi:type="dcterms:W3CDTF">2017-05-01T16:24:29Z</dcterms:created>
  <dcterms:modified xsi:type="dcterms:W3CDTF">2017-05-03T16:20:26Z</dcterms:modified>
</cp:coreProperties>
</file>