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2BA-0A94-4379-AA58-C14424E54833}" type="datetimeFigureOut">
              <a:rPr lang="pl-PL" smtClean="0"/>
              <a:t>25.05.2025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6B60-79EC-4F7F-8C27-1CBD63DA5D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803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2BA-0A94-4379-AA58-C14424E54833}" type="datetimeFigureOut">
              <a:rPr lang="pl-PL" smtClean="0"/>
              <a:t>25.05.2025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6B60-79EC-4F7F-8C27-1CBD63DA5D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810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2BA-0A94-4379-AA58-C14424E54833}" type="datetimeFigureOut">
              <a:rPr lang="pl-PL" smtClean="0"/>
              <a:t>25.05.2025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6B60-79EC-4F7F-8C27-1CBD63DA5D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513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2BA-0A94-4379-AA58-C14424E54833}" type="datetimeFigureOut">
              <a:rPr lang="pl-PL" smtClean="0"/>
              <a:t>25.05.2025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6B60-79EC-4F7F-8C27-1CBD63DA5D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4311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2BA-0A94-4379-AA58-C14424E54833}" type="datetimeFigureOut">
              <a:rPr lang="pl-PL" smtClean="0"/>
              <a:t>25.05.2025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6B60-79EC-4F7F-8C27-1CBD63DA5D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32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2BA-0A94-4379-AA58-C14424E54833}" type="datetimeFigureOut">
              <a:rPr lang="pl-PL" smtClean="0"/>
              <a:t>25.05.2025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6B60-79EC-4F7F-8C27-1CBD63DA5D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6474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2BA-0A94-4379-AA58-C14424E54833}" type="datetimeFigureOut">
              <a:rPr lang="pl-PL" smtClean="0"/>
              <a:t>25.05.2025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6B60-79EC-4F7F-8C27-1CBD63DA5D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186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2BA-0A94-4379-AA58-C14424E54833}" type="datetimeFigureOut">
              <a:rPr lang="pl-PL" smtClean="0"/>
              <a:t>25.05.2025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6B60-79EC-4F7F-8C27-1CBD63DA5D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22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2BA-0A94-4379-AA58-C14424E54833}" type="datetimeFigureOut">
              <a:rPr lang="pl-PL" smtClean="0"/>
              <a:t>25.05.2025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6B60-79EC-4F7F-8C27-1CBD63DA5D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101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2BA-0A94-4379-AA58-C14424E54833}" type="datetimeFigureOut">
              <a:rPr lang="pl-PL" smtClean="0"/>
              <a:t>25.05.2025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6B60-79EC-4F7F-8C27-1CBD63DA5D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710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2BA-0A94-4379-AA58-C14424E54833}" type="datetimeFigureOut">
              <a:rPr lang="pl-PL" smtClean="0"/>
              <a:t>25.05.2025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6B60-79EC-4F7F-8C27-1CBD63DA5D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728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2BA-0A94-4379-AA58-C14424E54833}" type="datetimeFigureOut">
              <a:rPr lang="pl-PL" smtClean="0"/>
              <a:t>25.05.2025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6B60-79EC-4F7F-8C27-1CBD63DA5D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4502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632BA-0A94-4379-AA58-C14424E54833}" type="datetimeFigureOut">
              <a:rPr lang="pl-PL" smtClean="0"/>
              <a:t>25.05.2025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E6B60-79EC-4F7F-8C27-1CBD63DA5D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002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0E632BA-0A94-4379-AA58-C14424E54833}" type="datetimeFigureOut">
              <a:rPr lang="pl-PL" smtClean="0"/>
              <a:t>25.05.2025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E6B60-79EC-4F7F-8C27-1CBD63DA5D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2266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0E632BA-0A94-4379-AA58-C14424E54833}" type="datetimeFigureOut">
              <a:rPr lang="pl-PL" smtClean="0"/>
              <a:t>25.05.2025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E6B60-79EC-4F7F-8C27-1CBD63DA5D2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1063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8EBAB3-873F-50CC-D682-8F983CB1C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800108" cy="2971051"/>
          </a:xfrm>
        </p:spPr>
        <p:txBody>
          <a:bodyPr/>
          <a:lstStyle/>
          <a:p>
            <a:r>
              <a:rPr lang="pl-PL" dirty="0"/>
              <a:t>PySide6 + SQL – aplikacja CRUD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BD504BF-7CDD-D022-57CE-6C0E603A7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Kałuża – </a:t>
            </a:r>
            <a:r>
              <a:rPr lang="pl-PL" dirty="0" err="1"/>
              <a:t>IiID</a:t>
            </a:r>
            <a:r>
              <a:rPr lang="pl-PL" dirty="0"/>
              <a:t> – semestr 4 – studia niestacjonarne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A95A081-AC41-9C4A-D536-4F09CAFEF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405" y="5123829"/>
            <a:ext cx="3713595" cy="14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822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CF4903-28C3-C500-7EDB-49AF15A5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Aktualizowanie wiersza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E1ABC4A-2AE2-E23D-CA8F-AC3A5CFB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51" y="2452920"/>
            <a:ext cx="7025698" cy="361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7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461394-176B-4C4C-B6BC-93A0B8A74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Usuwanie wiersza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4C176E0-1346-4516-BE39-C7D1CF358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6" y="2754023"/>
            <a:ext cx="85439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9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472557-422A-43C0-75BB-864CF6C52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CRUD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7DBC7649-8E49-F482-32BC-82273183B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17" y="2321909"/>
            <a:ext cx="7954964" cy="42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66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20E7E74-DD72-2DF5-1CD4-C5F1F8B1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90423F2-7C04-D704-9F8D-FCF3E607C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246" y="1965433"/>
            <a:ext cx="4887505" cy="452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39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128121-3569-3213-95F3-FE7990A4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Moja baza danych MySQL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85F8FA7-6B32-A682-0B49-EC3C331BF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674" y="2384027"/>
            <a:ext cx="4773324" cy="402678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99C148D9-6D53-4A26-8A7C-118386B77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46" y="2497037"/>
            <a:ext cx="3749213" cy="380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5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6119CF-4E45-454B-A98F-0F7048D6A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Połączenie z bazą danych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C5C8DA7-4246-2DF0-AB69-2C8288986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845" y="2174683"/>
            <a:ext cx="4644307" cy="54638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B639C66-86E8-4D10-8F9B-98827CC37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630" y="2850202"/>
            <a:ext cx="6380740" cy="356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4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F2D1BB-BDC1-BDE4-73A8-1C564F47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Wstawianie przykładowych danych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B4312DAB-3648-CE10-6E87-526816A8A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18" y="2379161"/>
            <a:ext cx="11369963" cy="403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5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416778A-7E07-5E6C-E583-D6199E67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Wyświetlenie danych z bazy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539B617-EE79-A30A-6F71-E6754180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437" y="2078182"/>
            <a:ext cx="4261125" cy="42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3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7EF387-377A-9D9A-9C9F-AD88BF903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Dodawanie wiersza do bazy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497399B-30A4-3B9F-7062-379B39E1C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77" y="2203866"/>
            <a:ext cx="9650845" cy="442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4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307837-189A-E2C5-19F8-04D19E9E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Aktualizowanie wiersza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0D807938-D340-4D66-498C-50CBEFF8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6" y="2780867"/>
            <a:ext cx="71342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302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214</TotalTime>
  <Words>43</Words>
  <Application>Microsoft Office PowerPoint</Application>
  <PresentationFormat>Panoramiczny</PresentationFormat>
  <Paragraphs>12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Cytat</vt:lpstr>
      <vt:lpstr>PySide6 + SQL – aplikacja CRUD</vt:lpstr>
      <vt:lpstr>CRUD</vt:lpstr>
      <vt:lpstr>Aplikacja</vt:lpstr>
      <vt:lpstr>Moja baza danych MySQL</vt:lpstr>
      <vt:lpstr>Połączenie z bazą danych</vt:lpstr>
      <vt:lpstr>Wstawianie przykładowych danych</vt:lpstr>
      <vt:lpstr>Wyświetlenie danych z bazy</vt:lpstr>
      <vt:lpstr>Dodawanie wiersza do bazy</vt:lpstr>
      <vt:lpstr>Aktualizowanie wiersza</vt:lpstr>
      <vt:lpstr>Aktualizowanie wiersza</vt:lpstr>
      <vt:lpstr>Usuwanie wiersza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Kałuża</dc:creator>
  <cp:lastModifiedBy>Jakub Kałuża</cp:lastModifiedBy>
  <cp:revision>4</cp:revision>
  <dcterms:created xsi:type="dcterms:W3CDTF">2025-05-23T15:12:10Z</dcterms:created>
  <dcterms:modified xsi:type="dcterms:W3CDTF">2025-05-25T10:23:30Z</dcterms:modified>
</cp:coreProperties>
</file>