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D7BD8-1931-4F40-9043-6992F7E8D1BB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93F0E-A872-4283-A90D-AE11A12766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5607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O(1) – stała ilość użytej dodatkowej pamięci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3F0E-A872-4283-A90D-AE11A12766EE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180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993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56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7124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570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7436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710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313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857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84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299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702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527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772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0672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04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14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03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6FFBD6-AE80-4CC7-A862-33E331E93B1A}" type="datetimeFigureOut">
              <a:rPr lang="pl-PL" smtClean="0"/>
              <a:t>06.04.2025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F10B17-2704-4B1C-957D-523AC550E5F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7166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Sortowanie_b%C4%85belkowe" TargetMode="External"/><Relationship Id="rId2" Type="http://schemas.openxmlformats.org/officeDocument/2006/relationships/hyperlink" Target="https://pl.wikipedia.org/wiki/Sortowani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Sortowanie_przez_wybieranie" TargetMode="External"/><Relationship Id="rId5" Type="http://schemas.openxmlformats.org/officeDocument/2006/relationships/hyperlink" Target="https://pl.wikipedia.org/wiki/Sortowanie_przez_scalanie" TargetMode="External"/><Relationship Id="rId4" Type="http://schemas.openxmlformats.org/officeDocument/2006/relationships/hyperlink" Target="https://pl.wikipedia.org/wiki/Sortowanie_przez_wstawian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C632E4-14AA-B8EF-6EAC-E573E097B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Wybrane algorytmy sortowania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915889-32BF-F2E2-931C-33E9ABB94B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Kałuża – IID studia niestacjonarne – semestr 4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ACCE4B-05F4-B84E-A1A4-4ED6ED1B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280" y="5602631"/>
            <a:ext cx="2776411" cy="111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1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EC17DE-078F-F4AD-B149-E891CD5F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Klasyfikacja algorytmów sortowania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F49D1F-12BA-3571-CB19-AA373381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Złożoność czasowa</a:t>
            </a:r>
          </a:p>
          <a:p>
            <a:r>
              <a:rPr lang="pl-PL" dirty="0"/>
              <a:t>Złożoność pamięciowa</a:t>
            </a:r>
          </a:p>
          <a:p>
            <a:r>
              <a:rPr lang="pl-PL" dirty="0"/>
              <a:t>Sposób działania (sortowanie z porównaniami lub bez)</a:t>
            </a:r>
          </a:p>
          <a:p>
            <a:r>
              <a:rPr lang="pl-PL" dirty="0"/>
              <a:t>Stabilność (algorytmy stabilne i niestabilne)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F0A3202-2ACA-EF28-659E-60D75BE5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138" y="3976688"/>
            <a:ext cx="3267075" cy="6381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7CA1701-7BD4-55D7-1B87-33EDD29A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425" y="5016789"/>
            <a:ext cx="552450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5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C456E1-C580-1308-A6D8-16396A2C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Wybrane algorytmy sortowania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4C410D-286A-B48D-F4A4-8A6EC44D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Sortowanie bąbelkowe (ang. </a:t>
            </a:r>
            <a:r>
              <a:rPr lang="pl-PL" dirty="0" err="1"/>
              <a:t>Bubble</a:t>
            </a:r>
            <a:r>
              <a:rPr lang="pl-PL" dirty="0"/>
              <a:t> sort)</a:t>
            </a:r>
          </a:p>
          <a:p>
            <a:r>
              <a:rPr lang="pl-PL" dirty="0"/>
              <a:t>Sortowanie przez wstawianie (ang. </a:t>
            </a:r>
            <a:r>
              <a:rPr lang="pl-PL" dirty="0" err="1"/>
              <a:t>Insertion</a:t>
            </a:r>
            <a:r>
              <a:rPr lang="pl-PL" dirty="0"/>
              <a:t> sort)</a:t>
            </a:r>
          </a:p>
          <a:p>
            <a:r>
              <a:rPr lang="pl-PL" dirty="0"/>
              <a:t>Sortowanie przez scalanie (ang. </a:t>
            </a:r>
            <a:r>
              <a:rPr lang="pl-PL" dirty="0" err="1"/>
              <a:t>Merge</a:t>
            </a:r>
            <a:r>
              <a:rPr lang="pl-PL" dirty="0"/>
              <a:t> sort)</a:t>
            </a:r>
          </a:p>
          <a:p>
            <a:r>
              <a:rPr lang="pl-PL" dirty="0"/>
              <a:t>Sortowanie przez wybieranie (ang. </a:t>
            </a:r>
            <a:r>
              <a:rPr lang="pl-PL" dirty="0" err="1"/>
              <a:t>Selection</a:t>
            </a:r>
            <a:r>
              <a:rPr lang="pl-PL" dirty="0"/>
              <a:t> sort)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1368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900B39-5430-21A1-5DA3-BFEEA242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bąbelkowe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C052A8-6C71-4240-EFF3-830350961A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Złożoność czasowa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)</a:t>
                </a:r>
              </a:p>
              <a:p>
                <a:r>
                  <a:rPr lang="pl-PL" dirty="0"/>
                  <a:t>Złożoność pamięciowa O(1)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08C052A8-6C71-4240-EFF3-830350961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A8333EC5-EBD3-6878-FC18-7BF4C0C03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3114963"/>
            <a:ext cx="4906820" cy="2944092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821F6B19-0BEC-66C2-15DC-84DF4784C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615" y="3114963"/>
            <a:ext cx="6110380" cy="294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66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538568-4C93-6D36-0814-CF7F6379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przez wstawianie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B6216E3-0A78-1B5D-D9C9-D4BAA99704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Złożoność czasowa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)</a:t>
                </a:r>
              </a:p>
              <a:p>
                <a:r>
                  <a:rPr lang="pl-PL" dirty="0"/>
                  <a:t>Złożoność pamięciowa O(1)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B6216E3-0A78-1B5D-D9C9-D4BAA99704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F7490DC-A486-A800-4CE2-AD5ED87E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571" y="3429000"/>
            <a:ext cx="4079586" cy="244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4DB5A4C-5D83-EED7-3B69-A0FCD9C8E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089" y="1732449"/>
            <a:ext cx="4456402" cy="42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5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9E77F1-836C-59A4-D02C-47586DF8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90860" y="547007"/>
            <a:ext cx="10353762" cy="970450"/>
          </a:xfrm>
        </p:spPr>
        <p:txBody>
          <a:bodyPr/>
          <a:lstStyle/>
          <a:p>
            <a:r>
              <a:rPr lang="pl-PL" dirty="0"/>
              <a:t>Sortowanie przez scalanie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270485-E446-A5F0-E7AB-7F3E389A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Złożoność czasowa O(n * log(n))</a:t>
            </a:r>
          </a:p>
          <a:p>
            <a:r>
              <a:rPr lang="pl-PL" dirty="0"/>
              <a:t>Złożoność pamięciowa O(n)</a:t>
            </a:r>
          </a:p>
          <a:p>
            <a:endParaRPr lang="pl-PL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46DCFF1-9138-AE75-E767-B355F832D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94" y="3329131"/>
            <a:ext cx="4461769" cy="26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CC9C939E-C6F4-95A2-BE74-99438535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46" y="699710"/>
            <a:ext cx="4098815" cy="545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7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0433C6-BD4B-90F7-F1BB-37F85E7B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Sortowanie przez wybieranie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60BDA92-7BE1-061A-24BB-D896B266C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Złożoność czasowa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dirty="0"/>
                  <a:t>)</a:t>
                </a:r>
              </a:p>
              <a:p>
                <a:r>
                  <a:rPr lang="pl-PL" dirty="0"/>
                  <a:t>Złożoność pamięciowa O(1)</a:t>
                </a:r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A60BDA92-7BE1-061A-24BB-D896B266C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Obraz 4">
            <a:extLst>
              <a:ext uri="{FF2B5EF4-FFF2-40B4-BE49-F238E27FC236}">
                <a16:creationId xmlns:a16="http://schemas.microsoft.com/office/drawing/2014/main" id="{E24DCBE0-E6A9-AEF5-E59D-5908C8C6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76" y="3048000"/>
            <a:ext cx="5924550" cy="2743200"/>
          </a:xfrm>
          <a:prstGeom prst="rect">
            <a:avLst/>
          </a:prstGeom>
        </p:spPr>
      </p:pic>
      <p:pic>
        <p:nvPicPr>
          <p:cNvPr id="2050" name="Picture 2" descr="Insertion Sort, Selection Sort, and Bubble Sort | by Sharad Satsangi |  Medium">
            <a:extLst>
              <a:ext uri="{FF2B5EF4-FFF2-40B4-BE49-F238E27FC236}">
                <a16:creationId xmlns:a16="http://schemas.microsoft.com/office/drawing/2014/main" id="{3705B06F-3CF6-4C0D-39CA-5DA21A0A9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9" y="2939473"/>
            <a:ext cx="5180445" cy="296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3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B9D280-AE22-61E9-9760-0A0F8A1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437DDB-6CD7-46A3-D5E1-BEF54C0BF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https://pl.wikipedia.org/wiki/Sortowanie</a:t>
            </a:r>
            <a:endParaRPr lang="pl-PL" dirty="0"/>
          </a:p>
          <a:p>
            <a:r>
              <a:rPr lang="pl-PL" dirty="0">
                <a:hlinkClick r:id="rId3"/>
              </a:rPr>
              <a:t>https://pl.wikipedia.org/wiki/Sortowanie_b%C4%85belkowe</a:t>
            </a:r>
            <a:endParaRPr lang="pl-PL" dirty="0"/>
          </a:p>
          <a:p>
            <a:r>
              <a:rPr lang="pl-PL" dirty="0">
                <a:hlinkClick r:id="rId4"/>
              </a:rPr>
              <a:t>https://pl.wikipedia.org/wiki/Sortowanie_przez_wstawianie</a:t>
            </a:r>
            <a:endParaRPr lang="pl-PL" dirty="0"/>
          </a:p>
          <a:p>
            <a:r>
              <a:rPr lang="pl-PL" dirty="0">
                <a:hlinkClick r:id="rId5"/>
              </a:rPr>
              <a:t>https://pl.wikipedia.org/wiki/Sortowanie_przez_scalanie</a:t>
            </a:r>
            <a:endParaRPr lang="pl-PL" dirty="0"/>
          </a:p>
          <a:p>
            <a:r>
              <a:rPr lang="pl-PL" dirty="0">
                <a:hlinkClick r:id="rId6"/>
              </a:rPr>
              <a:t>https://pl.wikipedia.org/wiki/Sortowanie_przez_wybieranie</a:t>
            </a:r>
            <a:endParaRPr lang="pl-PL" dirty="0"/>
          </a:p>
          <a:p>
            <a:r>
              <a:rPr lang="pl-PL" dirty="0"/>
              <a:t>chatgpt.com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1140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168</TotalTime>
  <Words>222</Words>
  <Application>Microsoft Office PowerPoint</Application>
  <PresentationFormat>Panoramiczny</PresentationFormat>
  <Paragraphs>33</Paragraphs>
  <Slides>8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Calibri</vt:lpstr>
      <vt:lpstr>Calisto MT</vt:lpstr>
      <vt:lpstr>Cambria Math</vt:lpstr>
      <vt:lpstr>Wingdings 2</vt:lpstr>
      <vt:lpstr>Łupek</vt:lpstr>
      <vt:lpstr>Wybrane algorytmy sortowania</vt:lpstr>
      <vt:lpstr>Klasyfikacja algorytmów sortowania</vt:lpstr>
      <vt:lpstr>Wybrane algorytmy sortowania</vt:lpstr>
      <vt:lpstr>Sortowanie bąbelkowe</vt:lpstr>
      <vt:lpstr>Sortowanie przez wstawianie</vt:lpstr>
      <vt:lpstr>Sortowanie przez scalanie</vt:lpstr>
      <vt:lpstr>Sortowanie przez wybieranie</vt:lpstr>
      <vt:lpstr>Źródło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Kałuża</dc:creator>
  <cp:lastModifiedBy>Jakub Kałuża</cp:lastModifiedBy>
  <cp:revision>13</cp:revision>
  <dcterms:created xsi:type="dcterms:W3CDTF">2025-04-03T17:00:13Z</dcterms:created>
  <dcterms:modified xsi:type="dcterms:W3CDTF">2025-04-06T11:47:55Z</dcterms:modified>
</cp:coreProperties>
</file>