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hR4E5TFSQ8ZOeCPqTWQxF7j0y0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2d7f639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02d7f639b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2d7f639b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02d7f639bb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2d7f639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02d7f639b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638300" y="1371600"/>
            <a:ext cx="8127574" cy="2736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638300" y="4299358"/>
            <a:ext cx="8127574" cy="1187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4038599" y="-342901"/>
            <a:ext cx="4114801" cy="891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1638300" y="2748406"/>
            <a:ext cx="8115300" cy="2737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638300" y="1371600"/>
            <a:ext cx="8115300" cy="133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1638299" y="685800"/>
            <a:ext cx="93823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638297" y="2057400"/>
            <a:ext cx="4553103" cy="412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477000" y="2057400"/>
            <a:ext cx="4543647" cy="412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638300" y="755118"/>
            <a:ext cx="9378304" cy="1222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638300" y="2034147"/>
            <a:ext cx="4529391" cy="6815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1638300" y="2748405"/>
            <a:ext cx="4529391" cy="3441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487213" y="2034147"/>
            <a:ext cx="4529391" cy="6815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487213" y="2748405"/>
            <a:ext cx="4529391" cy="3441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225621" y="1085481"/>
            <a:ext cx="3651180" cy="1657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676900" y="1132676"/>
            <a:ext cx="5289480" cy="4728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1225621" y="2748406"/>
            <a:ext cx="3651180" cy="3112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219200" y="1085481"/>
            <a:ext cx="3657600" cy="1657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676900" y="1061885"/>
            <a:ext cx="5331069" cy="477556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219200" y="2748406"/>
            <a:ext cx="3657600" cy="3112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b="1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nnexbiosleidscherijn.gluwebsite.nl/jnp/annex-bios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638300" y="1371600"/>
            <a:ext cx="105537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5676901" y="2217913"/>
            <a:ext cx="5369641" cy="1681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9CFF"/>
              </a:buClr>
              <a:buSzPts val="4400"/>
              <a:buFont typeface="Consolas"/>
              <a:buNone/>
            </a:pPr>
            <a:r>
              <a:rPr lang="en-US">
                <a:solidFill>
                  <a:srgbClr val="399CFF"/>
                </a:solidFill>
                <a:latin typeface="Consolas"/>
                <a:ea typeface="Consolas"/>
                <a:cs typeface="Consolas"/>
                <a:sym typeface="Consolas"/>
              </a:rPr>
              <a:t>Annex Bios</a:t>
            </a:r>
            <a:br>
              <a:rPr lang="en-US">
                <a:solidFill>
                  <a:srgbClr val="399C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99CFF"/>
                </a:solidFill>
                <a:latin typeface="Consolas"/>
                <a:ea typeface="Consolas"/>
                <a:cs typeface="Consolas"/>
                <a:sym typeface="Consolas"/>
              </a:rPr>
              <a:t>Leidsche Rijn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5676901" y="4117514"/>
            <a:ext cx="5369641" cy="854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JULIA &amp; PEBBLES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30134" r="30133" t="0"/>
          <a:stretch/>
        </p:blipFill>
        <p:spPr>
          <a:xfrm>
            <a:off x="1638300" y="1371600"/>
            <a:ext cx="3238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d7f639bb_0_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g302d7f639bb_0_5"/>
          <p:cNvSpPr/>
          <p:nvPr/>
        </p:nvSpPr>
        <p:spPr>
          <a:xfrm>
            <a:off x="1638300" y="2068500"/>
            <a:ext cx="105537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g302d7f639bb_0_5"/>
          <p:cNvSpPr txBox="1"/>
          <p:nvPr>
            <p:ph type="title"/>
          </p:nvPr>
        </p:nvSpPr>
        <p:spPr>
          <a:xfrm>
            <a:off x="1562352" y="499921"/>
            <a:ext cx="94104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9CFF"/>
              </a:buClr>
              <a:buSzPts val="3200"/>
              <a:buFont typeface="Consolas"/>
              <a:buNone/>
            </a:pPr>
            <a:r>
              <a:rPr lang="en-US">
                <a:solidFill>
                  <a:srgbClr val="399CFF"/>
                </a:solidFill>
                <a:latin typeface="Consolas"/>
                <a:ea typeface="Consolas"/>
                <a:cs typeface="Consolas"/>
                <a:sym typeface="Consolas"/>
              </a:rPr>
              <a:t>Inhoudsopgave</a:t>
            </a:r>
            <a:r>
              <a:rPr lang="en-US">
                <a:solidFill>
                  <a:srgbClr val="399C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grpSp>
        <p:nvGrpSpPr>
          <p:cNvPr id="97" name="Google Shape;97;g302d7f639bb_0_5"/>
          <p:cNvGrpSpPr/>
          <p:nvPr/>
        </p:nvGrpSpPr>
        <p:grpSpPr>
          <a:xfrm>
            <a:off x="4148069" y="3763200"/>
            <a:ext cx="5644859" cy="1411200"/>
            <a:chOff x="7869" y="1019999"/>
            <a:chExt cx="5644859" cy="1411200"/>
          </a:xfrm>
        </p:grpSpPr>
        <p:sp>
          <p:nvSpPr>
            <p:cNvPr id="98" name="Google Shape;98;g302d7f639bb_0_5"/>
            <p:cNvSpPr/>
            <p:nvPr/>
          </p:nvSpPr>
          <p:spPr>
            <a:xfrm>
              <a:off x="7869" y="1019999"/>
              <a:ext cx="2352000" cy="1411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6665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g302d7f639bb_0_5"/>
            <p:cNvSpPr txBox="1"/>
            <p:nvPr/>
          </p:nvSpPr>
          <p:spPr>
            <a:xfrm>
              <a:off x="49202" y="1061332"/>
              <a:ext cx="2269500" cy="13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 opdracht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" name="Google Shape;100;g302d7f639bb_0_5"/>
            <p:cNvSpPr/>
            <p:nvPr/>
          </p:nvSpPr>
          <p:spPr>
            <a:xfrm>
              <a:off x="2566891" y="1433958"/>
              <a:ext cx="498600" cy="583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A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302d7f639bb_0_5"/>
            <p:cNvSpPr txBox="1"/>
            <p:nvPr/>
          </p:nvSpPr>
          <p:spPr>
            <a:xfrm>
              <a:off x="2566891" y="1550619"/>
              <a:ext cx="3489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venir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" name="Google Shape;102;g302d7f639bb_0_5"/>
            <p:cNvSpPr/>
            <p:nvPr/>
          </p:nvSpPr>
          <p:spPr>
            <a:xfrm>
              <a:off x="3300728" y="1019999"/>
              <a:ext cx="2352000" cy="1411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6665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g302d7f639bb_0_5"/>
            <p:cNvSpPr txBox="1"/>
            <p:nvPr/>
          </p:nvSpPr>
          <p:spPr>
            <a:xfrm>
              <a:off x="3342061" y="1061332"/>
              <a:ext cx="2269500" cy="13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Oplossingen/demonstratie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2d7f639bb_1_10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g302d7f639bb_1_10"/>
          <p:cNvSpPr/>
          <p:nvPr/>
        </p:nvSpPr>
        <p:spPr>
          <a:xfrm>
            <a:off x="1638300" y="2057400"/>
            <a:ext cx="105537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g302d7f639bb_1_10"/>
          <p:cNvSpPr txBox="1"/>
          <p:nvPr>
            <p:ph type="title"/>
          </p:nvPr>
        </p:nvSpPr>
        <p:spPr>
          <a:xfrm>
            <a:off x="1562352" y="499921"/>
            <a:ext cx="94104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9CFF"/>
              </a:buClr>
              <a:buSzPts val="3200"/>
              <a:buFont typeface="Consolas"/>
              <a:buNone/>
            </a:pPr>
            <a:r>
              <a:rPr lang="en-US">
                <a:solidFill>
                  <a:srgbClr val="399CFF"/>
                </a:solidFill>
                <a:latin typeface="Consolas"/>
                <a:ea typeface="Consolas"/>
                <a:cs typeface="Consolas"/>
                <a:sym typeface="Consolas"/>
              </a:rPr>
              <a:t>Wat was de opdracht</a:t>
            </a:r>
            <a:r>
              <a:rPr lang="en-US">
                <a:solidFill>
                  <a:srgbClr val="399C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grpSp>
        <p:nvGrpSpPr>
          <p:cNvPr id="111" name="Google Shape;111;g302d7f639bb_1_10"/>
          <p:cNvGrpSpPr/>
          <p:nvPr/>
        </p:nvGrpSpPr>
        <p:grpSpPr>
          <a:xfrm>
            <a:off x="2446269" y="3763200"/>
            <a:ext cx="8937719" cy="1411200"/>
            <a:chOff x="7869" y="1019999"/>
            <a:chExt cx="8937719" cy="1411200"/>
          </a:xfrm>
        </p:grpSpPr>
        <p:sp>
          <p:nvSpPr>
            <p:cNvPr id="112" name="Google Shape;112;g302d7f639bb_1_10"/>
            <p:cNvSpPr/>
            <p:nvPr/>
          </p:nvSpPr>
          <p:spPr>
            <a:xfrm>
              <a:off x="7869" y="1019999"/>
              <a:ext cx="2352000" cy="1411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6665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302d7f639bb_1_10"/>
            <p:cNvSpPr txBox="1"/>
            <p:nvPr/>
          </p:nvSpPr>
          <p:spPr>
            <a:xfrm>
              <a:off x="49202" y="1061332"/>
              <a:ext cx="2269500" cy="13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Bioscoop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website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4" name="Google Shape;114;g302d7f639bb_1_10"/>
            <p:cNvSpPr/>
            <p:nvPr/>
          </p:nvSpPr>
          <p:spPr>
            <a:xfrm>
              <a:off x="2566891" y="1433958"/>
              <a:ext cx="498600" cy="583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A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302d7f639bb_1_10"/>
            <p:cNvSpPr txBox="1"/>
            <p:nvPr/>
          </p:nvSpPr>
          <p:spPr>
            <a:xfrm>
              <a:off x="2566891" y="1550619"/>
              <a:ext cx="3489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venir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" name="Google Shape;116;g302d7f639bb_1_10"/>
            <p:cNvSpPr/>
            <p:nvPr/>
          </p:nvSpPr>
          <p:spPr>
            <a:xfrm>
              <a:off x="3300728" y="1019999"/>
              <a:ext cx="2352000" cy="1411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6665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02d7f639bb_1_10"/>
            <p:cNvSpPr txBox="1"/>
            <p:nvPr/>
          </p:nvSpPr>
          <p:spPr>
            <a:xfrm>
              <a:off x="3342061" y="1061332"/>
              <a:ext cx="2269500" cy="13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Films laten zien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8" name="Google Shape;118;g302d7f639bb_1_10"/>
            <p:cNvSpPr/>
            <p:nvPr/>
          </p:nvSpPr>
          <p:spPr>
            <a:xfrm>
              <a:off x="5859750" y="1433958"/>
              <a:ext cx="498600" cy="583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A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302d7f639bb_1_10"/>
            <p:cNvSpPr txBox="1"/>
            <p:nvPr/>
          </p:nvSpPr>
          <p:spPr>
            <a:xfrm>
              <a:off x="5859750" y="1550619"/>
              <a:ext cx="3489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venir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20;g302d7f639bb_1_10"/>
            <p:cNvSpPr/>
            <p:nvPr/>
          </p:nvSpPr>
          <p:spPr>
            <a:xfrm>
              <a:off x="6593588" y="1019999"/>
              <a:ext cx="2352000" cy="1411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66654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02d7f639bb_1_10"/>
            <p:cNvSpPr txBox="1"/>
            <p:nvPr/>
          </p:nvSpPr>
          <p:spPr>
            <a:xfrm>
              <a:off x="6634921" y="1061332"/>
              <a:ext cx="2269500" cy="13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Reserverings-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systeem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2d7f639bb_1_0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g302d7f639bb_1_0"/>
          <p:cNvSpPr/>
          <p:nvPr/>
        </p:nvSpPr>
        <p:spPr>
          <a:xfrm>
            <a:off x="1638300" y="2057400"/>
            <a:ext cx="105537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g302d7f639bb_1_0"/>
          <p:cNvSpPr txBox="1"/>
          <p:nvPr>
            <p:ph type="title"/>
          </p:nvPr>
        </p:nvSpPr>
        <p:spPr>
          <a:xfrm>
            <a:off x="1562352" y="499921"/>
            <a:ext cx="94104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9CFF"/>
              </a:buClr>
              <a:buSzPts val="3200"/>
              <a:buFont typeface="Consolas"/>
              <a:buNone/>
            </a:pPr>
            <a:r>
              <a:rPr lang="en-US">
                <a:solidFill>
                  <a:srgbClr val="399CFF"/>
                </a:solidFill>
                <a:latin typeface="Consolas"/>
                <a:ea typeface="Consolas"/>
                <a:cs typeface="Consolas"/>
                <a:sym typeface="Consolas"/>
              </a:rPr>
              <a:t>Oplossingen/demonstratie</a:t>
            </a:r>
            <a:r>
              <a:rPr lang="en-US">
                <a:solidFill>
                  <a:srgbClr val="399C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129" name="Google Shape;129;g302d7f639bb_1_0"/>
          <p:cNvSpPr txBox="1"/>
          <p:nvPr/>
        </p:nvSpPr>
        <p:spPr>
          <a:xfrm>
            <a:off x="1820525" y="2220500"/>
            <a:ext cx="101784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Homepage Leidsche Rijn 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0" name="Google Shape;130;g302d7f639bb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295" y="2819949"/>
            <a:ext cx="5628927" cy="33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caseVTI">
  <a:themeElements>
    <a:clrScheme name="Encase">
      <a:dk1>
        <a:srgbClr val="000000"/>
      </a:dk1>
      <a:lt1>
        <a:srgbClr val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2024-09-19T13:35:07Z</dcterms:created>
  <dc:creator>Pebbles de Vries</dc:creator>
</cp:coreProperties>
</file>