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732F"/>
    <a:srgbClr val="ECECEC"/>
    <a:srgbClr val="F5F5F5"/>
    <a:srgbClr val="E4E4E4"/>
    <a:srgbClr val="0C11D6"/>
    <a:srgbClr val="CFCFCF"/>
    <a:srgbClr val="AAAAAA"/>
    <a:srgbClr val="1E3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EF4C-498E-4986-89F9-645BA6580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2EDD7-E6DA-4C46-9B1C-A5FBE0149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09C36-1497-4BC3-AC15-C3F1BABD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8385-694C-4BE8-8F79-55A55F05225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1B1D8-4FA9-4B96-AA34-BEEC6779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3C2D-9FEC-4C91-A488-446D7BA3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6197-B448-4727-B5E5-76A60758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5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3859-AAEE-4DEE-82E1-24CDFCDA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3F0E6-B566-486D-AD0B-B1A6A58CE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F2E59-7F7E-4478-8CD0-8F63618C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8385-694C-4BE8-8F79-55A55F05225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F526E-B83C-43D8-ACA0-0D5862BE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90519-48AD-460B-927F-AFFD9021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6197-B448-4727-B5E5-76A60758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2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7EA1D-2FF0-45A1-A7B8-815E6C85D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62831-1272-483A-AD26-E58C0500A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ED8B2-1755-48E0-9AD3-15822C90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8385-694C-4BE8-8F79-55A55F05225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2C91E-C61E-4B60-A554-F34AE53A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73186-24DF-4FBE-AD4F-B100D588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6197-B448-4727-B5E5-76A60758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1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5D2E-7969-40E7-B57C-D8C5EBCA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40494-7957-4B56-A583-E116AEAD2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39547-57F8-4725-8333-1E336B6B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8385-694C-4BE8-8F79-55A55F05225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5BB7A-0FEF-422F-95A9-A24EDA68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D6BA-F679-4F63-8FC3-9487C68C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6197-B448-4727-B5E5-76A60758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9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BE97-3A3F-42B2-BF47-F97D207A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4C30A-F1B2-420F-A819-7CC23E591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178C2-5960-4519-97D9-C15F74A8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8385-694C-4BE8-8F79-55A55F05225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46E4-59C3-4E90-B516-4EBB9930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00AAE-D398-4ABF-AD73-F949097C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6197-B448-4727-B5E5-76A60758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2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AC70-305C-45C4-9F1D-69FDBA52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B6BF-4B78-46C2-98C8-029E83B81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9DE09-1F9E-4FC7-862E-3C2E2948D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3A4BE-BADF-422C-8442-82AF9185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8385-694C-4BE8-8F79-55A55F05225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73399-C783-44EB-8071-B47A02BC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94EF5-0794-4C42-A86B-47C5FF61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6197-B448-4727-B5E5-76A60758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7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616C-DC0A-4C8C-A46E-18926281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C347F-98D5-41B5-92B5-A54C5A02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4AF80-76AC-4D38-9130-053FAECE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64A55-9680-4E3C-9634-818257583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50BE5-20B5-4B14-B4FB-AAF398CE6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D7AFD2-3985-459D-8C27-4EDB57E0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8385-694C-4BE8-8F79-55A55F05225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99DAD-A567-4018-9EBB-29C057CB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9A10F-4E75-455E-975C-4EBD9E49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6197-B448-4727-B5E5-76A60758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0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DC4D-4B49-4B68-B1E7-B0313A95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B0E7B-289D-4529-987F-D7839F7F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8385-694C-4BE8-8F79-55A55F05225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AFB6B-C17C-4F00-A78C-939E1283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2C565-7FFD-4248-8F20-BEB21466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6197-B448-4727-B5E5-76A60758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9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132C0-C66F-4E87-A445-E9A39D1E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8385-694C-4BE8-8F79-55A55F05225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98B45-31B4-4285-9430-04011CE6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E9CAA-079E-4D5B-B48C-47B61499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6197-B448-4727-B5E5-76A60758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8867-A2CE-4D19-8B0A-71B35F2F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23AD-D713-468A-B7CA-F8059666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30ADF-6D5D-4318-83DE-941BABEA2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DE386-698C-44D8-B850-45A2EBCE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8385-694C-4BE8-8F79-55A55F05225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B99B7-A0C2-4057-BB37-D4DD191E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FD4ED-9271-4550-8417-29435897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6197-B448-4727-B5E5-76A60758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2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E483-39D9-4BB9-AFBE-85D07ED0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84804-83AE-403F-A50A-98E8095E7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59B40-E3D1-4264-AB8F-05E0A29D3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15204-1C61-44CB-8FE3-06EC4CC5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8385-694C-4BE8-8F79-55A55F05225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2516E-CD72-48A8-BA82-04A817B0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790BE-E571-499E-BF07-A28640A9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6197-B448-4727-B5E5-76A60758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8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D03F5D-1181-4DB1-9BDD-943C9227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F35A7-DA1E-49A7-BBFF-89F4240F6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757D-75AB-48AE-9CB7-13AB1CAAD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78385-694C-4BE8-8F79-55A55F05225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1592-D607-4606-9396-8310C507F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58343-784A-4C5F-8E38-4FF3B3A55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E6197-B448-4727-B5E5-76A60758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6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B107FB-CE14-49CD-B70F-A088BA37DA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ECE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755B1-E32C-40CA-AD59-9D98068CE86B}"/>
              </a:ext>
            </a:extLst>
          </p:cNvPr>
          <p:cNvSpPr txBox="1"/>
          <p:nvPr/>
        </p:nvSpPr>
        <p:spPr>
          <a:xfrm>
            <a:off x="1872343" y="2228671"/>
            <a:ext cx="844731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0" dirty="0" err="1">
                <a:solidFill>
                  <a:srgbClr val="4B732F"/>
                </a:solidFill>
                <a:latin typeface="Kunstler Script" panose="030304020206070D0D06" pitchFamily="66" charset="0"/>
              </a:rPr>
              <a:t>AcademLytics</a:t>
            </a:r>
            <a:endParaRPr lang="en-US" sz="15000" dirty="0">
              <a:solidFill>
                <a:srgbClr val="4B732F"/>
              </a:solidFill>
              <a:latin typeface="Kunstler Script" panose="030304020206070D0D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94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Kunstler Script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Sarai Ajai</dc:creator>
  <cp:lastModifiedBy>Sarai Ajai</cp:lastModifiedBy>
  <cp:revision>10</cp:revision>
  <dcterms:created xsi:type="dcterms:W3CDTF">2018-11-07T14:14:50Z</dcterms:created>
  <dcterms:modified xsi:type="dcterms:W3CDTF">2018-11-08T12:50:40Z</dcterms:modified>
</cp:coreProperties>
</file>