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7CBB-FAA3-4D5C-A718-EEF696E43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621A-D538-47E3-AABA-E6414AFE6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E03A-F0D0-4EF1-AA23-36A51968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431F9-982B-4BEA-BB71-01D54725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1466B-B175-457D-865C-4D5EBC90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53AB-9E7F-4A39-9A35-D3DA096A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87C18-9EDD-4FDA-A406-D781ACB5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E217-8B67-4312-AA11-73F19727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8AA3-2B55-4D05-9FEE-56B25D78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8141-137A-490B-914A-C50AC7C0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3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921BC-14C5-4017-BCF9-A9F34530C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0F5E9-CB87-405C-B03A-E4EA35685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DFDEC-EF40-4497-BB4B-52D3B870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1898-07D2-4984-B804-077A4247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38B7-5644-4645-8F0F-9C02C05D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5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66C0-33D8-4BAA-ADA0-04633EA8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E46B-F49C-4CEB-A2A2-5F715C61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8C77-36BC-42B8-BC8D-218D94B2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9528-C9D4-47B8-9C3E-BA034C9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FF4C-2751-4758-8FB3-A263CE8A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784F-32D4-474C-8B01-23A89343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26B52-F549-42D2-949C-0EBCBDC7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2D1D-9178-442E-9F3A-CF542B36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63E02-07EE-4F52-9262-99137BA0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63F1-9841-49BC-B484-4313A95C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09DA-130A-494E-8DEB-FF6E0CF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E470-BB00-4DE7-8B0E-361F63491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9AF58-C67A-4201-8AE9-65486C1E0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F0EDE-76DC-4816-8B7B-D8A232F0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07A01-C418-4F7D-8528-D4931B60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EA59B-DCFA-4F33-93F2-DFC2595F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6E08-9A8C-462C-826D-92AC9E7F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0C86A-39A0-4011-902A-B2680EC9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4442E-18A9-4FCF-8C7C-DA10CCD1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8D08F-C88A-41DA-AA3B-E430D5093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F70CF-45C4-4F7A-990D-DF0120D44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AFC20-E8F4-46A2-B20F-737C845A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2D40-2DC2-4193-BD7A-EA535D5A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5F894-6F92-4449-AB5D-D7AFE6EF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1437-96BC-4DC7-B8BD-367AFA4B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87180-D55B-49A7-8517-CD455526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92441-9CEA-45FB-8948-3BFFE15F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6AD9D-65B8-4F46-BAB0-794A2D05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C02F6-2C73-44FF-A943-E1F26F32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651C4-F0B0-4116-BEA8-F9CB56C0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731E-1252-4310-B4C4-E7707E63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38FA-6B8E-4500-918D-9DC800C1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2F8D-0403-4929-A806-FA9A2B442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CF478-AAA5-4CFE-98CE-DE7E69B02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81745-5C75-4968-B74D-2D1FE2E5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EC5FC-172C-4751-B027-039A00D1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EE138-F10D-46CA-BBC0-0EFFDCF4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0975-0442-41BF-A44B-D4E578CB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6D5C4-3E4F-41A6-A6E3-987ED0599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F7DA6-CB1D-4C71-8B12-322513DCF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8235-CAA3-4D1F-8B45-794B24CC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42579-AFB4-4C48-B08C-391B8526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B9D33-0B13-4BF8-AF9F-1B13E58F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ED284-17CF-454C-B83E-9E22F10B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9DE97-BEC3-40C4-A97C-F28D7B71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479EB-CFC5-4750-8795-D2971561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853F-9B97-4BA0-B970-370F8AC651A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9EFE-DAD5-4388-AF81-4350F7256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F98A-44B2-4757-8696-F63CB65CF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9228D-8A7D-44B2-B33D-A39ED616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5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900D5-132E-4CEC-BEA9-6E0A2C2F5D5C}"/>
              </a:ext>
            </a:extLst>
          </p:cNvPr>
          <p:cNvSpPr txBox="1"/>
          <p:nvPr/>
        </p:nvSpPr>
        <p:spPr>
          <a:xfrm>
            <a:off x="3193366" y="1074509"/>
            <a:ext cx="58052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rgbClr val="B48900"/>
                </a:solidFill>
                <a:latin typeface="Edwardian Script ITC" panose="020B0604020202020204" pitchFamily="66" charset="0"/>
                <a:cs typeface="Arabic Typesetting" panose="020B0604020202020204" pitchFamily="66" charset="-78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5571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6BC757-E354-458C-9082-16043BC4DC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8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BDBB5-4EB2-4FF1-B2DC-0316C50BBD7D}"/>
              </a:ext>
            </a:extLst>
          </p:cNvPr>
          <p:cNvSpPr txBox="1"/>
          <p:nvPr/>
        </p:nvSpPr>
        <p:spPr>
          <a:xfrm>
            <a:off x="1895059" y="1975657"/>
            <a:ext cx="86801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Edwardian Script ITC" panose="020B0604020202020204" pitchFamily="66" charset="0"/>
                <a:cs typeface="Arabic Typesetting" panose="020B0604020202020204" pitchFamily="66" charset="-78"/>
              </a:rPr>
              <a:t>AccouNetrics</a:t>
            </a:r>
          </a:p>
        </p:txBody>
      </p:sp>
    </p:spTree>
    <p:extLst>
      <p:ext uri="{BB962C8B-B14F-4D97-AF65-F5344CB8AC3E}">
        <p14:creationId xmlns:p14="http://schemas.microsoft.com/office/powerpoint/2010/main" val="152818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Edwardian Script ITC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Sarai Hannah Ajai</dc:creator>
  <cp:lastModifiedBy>Sarai Hannah Ajai</cp:lastModifiedBy>
  <cp:revision>2</cp:revision>
  <dcterms:created xsi:type="dcterms:W3CDTF">2020-09-18T23:16:02Z</dcterms:created>
  <dcterms:modified xsi:type="dcterms:W3CDTF">2020-09-19T17:48:45Z</dcterms:modified>
</cp:coreProperties>
</file>