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6EE0626-4671-446A-B977-EFE18B40AE2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77236-9769-40BC-89BE-82AB4B2B3941}" v="37" dt="2019-05-26T19:38:47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ia Legrand" userId="f581aeadfd283655" providerId="LiveId" clId="{24477236-9769-40BC-89BE-82AB4B2B3941}"/>
    <pc:docChg chg="undo custSel addSld modSld">
      <pc:chgData name="Alexia Legrand" userId="f581aeadfd283655" providerId="LiveId" clId="{24477236-9769-40BC-89BE-82AB4B2B3941}" dt="2019-05-26T19:38:47.769" v="306" actId="164"/>
      <pc:docMkLst>
        <pc:docMk/>
      </pc:docMkLst>
      <pc:sldChg chg="addSp modSp">
        <pc:chgData name="Alexia Legrand" userId="f581aeadfd283655" providerId="LiveId" clId="{24477236-9769-40BC-89BE-82AB4B2B3941}" dt="2019-05-26T09:47:42.128" v="11" actId="1076"/>
        <pc:sldMkLst>
          <pc:docMk/>
          <pc:sldMk cId="3660093138" sldId="258"/>
        </pc:sldMkLst>
        <pc:spChg chg="add mod">
          <ac:chgData name="Alexia Legrand" userId="f581aeadfd283655" providerId="LiveId" clId="{24477236-9769-40BC-89BE-82AB4B2B3941}" dt="2019-05-26T09:47:42.128" v="11" actId="1076"/>
          <ac:spMkLst>
            <pc:docMk/>
            <pc:sldMk cId="3660093138" sldId="258"/>
            <ac:spMk id="13" creationId="{74620EB2-F8F1-48E6-8A27-6AEF30FB84D9}"/>
          </ac:spMkLst>
        </pc:spChg>
      </pc:sldChg>
      <pc:sldChg chg="addSp modSp">
        <pc:chgData name="Alexia Legrand" userId="f581aeadfd283655" providerId="LiveId" clId="{24477236-9769-40BC-89BE-82AB4B2B3941}" dt="2019-05-26T19:38:47.769" v="306" actId="164"/>
        <pc:sldMkLst>
          <pc:docMk/>
          <pc:sldMk cId="1711249903" sldId="261"/>
        </pc:sldMkLst>
        <pc:spChg chg="mod">
          <ac:chgData name="Alexia Legrand" userId="f581aeadfd283655" providerId="LiveId" clId="{24477236-9769-40BC-89BE-82AB4B2B3941}" dt="2019-05-26T19:38:47.769" v="306" actId="164"/>
          <ac:spMkLst>
            <pc:docMk/>
            <pc:sldMk cId="1711249903" sldId="261"/>
            <ac:spMk id="15" creationId="{9C2BFA08-4F60-453C-9F14-AF60CB167984}"/>
          </ac:spMkLst>
        </pc:spChg>
        <pc:spChg chg="mod">
          <ac:chgData name="Alexia Legrand" userId="f581aeadfd283655" providerId="LiveId" clId="{24477236-9769-40BC-89BE-82AB4B2B3941}" dt="2019-05-26T19:38:47.769" v="306" actId="164"/>
          <ac:spMkLst>
            <pc:docMk/>
            <pc:sldMk cId="1711249903" sldId="261"/>
            <ac:spMk id="20" creationId="{B0706C6C-1075-46F9-B4CB-F47D3F1F5653}"/>
          </ac:spMkLst>
        </pc:spChg>
        <pc:grpChg chg="add mod">
          <ac:chgData name="Alexia Legrand" userId="f581aeadfd283655" providerId="LiveId" clId="{24477236-9769-40BC-89BE-82AB4B2B3941}" dt="2019-05-26T19:38:47.769" v="306" actId="164"/>
          <ac:grpSpMkLst>
            <pc:docMk/>
            <pc:sldMk cId="1711249903" sldId="261"/>
            <ac:grpSpMk id="23" creationId="{1105D83A-3127-4163-8498-36F274A9C7DA}"/>
          </ac:grpSpMkLst>
        </pc:grpChg>
        <pc:picChg chg="mod">
          <ac:chgData name="Alexia Legrand" userId="f581aeadfd283655" providerId="LiveId" clId="{24477236-9769-40BC-89BE-82AB4B2B3941}" dt="2019-05-26T19:38:47.769" v="306" actId="164"/>
          <ac:picMkLst>
            <pc:docMk/>
            <pc:sldMk cId="1711249903" sldId="261"/>
            <ac:picMk id="7" creationId="{31686782-3149-4F61-9752-81079F8F227D}"/>
          </ac:picMkLst>
        </pc:picChg>
        <pc:cxnChg chg="mod">
          <ac:chgData name="Alexia Legrand" userId="f581aeadfd283655" providerId="LiveId" clId="{24477236-9769-40BC-89BE-82AB4B2B3941}" dt="2019-05-26T19:38:47.769" v="306" actId="164"/>
          <ac:cxnSpMkLst>
            <pc:docMk/>
            <pc:sldMk cId="1711249903" sldId="261"/>
            <ac:cxnSpMk id="9" creationId="{745DB5F5-FCD2-41B2-A848-B0BB47830E9D}"/>
          </ac:cxnSpMkLst>
        </pc:cxnChg>
        <pc:cxnChg chg="mod">
          <ac:chgData name="Alexia Legrand" userId="f581aeadfd283655" providerId="LiveId" clId="{24477236-9769-40BC-89BE-82AB4B2B3941}" dt="2019-05-26T19:38:47.769" v="306" actId="164"/>
          <ac:cxnSpMkLst>
            <pc:docMk/>
            <pc:sldMk cId="1711249903" sldId="261"/>
            <ac:cxnSpMk id="18" creationId="{38287932-48A2-498E-85C9-BAF402682530}"/>
          </ac:cxnSpMkLst>
        </pc:cxnChg>
      </pc:sldChg>
      <pc:sldChg chg="addSp delSp modSp">
        <pc:chgData name="Alexia Legrand" userId="f581aeadfd283655" providerId="LiveId" clId="{24477236-9769-40BC-89BE-82AB4B2B3941}" dt="2019-05-26T09:46:16.304" v="8" actId="1076"/>
        <pc:sldMkLst>
          <pc:docMk/>
          <pc:sldMk cId="781329484" sldId="262"/>
        </pc:sldMkLst>
        <pc:spChg chg="add del">
          <ac:chgData name="Alexia Legrand" userId="f581aeadfd283655" providerId="LiveId" clId="{24477236-9769-40BC-89BE-82AB4B2B3941}" dt="2019-05-26T09:44:10.261" v="2" actId="478"/>
          <ac:spMkLst>
            <pc:docMk/>
            <pc:sldMk cId="781329484" sldId="262"/>
            <ac:spMk id="3" creationId="{D499282C-4F30-47FC-9795-1A11E631D6B0}"/>
          </ac:spMkLst>
        </pc:spChg>
        <pc:picChg chg="add del mod">
          <ac:chgData name="Alexia Legrand" userId="f581aeadfd283655" providerId="LiveId" clId="{24477236-9769-40BC-89BE-82AB4B2B3941}" dt="2019-05-26T09:44:04.960" v="1"/>
          <ac:picMkLst>
            <pc:docMk/>
            <pc:sldMk cId="781329484" sldId="262"/>
            <ac:picMk id="5" creationId="{ABF3FBBB-EEEA-409F-8861-B1777CA2B2E6}"/>
          </ac:picMkLst>
        </pc:picChg>
        <pc:picChg chg="add del mod">
          <ac:chgData name="Alexia Legrand" userId="f581aeadfd283655" providerId="LiveId" clId="{24477236-9769-40BC-89BE-82AB4B2B3941}" dt="2019-05-26T09:45:42.678" v="5" actId="478"/>
          <ac:picMkLst>
            <pc:docMk/>
            <pc:sldMk cId="781329484" sldId="262"/>
            <ac:picMk id="7" creationId="{E4A62BA6-F2E7-4B84-8C91-DF2B40E78615}"/>
          </ac:picMkLst>
        </pc:picChg>
        <pc:picChg chg="add mod">
          <ac:chgData name="Alexia Legrand" userId="f581aeadfd283655" providerId="LiveId" clId="{24477236-9769-40BC-89BE-82AB4B2B3941}" dt="2019-05-26T09:46:16.304" v="8" actId="1076"/>
          <ac:picMkLst>
            <pc:docMk/>
            <pc:sldMk cId="781329484" sldId="262"/>
            <ac:picMk id="9" creationId="{85F40E9E-743E-4293-A694-533D6336F071}"/>
          </ac:picMkLst>
        </pc:picChg>
      </pc:sldChg>
      <pc:sldChg chg="addSp delSp modSp add">
        <pc:chgData name="Alexia Legrand" userId="f581aeadfd283655" providerId="LiveId" clId="{24477236-9769-40BC-89BE-82AB4B2B3941}" dt="2019-05-26T11:12:27.267" v="48" actId="1076"/>
        <pc:sldMkLst>
          <pc:docMk/>
          <pc:sldMk cId="2397079985" sldId="263"/>
        </pc:sldMkLst>
        <pc:spChg chg="mod">
          <ac:chgData name="Alexia Legrand" userId="f581aeadfd283655" providerId="LiveId" clId="{24477236-9769-40BC-89BE-82AB4B2B3941}" dt="2019-05-26T11:06:00.488" v="24" actId="20577"/>
          <ac:spMkLst>
            <pc:docMk/>
            <pc:sldMk cId="2397079985" sldId="263"/>
            <ac:spMk id="2" creationId="{D62EE0B5-4657-4A5D-BC14-B2B24AE9C4D3}"/>
          </ac:spMkLst>
        </pc:spChg>
        <pc:spChg chg="del">
          <ac:chgData name="Alexia Legrand" userId="f581aeadfd283655" providerId="LiveId" clId="{24477236-9769-40BC-89BE-82AB4B2B3941}" dt="2019-05-26T11:05:52.076" v="12"/>
          <ac:spMkLst>
            <pc:docMk/>
            <pc:sldMk cId="2397079985" sldId="263"/>
            <ac:spMk id="3" creationId="{5F3C3DC8-D16B-4441-9666-4270398A907B}"/>
          </ac:spMkLst>
        </pc:spChg>
        <pc:spChg chg="add del mod">
          <ac:chgData name="Alexia Legrand" userId="f581aeadfd283655" providerId="LiveId" clId="{24477236-9769-40BC-89BE-82AB4B2B3941}" dt="2019-05-26T11:05:55.989" v="14" actId="478"/>
          <ac:spMkLst>
            <pc:docMk/>
            <pc:sldMk cId="2397079985" sldId="263"/>
            <ac:spMk id="7" creationId="{B3F17438-20E3-4212-B38B-867817C01E5C}"/>
          </ac:spMkLst>
        </pc:spChg>
        <pc:picChg chg="add del mod">
          <ac:chgData name="Alexia Legrand" userId="f581aeadfd283655" providerId="LiveId" clId="{24477236-9769-40BC-89BE-82AB4B2B3941}" dt="2019-05-26T11:05:53.291" v="13" actId="478"/>
          <ac:picMkLst>
            <pc:docMk/>
            <pc:sldMk cId="2397079985" sldId="263"/>
            <ac:picMk id="5" creationId="{5D98DA91-7F8C-41B6-9B00-DD0436BDE38B}"/>
          </ac:picMkLst>
        </pc:picChg>
        <pc:picChg chg="add del mod">
          <ac:chgData name="Alexia Legrand" userId="f581aeadfd283655" providerId="LiveId" clId="{24477236-9769-40BC-89BE-82AB4B2B3941}" dt="2019-05-26T11:12:13.073" v="44" actId="478"/>
          <ac:picMkLst>
            <pc:docMk/>
            <pc:sldMk cId="2397079985" sldId="263"/>
            <ac:picMk id="9" creationId="{A5484217-2EC3-4744-B579-01E55212F615}"/>
          </ac:picMkLst>
        </pc:picChg>
        <pc:picChg chg="add mod">
          <ac:chgData name="Alexia Legrand" userId="f581aeadfd283655" providerId="LiveId" clId="{24477236-9769-40BC-89BE-82AB4B2B3941}" dt="2019-05-26T11:12:27.267" v="48" actId="1076"/>
          <ac:picMkLst>
            <pc:docMk/>
            <pc:sldMk cId="2397079985" sldId="263"/>
            <ac:picMk id="11" creationId="{2EF48A49-798E-42EA-B58A-A6F89DD3D98D}"/>
          </ac:picMkLst>
        </pc:picChg>
      </pc:sldChg>
      <pc:sldChg chg="addSp delSp modSp add">
        <pc:chgData name="Alexia Legrand" userId="f581aeadfd283655" providerId="LiveId" clId="{24477236-9769-40BC-89BE-82AB4B2B3941}" dt="2019-05-26T17:39:01.269" v="70" actId="20577"/>
        <pc:sldMkLst>
          <pc:docMk/>
          <pc:sldMk cId="2950009830" sldId="264"/>
        </pc:sldMkLst>
        <pc:spChg chg="mod">
          <ac:chgData name="Alexia Legrand" userId="f581aeadfd283655" providerId="LiveId" clId="{24477236-9769-40BC-89BE-82AB4B2B3941}" dt="2019-05-26T17:39:01.269" v="70" actId="20577"/>
          <ac:spMkLst>
            <pc:docMk/>
            <pc:sldMk cId="2950009830" sldId="264"/>
            <ac:spMk id="2" creationId="{3A12B30F-5D71-4D93-A260-8C9B0529A84C}"/>
          </ac:spMkLst>
        </pc:spChg>
        <pc:spChg chg="del">
          <ac:chgData name="Alexia Legrand" userId="f581aeadfd283655" providerId="LiveId" clId="{24477236-9769-40BC-89BE-82AB4B2B3941}" dt="2019-05-26T11:12:08.569" v="42"/>
          <ac:spMkLst>
            <pc:docMk/>
            <pc:sldMk cId="2950009830" sldId="264"/>
            <ac:spMk id="3" creationId="{50A64420-DE19-4BD9-B4E5-F79EA94721EB}"/>
          </ac:spMkLst>
        </pc:spChg>
        <pc:spChg chg="add del mod">
          <ac:chgData name="Alexia Legrand" userId="f581aeadfd283655" providerId="LiveId" clId="{24477236-9769-40BC-89BE-82AB4B2B3941}" dt="2019-05-26T11:12:40.625" v="49" actId="478"/>
          <ac:spMkLst>
            <pc:docMk/>
            <pc:sldMk cId="2950009830" sldId="264"/>
            <ac:spMk id="7" creationId="{42A8619C-2080-4335-88BC-0779482C7679}"/>
          </ac:spMkLst>
        </pc:spChg>
        <pc:picChg chg="add del mod">
          <ac:chgData name="Alexia Legrand" userId="f581aeadfd283655" providerId="LiveId" clId="{24477236-9769-40BC-89BE-82AB4B2B3941}" dt="2019-05-26T11:12:10.455" v="43" actId="478"/>
          <ac:picMkLst>
            <pc:docMk/>
            <pc:sldMk cId="2950009830" sldId="264"/>
            <ac:picMk id="5" creationId="{737CB65E-F282-4BFC-9B03-DABC667C2845}"/>
          </ac:picMkLst>
        </pc:picChg>
        <pc:picChg chg="add mod">
          <ac:chgData name="Alexia Legrand" userId="f581aeadfd283655" providerId="LiveId" clId="{24477236-9769-40BC-89BE-82AB4B2B3941}" dt="2019-05-26T17:38:48.825" v="57" actId="1076"/>
          <ac:picMkLst>
            <pc:docMk/>
            <pc:sldMk cId="2950009830" sldId="264"/>
            <ac:picMk id="9" creationId="{80288909-5FA5-4239-9757-EFA5D6CFA186}"/>
          </ac:picMkLst>
        </pc:picChg>
      </pc:sldChg>
      <pc:sldChg chg="addSp delSp modSp add">
        <pc:chgData name="Alexia Legrand" userId="f581aeadfd283655" providerId="LiveId" clId="{24477236-9769-40BC-89BE-82AB4B2B3941}" dt="2019-05-26T18:36:35.298" v="183" actId="1076"/>
        <pc:sldMkLst>
          <pc:docMk/>
          <pc:sldMk cId="3422110295" sldId="265"/>
        </pc:sldMkLst>
        <pc:spChg chg="mod">
          <ac:chgData name="Alexia Legrand" userId="f581aeadfd283655" providerId="LiveId" clId="{24477236-9769-40BC-89BE-82AB4B2B3941}" dt="2019-05-26T17:39:26.905" v="93" actId="20577"/>
          <ac:spMkLst>
            <pc:docMk/>
            <pc:sldMk cId="3422110295" sldId="265"/>
            <ac:spMk id="2" creationId="{280AE34C-C352-43AE-A862-6BD3B90F9F2C}"/>
          </ac:spMkLst>
        </pc:spChg>
        <pc:spChg chg="del">
          <ac:chgData name="Alexia Legrand" userId="f581aeadfd283655" providerId="LiveId" clId="{24477236-9769-40BC-89BE-82AB4B2B3941}" dt="2019-05-26T17:39:30.543" v="94" actId="478"/>
          <ac:spMkLst>
            <pc:docMk/>
            <pc:sldMk cId="3422110295" sldId="265"/>
            <ac:spMk id="3" creationId="{D0119741-5935-4904-8A58-7B6E20855271}"/>
          </ac:spMkLst>
        </pc:spChg>
        <pc:picChg chg="add del mod">
          <ac:chgData name="Alexia Legrand" userId="f581aeadfd283655" providerId="LiveId" clId="{24477236-9769-40BC-89BE-82AB4B2B3941}" dt="2019-05-26T18:36:20.545" v="179" actId="478"/>
          <ac:picMkLst>
            <pc:docMk/>
            <pc:sldMk cId="3422110295" sldId="265"/>
            <ac:picMk id="5" creationId="{E44168C5-E6BE-4457-B176-7A8E6081925A}"/>
          </ac:picMkLst>
        </pc:picChg>
        <pc:picChg chg="add mod">
          <ac:chgData name="Alexia Legrand" userId="f581aeadfd283655" providerId="LiveId" clId="{24477236-9769-40BC-89BE-82AB4B2B3941}" dt="2019-05-26T18:36:35.298" v="183" actId="1076"/>
          <ac:picMkLst>
            <pc:docMk/>
            <pc:sldMk cId="3422110295" sldId="265"/>
            <ac:picMk id="7" creationId="{FCA526D9-ACCC-4297-B302-49A3FA03C44E}"/>
          </ac:picMkLst>
        </pc:picChg>
      </pc:sldChg>
      <pc:sldChg chg="addSp delSp modSp add">
        <pc:chgData name="Alexia Legrand" userId="f581aeadfd283655" providerId="LiveId" clId="{24477236-9769-40BC-89BE-82AB4B2B3941}" dt="2019-05-26T18:42:22.051" v="208" actId="1076"/>
        <pc:sldMkLst>
          <pc:docMk/>
          <pc:sldMk cId="26520790" sldId="266"/>
        </pc:sldMkLst>
        <pc:spChg chg="mod">
          <ac:chgData name="Alexia Legrand" userId="f581aeadfd283655" providerId="LiveId" clId="{24477236-9769-40BC-89BE-82AB4B2B3941}" dt="2019-05-26T17:55:17.139" v="121" actId="20577"/>
          <ac:spMkLst>
            <pc:docMk/>
            <pc:sldMk cId="26520790" sldId="266"/>
            <ac:spMk id="2" creationId="{60D9612C-BFAE-4ED6-A714-6B3F298E571B}"/>
          </ac:spMkLst>
        </pc:spChg>
        <pc:spChg chg="del">
          <ac:chgData name="Alexia Legrand" userId="f581aeadfd283655" providerId="LiveId" clId="{24477236-9769-40BC-89BE-82AB4B2B3941}" dt="2019-05-26T18:18:04.554" v="122" actId="478"/>
          <ac:spMkLst>
            <pc:docMk/>
            <pc:sldMk cId="26520790" sldId="266"/>
            <ac:spMk id="3" creationId="{186F5B0A-2039-4E35-9077-FFCB278E436B}"/>
          </ac:spMkLst>
        </pc:spChg>
        <pc:picChg chg="add del mod">
          <ac:chgData name="Alexia Legrand" userId="f581aeadfd283655" providerId="LiveId" clId="{24477236-9769-40BC-89BE-82AB4B2B3941}" dt="2019-05-26T18:38:22.388" v="184" actId="478"/>
          <ac:picMkLst>
            <pc:docMk/>
            <pc:sldMk cId="26520790" sldId="266"/>
            <ac:picMk id="5" creationId="{93E97845-62BF-49AD-B013-80798758E097}"/>
          </ac:picMkLst>
        </pc:picChg>
        <pc:picChg chg="add mod">
          <ac:chgData name="Alexia Legrand" userId="f581aeadfd283655" providerId="LiveId" clId="{24477236-9769-40BC-89BE-82AB4B2B3941}" dt="2019-05-26T18:41:42.979" v="202" actId="1076"/>
          <ac:picMkLst>
            <pc:docMk/>
            <pc:sldMk cId="26520790" sldId="266"/>
            <ac:picMk id="7" creationId="{041D07E1-34CE-4BEE-9588-D7EF4D351651}"/>
          </ac:picMkLst>
        </pc:picChg>
        <pc:picChg chg="add del mod">
          <ac:chgData name="Alexia Legrand" userId="f581aeadfd283655" providerId="LiveId" clId="{24477236-9769-40BC-89BE-82AB4B2B3941}" dt="2019-05-26T18:41:04.090" v="189" actId="478"/>
          <ac:picMkLst>
            <pc:docMk/>
            <pc:sldMk cId="26520790" sldId="266"/>
            <ac:picMk id="9" creationId="{06881868-0D6A-41A9-920D-E72429D06670}"/>
          </ac:picMkLst>
        </pc:picChg>
        <pc:picChg chg="add mod">
          <ac:chgData name="Alexia Legrand" userId="f581aeadfd283655" providerId="LiveId" clId="{24477236-9769-40BC-89BE-82AB4B2B3941}" dt="2019-05-26T18:42:12.459" v="206" actId="14100"/>
          <ac:picMkLst>
            <pc:docMk/>
            <pc:sldMk cId="26520790" sldId="266"/>
            <ac:picMk id="11" creationId="{E8DB231B-D334-4490-8F05-53851A093BC7}"/>
          </ac:picMkLst>
        </pc:picChg>
        <pc:picChg chg="add mod">
          <ac:chgData name="Alexia Legrand" userId="f581aeadfd283655" providerId="LiveId" clId="{24477236-9769-40BC-89BE-82AB4B2B3941}" dt="2019-05-26T18:42:22.051" v="208" actId="1076"/>
          <ac:picMkLst>
            <pc:docMk/>
            <pc:sldMk cId="26520790" sldId="266"/>
            <ac:picMk id="13" creationId="{FD8C5BD9-6332-406A-90B0-719F4A911773}"/>
          </ac:picMkLst>
        </pc:picChg>
      </pc:sldChg>
      <pc:sldChg chg="addSp delSp modSp add">
        <pc:chgData name="Alexia Legrand" userId="f581aeadfd283655" providerId="LiveId" clId="{24477236-9769-40BC-89BE-82AB4B2B3941}" dt="2019-05-26T18:34:40.971" v="178" actId="1076"/>
        <pc:sldMkLst>
          <pc:docMk/>
          <pc:sldMk cId="2222804506" sldId="267"/>
        </pc:sldMkLst>
        <pc:spChg chg="mod">
          <ac:chgData name="Alexia Legrand" userId="f581aeadfd283655" providerId="LiveId" clId="{24477236-9769-40BC-89BE-82AB4B2B3941}" dt="2019-05-26T18:34:40.971" v="178" actId="1076"/>
          <ac:spMkLst>
            <pc:docMk/>
            <pc:sldMk cId="2222804506" sldId="267"/>
            <ac:spMk id="2" creationId="{BE0FABE2-A013-49DC-B2E6-E87F2662A950}"/>
          </ac:spMkLst>
        </pc:spChg>
        <pc:spChg chg="del">
          <ac:chgData name="Alexia Legrand" userId="f581aeadfd283655" providerId="LiveId" clId="{24477236-9769-40BC-89BE-82AB4B2B3941}" dt="2019-05-26T18:23:02.007" v="161" actId="478"/>
          <ac:spMkLst>
            <pc:docMk/>
            <pc:sldMk cId="2222804506" sldId="267"/>
            <ac:spMk id="3" creationId="{6B5804E8-BAA2-4089-9CBA-01E026CB9F10}"/>
          </ac:spMkLst>
        </pc:spChg>
        <pc:picChg chg="add mod">
          <ac:chgData name="Alexia Legrand" userId="f581aeadfd283655" providerId="LiveId" clId="{24477236-9769-40BC-89BE-82AB4B2B3941}" dt="2019-05-26T18:33:54.947" v="171" actId="14100"/>
          <ac:picMkLst>
            <pc:docMk/>
            <pc:sldMk cId="2222804506" sldId="267"/>
            <ac:picMk id="5" creationId="{AE2C90E4-9F19-4D4A-89FC-7367C752D358}"/>
          </ac:picMkLst>
        </pc:picChg>
      </pc:sldChg>
      <pc:sldChg chg="addSp delSp modSp add">
        <pc:chgData name="Alexia Legrand" userId="f581aeadfd283655" providerId="LiveId" clId="{24477236-9769-40BC-89BE-82AB4B2B3941}" dt="2019-05-26T18:46:34.491" v="240" actId="1076"/>
        <pc:sldMkLst>
          <pc:docMk/>
          <pc:sldMk cId="3980292680" sldId="268"/>
        </pc:sldMkLst>
        <pc:spChg chg="mod">
          <ac:chgData name="Alexia Legrand" userId="f581aeadfd283655" providerId="LiveId" clId="{24477236-9769-40BC-89BE-82AB4B2B3941}" dt="2019-05-26T18:42:51.719" v="234" actId="20577"/>
          <ac:spMkLst>
            <pc:docMk/>
            <pc:sldMk cId="3980292680" sldId="268"/>
            <ac:spMk id="2" creationId="{D52DDF34-E9FD-4A57-BAF3-88C171B52998}"/>
          </ac:spMkLst>
        </pc:spChg>
        <pc:spChg chg="del">
          <ac:chgData name="Alexia Legrand" userId="f581aeadfd283655" providerId="LiveId" clId="{24477236-9769-40BC-89BE-82AB4B2B3941}" dt="2019-05-26T18:42:54.689" v="235" actId="478"/>
          <ac:spMkLst>
            <pc:docMk/>
            <pc:sldMk cId="3980292680" sldId="268"/>
            <ac:spMk id="3" creationId="{6840449A-9A53-4E7F-9DD1-63F9E5C2CA08}"/>
          </ac:spMkLst>
        </pc:spChg>
        <pc:picChg chg="add mod">
          <ac:chgData name="Alexia Legrand" userId="f581aeadfd283655" providerId="LiveId" clId="{24477236-9769-40BC-89BE-82AB4B2B3941}" dt="2019-05-26T18:46:34.491" v="240" actId="1076"/>
          <ac:picMkLst>
            <pc:docMk/>
            <pc:sldMk cId="3980292680" sldId="268"/>
            <ac:picMk id="5" creationId="{C8EDEF20-E6A6-4048-B0BD-5FE31CEC9735}"/>
          </ac:picMkLst>
        </pc:picChg>
      </pc:sldChg>
      <pc:sldChg chg="addSp delSp modSp add">
        <pc:chgData name="Alexia Legrand" userId="f581aeadfd283655" providerId="LiveId" clId="{24477236-9769-40BC-89BE-82AB4B2B3941}" dt="2019-05-26T18:50:10.269" v="261" actId="1076"/>
        <pc:sldMkLst>
          <pc:docMk/>
          <pc:sldMk cId="799839165" sldId="269"/>
        </pc:sldMkLst>
        <pc:spChg chg="mod">
          <ac:chgData name="Alexia Legrand" userId="f581aeadfd283655" providerId="LiveId" clId="{24477236-9769-40BC-89BE-82AB4B2B3941}" dt="2019-05-26T18:49:57.446" v="254" actId="20577"/>
          <ac:spMkLst>
            <pc:docMk/>
            <pc:sldMk cId="799839165" sldId="269"/>
            <ac:spMk id="2" creationId="{83E8BD1E-AF2A-48ED-A9C7-F0CBB40AEE41}"/>
          </ac:spMkLst>
        </pc:spChg>
        <pc:spChg chg="del">
          <ac:chgData name="Alexia Legrand" userId="f581aeadfd283655" providerId="LiveId" clId="{24477236-9769-40BC-89BE-82AB4B2B3941}" dt="2019-05-26T18:47:04.982" v="243" actId="478"/>
          <ac:spMkLst>
            <pc:docMk/>
            <pc:sldMk cId="799839165" sldId="269"/>
            <ac:spMk id="3" creationId="{44FDB392-5C0A-4CEC-93CF-8FE122CE2F9F}"/>
          </ac:spMkLst>
        </pc:spChg>
        <pc:picChg chg="add mod">
          <ac:chgData name="Alexia Legrand" userId="f581aeadfd283655" providerId="LiveId" clId="{24477236-9769-40BC-89BE-82AB4B2B3941}" dt="2019-05-26T18:50:10.269" v="261" actId="1076"/>
          <ac:picMkLst>
            <pc:docMk/>
            <pc:sldMk cId="799839165" sldId="269"/>
            <ac:picMk id="5" creationId="{A4F3CF64-8316-4AEA-BD8D-FE59ABE8C243}"/>
          </ac:picMkLst>
        </pc:picChg>
      </pc:sldChg>
      <pc:sldChg chg="addSp delSp modSp add">
        <pc:chgData name="Alexia Legrand" userId="f581aeadfd283655" providerId="LiveId" clId="{24477236-9769-40BC-89BE-82AB4B2B3941}" dt="2019-05-26T18:56:49.788" v="294" actId="1076"/>
        <pc:sldMkLst>
          <pc:docMk/>
          <pc:sldMk cId="110168115" sldId="270"/>
        </pc:sldMkLst>
        <pc:spChg chg="mod">
          <ac:chgData name="Alexia Legrand" userId="f581aeadfd283655" providerId="LiveId" clId="{24477236-9769-40BC-89BE-82AB4B2B3941}" dt="2019-05-26T18:51:14.292" v="289" actId="6549"/>
          <ac:spMkLst>
            <pc:docMk/>
            <pc:sldMk cId="110168115" sldId="270"/>
            <ac:spMk id="2" creationId="{168874FC-2EA1-4A53-8B5A-5468329F6FD5}"/>
          </ac:spMkLst>
        </pc:spChg>
        <pc:spChg chg="del">
          <ac:chgData name="Alexia Legrand" userId="f581aeadfd283655" providerId="LiveId" clId="{24477236-9769-40BC-89BE-82AB4B2B3941}" dt="2019-05-26T18:51:17.859" v="290" actId="478"/>
          <ac:spMkLst>
            <pc:docMk/>
            <pc:sldMk cId="110168115" sldId="270"/>
            <ac:spMk id="3" creationId="{A1CB9964-6CD0-43D0-9EE3-FD860289FF36}"/>
          </ac:spMkLst>
        </pc:spChg>
        <pc:picChg chg="add mod">
          <ac:chgData name="Alexia Legrand" userId="f581aeadfd283655" providerId="LiveId" clId="{24477236-9769-40BC-89BE-82AB4B2B3941}" dt="2019-05-26T18:56:49.788" v="294" actId="1076"/>
          <ac:picMkLst>
            <pc:docMk/>
            <pc:sldMk cId="110168115" sldId="270"/>
            <ac:picMk id="5" creationId="{534C59B3-33BE-49B7-9BFE-1BEE00264E17}"/>
          </ac:picMkLst>
        </pc:picChg>
      </pc:sldChg>
      <pc:sldChg chg="addSp delSp modSp add">
        <pc:chgData name="Alexia Legrand" userId="f581aeadfd283655" providerId="LiveId" clId="{24477236-9769-40BC-89BE-82AB4B2B3941}" dt="2019-05-26T19:05:13.769" v="305" actId="20577"/>
        <pc:sldMkLst>
          <pc:docMk/>
          <pc:sldMk cId="1936560054" sldId="271"/>
        </pc:sldMkLst>
        <pc:spChg chg="mod">
          <ac:chgData name="Alexia Legrand" userId="f581aeadfd283655" providerId="LiveId" clId="{24477236-9769-40BC-89BE-82AB4B2B3941}" dt="2019-05-26T19:05:13.769" v="305" actId="20577"/>
          <ac:spMkLst>
            <pc:docMk/>
            <pc:sldMk cId="1936560054" sldId="271"/>
            <ac:spMk id="2" creationId="{82751826-4E56-42D8-B67E-3822F7379566}"/>
          </ac:spMkLst>
        </pc:spChg>
        <pc:spChg chg="del">
          <ac:chgData name="Alexia Legrand" userId="f581aeadfd283655" providerId="LiveId" clId="{24477236-9769-40BC-89BE-82AB4B2B3941}" dt="2019-05-26T19:04:35.533" v="296"/>
          <ac:spMkLst>
            <pc:docMk/>
            <pc:sldMk cId="1936560054" sldId="271"/>
            <ac:spMk id="3" creationId="{FF2A3B71-1F6E-453E-8F1A-4441A93F2379}"/>
          </ac:spMkLst>
        </pc:spChg>
        <pc:spChg chg="add del mod">
          <ac:chgData name="Alexia Legrand" userId="f581aeadfd283655" providerId="LiveId" clId="{24477236-9769-40BC-89BE-82AB4B2B3941}" dt="2019-05-26T19:04:39.117" v="298" actId="478"/>
          <ac:spMkLst>
            <pc:docMk/>
            <pc:sldMk cId="1936560054" sldId="271"/>
            <ac:spMk id="7" creationId="{842CAE53-C356-4AF0-979A-62F89D35D230}"/>
          </ac:spMkLst>
        </pc:spChg>
        <pc:picChg chg="add del mod">
          <ac:chgData name="Alexia Legrand" userId="f581aeadfd283655" providerId="LiveId" clId="{24477236-9769-40BC-89BE-82AB4B2B3941}" dt="2019-05-26T19:04:36.987" v="297" actId="478"/>
          <ac:picMkLst>
            <pc:docMk/>
            <pc:sldMk cId="1936560054" sldId="271"/>
            <ac:picMk id="5" creationId="{9ADBED83-C210-4D13-8712-3EB8166BA4FD}"/>
          </ac:picMkLst>
        </pc:picChg>
        <pc:picChg chg="add mod">
          <ac:chgData name="Alexia Legrand" userId="f581aeadfd283655" providerId="LiveId" clId="{24477236-9769-40BC-89BE-82AB4B2B3941}" dt="2019-05-26T19:04:52.332" v="300" actId="1076"/>
          <ac:picMkLst>
            <pc:docMk/>
            <pc:sldMk cId="1936560054" sldId="271"/>
            <ac:picMk id="9" creationId="{672385B1-226C-4199-9689-438796F3880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298A77-38BB-4225-9615-D51E862C6A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2CF21D-72D3-452A-A3B6-B9C792D73DA4}">
      <dgm:prSet/>
      <dgm:spPr/>
      <dgm:t>
        <a:bodyPr/>
        <a:lstStyle/>
        <a:p>
          <a:r>
            <a:rPr lang="fr-FR"/>
            <a:t>Classe principale</a:t>
          </a:r>
          <a:endParaRPr lang="en-US"/>
        </a:p>
      </dgm:t>
    </dgm:pt>
    <dgm:pt modelId="{15CA3A87-B4D4-464F-B0B9-096E853E6ECC}" type="parTrans" cxnId="{BE391DCD-ECC8-47C7-9482-2B3048206DA4}">
      <dgm:prSet/>
      <dgm:spPr/>
      <dgm:t>
        <a:bodyPr/>
        <a:lstStyle/>
        <a:p>
          <a:endParaRPr lang="en-US"/>
        </a:p>
      </dgm:t>
    </dgm:pt>
    <dgm:pt modelId="{5D941FBD-5386-4D71-B42C-315CC7C59B36}" type="sibTrans" cxnId="{BE391DCD-ECC8-47C7-9482-2B3048206DA4}">
      <dgm:prSet/>
      <dgm:spPr/>
      <dgm:t>
        <a:bodyPr/>
        <a:lstStyle/>
        <a:p>
          <a:endParaRPr lang="en-US"/>
        </a:p>
      </dgm:t>
    </dgm:pt>
    <dgm:pt modelId="{7271259F-C074-488A-B873-BA243C4606D3}">
      <dgm:prSet/>
      <dgm:spPr/>
      <dgm:t>
        <a:bodyPr/>
        <a:lstStyle/>
        <a:p>
          <a:r>
            <a:rPr lang="fr-FR"/>
            <a:t>Hiérarchie du programme</a:t>
          </a:r>
          <a:endParaRPr lang="en-US"/>
        </a:p>
      </dgm:t>
    </dgm:pt>
    <dgm:pt modelId="{F5233953-56BA-4FCC-8884-A3C5ADBD4D78}" type="parTrans" cxnId="{40A7C485-F01A-4E0A-B70A-60D9665C4879}">
      <dgm:prSet/>
      <dgm:spPr/>
      <dgm:t>
        <a:bodyPr/>
        <a:lstStyle/>
        <a:p>
          <a:endParaRPr lang="en-US"/>
        </a:p>
      </dgm:t>
    </dgm:pt>
    <dgm:pt modelId="{5B513B8C-2A62-4070-8C62-75D1C3239E91}" type="sibTrans" cxnId="{40A7C485-F01A-4E0A-B70A-60D9665C4879}">
      <dgm:prSet/>
      <dgm:spPr/>
      <dgm:t>
        <a:bodyPr/>
        <a:lstStyle/>
        <a:p>
          <a:endParaRPr lang="en-US"/>
        </a:p>
      </dgm:t>
    </dgm:pt>
    <dgm:pt modelId="{485669DF-B0B1-45A2-8058-831FF51B90A1}">
      <dgm:prSet/>
      <dgm:spPr/>
      <dgm:t>
        <a:bodyPr/>
        <a:lstStyle/>
        <a:p>
          <a:r>
            <a:rPr lang="fr-FR"/>
            <a:t>Les classes especes, animaux et plante</a:t>
          </a:r>
          <a:endParaRPr lang="en-US"/>
        </a:p>
      </dgm:t>
    </dgm:pt>
    <dgm:pt modelId="{6D475BAC-03F9-4DA4-A806-4ED951CE71E8}" type="parTrans" cxnId="{962332AE-2BAA-49C7-9692-DFCFDFC65199}">
      <dgm:prSet/>
      <dgm:spPr/>
      <dgm:t>
        <a:bodyPr/>
        <a:lstStyle/>
        <a:p>
          <a:endParaRPr lang="en-US"/>
        </a:p>
      </dgm:t>
    </dgm:pt>
    <dgm:pt modelId="{887A09BA-C64A-47F1-9133-48235921AF4D}" type="sibTrans" cxnId="{962332AE-2BAA-49C7-9692-DFCFDFC65199}">
      <dgm:prSet/>
      <dgm:spPr/>
      <dgm:t>
        <a:bodyPr/>
        <a:lstStyle/>
        <a:p>
          <a:endParaRPr lang="en-US"/>
        </a:p>
      </dgm:t>
    </dgm:pt>
    <dgm:pt modelId="{952AED93-15B9-4400-B966-ED5B1A7FAB49}">
      <dgm:prSet/>
      <dgm:spPr/>
      <dgm:t>
        <a:bodyPr/>
        <a:lstStyle/>
        <a:p>
          <a:r>
            <a:rPr lang="fr-FR"/>
            <a:t>Maps_gestion et Maps_Reader</a:t>
          </a:r>
          <a:endParaRPr lang="en-US"/>
        </a:p>
      </dgm:t>
    </dgm:pt>
    <dgm:pt modelId="{B7969D0B-4EA2-47E0-8BD8-3DD1ABE5D6B5}" type="parTrans" cxnId="{4F493A0C-B7FC-411F-A798-B08A1AFEFCCF}">
      <dgm:prSet/>
      <dgm:spPr/>
      <dgm:t>
        <a:bodyPr/>
        <a:lstStyle/>
        <a:p>
          <a:endParaRPr lang="en-US"/>
        </a:p>
      </dgm:t>
    </dgm:pt>
    <dgm:pt modelId="{FE8A85E5-FF05-4162-9AAE-66BB125FD91C}" type="sibTrans" cxnId="{4F493A0C-B7FC-411F-A798-B08A1AFEFCCF}">
      <dgm:prSet/>
      <dgm:spPr/>
      <dgm:t>
        <a:bodyPr/>
        <a:lstStyle/>
        <a:p>
          <a:endParaRPr lang="en-US"/>
        </a:p>
      </dgm:t>
    </dgm:pt>
    <dgm:pt modelId="{831DF45B-7914-49D8-B8A5-71270FCAA885}" type="pres">
      <dgm:prSet presAssocID="{B3298A77-38BB-4225-9615-D51E862C6A25}" presName="root" presStyleCnt="0">
        <dgm:presLayoutVars>
          <dgm:dir/>
          <dgm:resizeHandles val="exact"/>
        </dgm:presLayoutVars>
      </dgm:prSet>
      <dgm:spPr/>
    </dgm:pt>
    <dgm:pt modelId="{E3934D66-5303-43A7-9906-9F0535769A44}" type="pres">
      <dgm:prSet presAssocID="{692CF21D-72D3-452A-A3B6-B9C792D73DA4}" presName="compNode" presStyleCnt="0"/>
      <dgm:spPr/>
    </dgm:pt>
    <dgm:pt modelId="{0FCACCC7-B663-46C6-A3BC-2F725506A2BA}" type="pres">
      <dgm:prSet presAssocID="{692CF21D-72D3-452A-A3B6-B9C792D73DA4}" presName="bgRect" presStyleLbl="bgShp" presStyleIdx="0" presStyleCnt="4"/>
      <dgm:spPr/>
    </dgm:pt>
    <dgm:pt modelId="{203679FF-F640-4C22-ABA2-EA8B77FBBA75}" type="pres">
      <dgm:prSet presAssocID="{692CF21D-72D3-452A-A3B6-B9C792D73DA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ldren"/>
        </a:ext>
      </dgm:extLst>
    </dgm:pt>
    <dgm:pt modelId="{E2AE2514-EFD2-46F7-A392-ED0A55AA3A68}" type="pres">
      <dgm:prSet presAssocID="{692CF21D-72D3-452A-A3B6-B9C792D73DA4}" presName="spaceRect" presStyleCnt="0"/>
      <dgm:spPr/>
    </dgm:pt>
    <dgm:pt modelId="{FDCE6C3E-E79F-446A-A784-A9580DB2DEE8}" type="pres">
      <dgm:prSet presAssocID="{692CF21D-72D3-452A-A3B6-B9C792D73DA4}" presName="parTx" presStyleLbl="revTx" presStyleIdx="0" presStyleCnt="4">
        <dgm:presLayoutVars>
          <dgm:chMax val="0"/>
          <dgm:chPref val="0"/>
        </dgm:presLayoutVars>
      </dgm:prSet>
      <dgm:spPr/>
    </dgm:pt>
    <dgm:pt modelId="{23CD6FCB-A384-4AEF-85BE-20D1F75BB576}" type="pres">
      <dgm:prSet presAssocID="{5D941FBD-5386-4D71-B42C-315CC7C59B36}" presName="sibTrans" presStyleCnt="0"/>
      <dgm:spPr/>
    </dgm:pt>
    <dgm:pt modelId="{201A865A-C98B-40A7-A65C-0F64935F3B8E}" type="pres">
      <dgm:prSet presAssocID="{7271259F-C074-488A-B873-BA243C4606D3}" presName="compNode" presStyleCnt="0"/>
      <dgm:spPr/>
    </dgm:pt>
    <dgm:pt modelId="{C2DF6D62-8E59-42FF-98C7-980E7F46AEAB}" type="pres">
      <dgm:prSet presAssocID="{7271259F-C074-488A-B873-BA243C4606D3}" presName="bgRect" presStyleLbl="bgShp" presStyleIdx="1" presStyleCnt="4"/>
      <dgm:spPr/>
    </dgm:pt>
    <dgm:pt modelId="{CFFFD5A4-790D-4DEA-9461-F52BE9D169B7}" type="pres">
      <dgm:prSet presAssocID="{7271259F-C074-488A-B873-BA243C4606D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5C3239B-6A9E-4EE4-BD9B-617E8FA001D5}" type="pres">
      <dgm:prSet presAssocID="{7271259F-C074-488A-B873-BA243C4606D3}" presName="spaceRect" presStyleCnt="0"/>
      <dgm:spPr/>
    </dgm:pt>
    <dgm:pt modelId="{5B2FBAAE-FE15-4566-A4E3-CB9567F5DCCA}" type="pres">
      <dgm:prSet presAssocID="{7271259F-C074-488A-B873-BA243C4606D3}" presName="parTx" presStyleLbl="revTx" presStyleIdx="1" presStyleCnt="4">
        <dgm:presLayoutVars>
          <dgm:chMax val="0"/>
          <dgm:chPref val="0"/>
        </dgm:presLayoutVars>
      </dgm:prSet>
      <dgm:spPr/>
    </dgm:pt>
    <dgm:pt modelId="{75762D2C-FFB8-4CDD-98BB-3FEC6D6C5249}" type="pres">
      <dgm:prSet presAssocID="{5B513B8C-2A62-4070-8C62-75D1C3239E91}" presName="sibTrans" presStyleCnt="0"/>
      <dgm:spPr/>
    </dgm:pt>
    <dgm:pt modelId="{9E14F0E0-B9DD-4601-A57D-66BCE18A03B8}" type="pres">
      <dgm:prSet presAssocID="{485669DF-B0B1-45A2-8058-831FF51B90A1}" presName="compNode" presStyleCnt="0"/>
      <dgm:spPr/>
    </dgm:pt>
    <dgm:pt modelId="{F627A754-529E-4929-B6BC-B28D3269405D}" type="pres">
      <dgm:prSet presAssocID="{485669DF-B0B1-45A2-8058-831FF51B90A1}" presName="bgRect" presStyleLbl="bgShp" presStyleIdx="2" presStyleCnt="4"/>
      <dgm:spPr/>
    </dgm:pt>
    <dgm:pt modelId="{FDBE9AF9-AF2C-46B8-92CB-5096C6DE4C4B}" type="pres">
      <dgm:prSet presAssocID="{485669DF-B0B1-45A2-8058-831FF51B90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EC7A4A92-7406-448C-9834-002EA5BF8DC1}" type="pres">
      <dgm:prSet presAssocID="{485669DF-B0B1-45A2-8058-831FF51B90A1}" presName="spaceRect" presStyleCnt="0"/>
      <dgm:spPr/>
    </dgm:pt>
    <dgm:pt modelId="{19B963B1-4907-46C0-BBEF-DA0B837FCB63}" type="pres">
      <dgm:prSet presAssocID="{485669DF-B0B1-45A2-8058-831FF51B90A1}" presName="parTx" presStyleLbl="revTx" presStyleIdx="2" presStyleCnt="4">
        <dgm:presLayoutVars>
          <dgm:chMax val="0"/>
          <dgm:chPref val="0"/>
        </dgm:presLayoutVars>
      </dgm:prSet>
      <dgm:spPr/>
    </dgm:pt>
    <dgm:pt modelId="{D863D735-C96E-4F7F-B901-D312771EE9FF}" type="pres">
      <dgm:prSet presAssocID="{887A09BA-C64A-47F1-9133-48235921AF4D}" presName="sibTrans" presStyleCnt="0"/>
      <dgm:spPr/>
    </dgm:pt>
    <dgm:pt modelId="{D7518310-9D83-41BF-80BA-EC5BD10306C9}" type="pres">
      <dgm:prSet presAssocID="{952AED93-15B9-4400-B966-ED5B1A7FAB49}" presName="compNode" presStyleCnt="0"/>
      <dgm:spPr/>
    </dgm:pt>
    <dgm:pt modelId="{13001878-C612-4FF8-BA45-2739C910BEE8}" type="pres">
      <dgm:prSet presAssocID="{952AED93-15B9-4400-B966-ED5B1A7FAB49}" presName="bgRect" presStyleLbl="bgShp" presStyleIdx="3" presStyleCnt="4"/>
      <dgm:spPr/>
    </dgm:pt>
    <dgm:pt modelId="{F19F4C55-70D2-41CD-917C-28C000AD4F43}" type="pres">
      <dgm:prSet presAssocID="{952AED93-15B9-4400-B966-ED5B1A7FAB4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5E831B7-795D-46D6-9F84-37B1C6E0E39B}" type="pres">
      <dgm:prSet presAssocID="{952AED93-15B9-4400-B966-ED5B1A7FAB49}" presName="spaceRect" presStyleCnt="0"/>
      <dgm:spPr/>
    </dgm:pt>
    <dgm:pt modelId="{98343A89-3B96-4F95-9D76-B11C2D748A5C}" type="pres">
      <dgm:prSet presAssocID="{952AED93-15B9-4400-B966-ED5B1A7FAB4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F493A0C-B7FC-411F-A798-B08A1AFEFCCF}" srcId="{B3298A77-38BB-4225-9615-D51E862C6A25}" destId="{952AED93-15B9-4400-B966-ED5B1A7FAB49}" srcOrd="3" destOrd="0" parTransId="{B7969D0B-4EA2-47E0-8BD8-3DD1ABE5D6B5}" sibTransId="{FE8A85E5-FF05-4162-9AAE-66BB125FD91C}"/>
    <dgm:cxn modelId="{1746ED46-A0AC-4941-9CC4-2010CF90A4A2}" type="presOf" srcId="{7271259F-C074-488A-B873-BA243C4606D3}" destId="{5B2FBAAE-FE15-4566-A4E3-CB9567F5DCCA}" srcOrd="0" destOrd="0" presId="urn:microsoft.com/office/officeart/2018/2/layout/IconVerticalSolidList"/>
    <dgm:cxn modelId="{40A7C485-F01A-4E0A-B70A-60D9665C4879}" srcId="{B3298A77-38BB-4225-9615-D51E862C6A25}" destId="{7271259F-C074-488A-B873-BA243C4606D3}" srcOrd="1" destOrd="0" parTransId="{F5233953-56BA-4FCC-8884-A3C5ADBD4D78}" sibTransId="{5B513B8C-2A62-4070-8C62-75D1C3239E91}"/>
    <dgm:cxn modelId="{D63A479A-952B-4B50-BADF-8EA56FC91B9D}" type="presOf" srcId="{485669DF-B0B1-45A2-8058-831FF51B90A1}" destId="{19B963B1-4907-46C0-BBEF-DA0B837FCB63}" srcOrd="0" destOrd="0" presId="urn:microsoft.com/office/officeart/2018/2/layout/IconVerticalSolidList"/>
    <dgm:cxn modelId="{962332AE-2BAA-49C7-9692-DFCFDFC65199}" srcId="{B3298A77-38BB-4225-9615-D51E862C6A25}" destId="{485669DF-B0B1-45A2-8058-831FF51B90A1}" srcOrd="2" destOrd="0" parTransId="{6D475BAC-03F9-4DA4-A806-4ED951CE71E8}" sibTransId="{887A09BA-C64A-47F1-9133-48235921AF4D}"/>
    <dgm:cxn modelId="{BE391DCD-ECC8-47C7-9482-2B3048206DA4}" srcId="{B3298A77-38BB-4225-9615-D51E862C6A25}" destId="{692CF21D-72D3-452A-A3B6-B9C792D73DA4}" srcOrd="0" destOrd="0" parTransId="{15CA3A87-B4D4-464F-B0B9-096E853E6ECC}" sibTransId="{5D941FBD-5386-4D71-B42C-315CC7C59B36}"/>
    <dgm:cxn modelId="{09BF6BCE-37CC-4F37-903D-179BBCADD2F0}" type="presOf" srcId="{952AED93-15B9-4400-B966-ED5B1A7FAB49}" destId="{98343A89-3B96-4F95-9D76-B11C2D748A5C}" srcOrd="0" destOrd="0" presId="urn:microsoft.com/office/officeart/2018/2/layout/IconVerticalSolidList"/>
    <dgm:cxn modelId="{029E27E8-BED5-45F2-8BBE-19E83F9A635D}" type="presOf" srcId="{B3298A77-38BB-4225-9615-D51E862C6A25}" destId="{831DF45B-7914-49D8-B8A5-71270FCAA885}" srcOrd="0" destOrd="0" presId="urn:microsoft.com/office/officeart/2018/2/layout/IconVerticalSolidList"/>
    <dgm:cxn modelId="{4F6BA2F4-BB12-480A-82C7-83DDB0827E7E}" type="presOf" srcId="{692CF21D-72D3-452A-A3B6-B9C792D73DA4}" destId="{FDCE6C3E-E79F-446A-A784-A9580DB2DEE8}" srcOrd="0" destOrd="0" presId="urn:microsoft.com/office/officeart/2018/2/layout/IconVerticalSolidList"/>
    <dgm:cxn modelId="{37115AC3-3AEA-4F64-A0A9-E9DD44E08364}" type="presParOf" srcId="{831DF45B-7914-49D8-B8A5-71270FCAA885}" destId="{E3934D66-5303-43A7-9906-9F0535769A44}" srcOrd="0" destOrd="0" presId="urn:microsoft.com/office/officeart/2018/2/layout/IconVerticalSolidList"/>
    <dgm:cxn modelId="{BD9E7AD3-1284-4CDE-BA09-F1D822882C1D}" type="presParOf" srcId="{E3934D66-5303-43A7-9906-9F0535769A44}" destId="{0FCACCC7-B663-46C6-A3BC-2F725506A2BA}" srcOrd="0" destOrd="0" presId="urn:microsoft.com/office/officeart/2018/2/layout/IconVerticalSolidList"/>
    <dgm:cxn modelId="{54BC3E89-7CAB-4824-8A6F-474B12AD8788}" type="presParOf" srcId="{E3934D66-5303-43A7-9906-9F0535769A44}" destId="{203679FF-F640-4C22-ABA2-EA8B77FBBA75}" srcOrd="1" destOrd="0" presId="urn:microsoft.com/office/officeart/2018/2/layout/IconVerticalSolidList"/>
    <dgm:cxn modelId="{86ADDD00-D96F-4D1D-8EDE-E1ED9D355CCA}" type="presParOf" srcId="{E3934D66-5303-43A7-9906-9F0535769A44}" destId="{E2AE2514-EFD2-46F7-A392-ED0A55AA3A68}" srcOrd="2" destOrd="0" presId="urn:microsoft.com/office/officeart/2018/2/layout/IconVerticalSolidList"/>
    <dgm:cxn modelId="{8EA47801-2794-47BA-A29D-235A6C7718BA}" type="presParOf" srcId="{E3934D66-5303-43A7-9906-9F0535769A44}" destId="{FDCE6C3E-E79F-446A-A784-A9580DB2DEE8}" srcOrd="3" destOrd="0" presId="urn:microsoft.com/office/officeart/2018/2/layout/IconVerticalSolidList"/>
    <dgm:cxn modelId="{49921D8F-ED3F-4695-9F15-E07EAD91E2F3}" type="presParOf" srcId="{831DF45B-7914-49D8-B8A5-71270FCAA885}" destId="{23CD6FCB-A384-4AEF-85BE-20D1F75BB576}" srcOrd="1" destOrd="0" presId="urn:microsoft.com/office/officeart/2018/2/layout/IconVerticalSolidList"/>
    <dgm:cxn modelId="{89C4A19C-91F9-42E7-9334-9DC1848B67F4}" type="presParOf" srcId="{831DF45B-7914-49D8-B8A5-71270FCAA885}" destId="{201A865A-C98B-40A7-A65C-0F64935F3B8E}" srcOrd="2" destOrd="0" presId="urn:microsoft.com/office/officeart/2018/2/layout/IconVerticalSolidList"/>
    <dgm:cxn modelId="{48E0A5B6-7B4B-4F3B-B691-74CDE700723D}" type="presParOf" srcId="{201A865A-C98B-40A7-A65C-0F64935F3B8E}" destId="{C2DF6D62-8E59-42FF-98C7-980E7F46AEAB}" srcOrd="0" destOrd="0" presId="urn:microsoft.com/office/officeart/2018/2/layout/IconVerticalSolidList"/>
    <dgm:cxn modelId="{F9A64B04-F9C4-44E4-A5C1-37DCB3D72744}" type="presParOf" srcId="{201A865A-C98B-40A7-A65C-0F64935F3B8E}" destId="{CFFFD5A4-790D-4DEA-9461-F52BE9D169B7}" srcOrd="1" destOrd="0" presId="urn:microsoft.com/office/officeart/2018/2/layout/IconVerticalSolidList"/>
    <dgm:cxn modelId="{63B3251D-3EF2-45F4-8F4D-6F232814B34A}" type="presParOf" srcId="{201A865A-C98B-40A7-A65C-0F64935F3B8E}" destId="{85C3239B-6A9E-4EE4-BD9B-617E8FA001D5}" srcOrd="2" destOrd="0" presId="urn:microsoft.com/office/officeart/2018/2/layout/IconVerticalSolidList"/>
    <dgm:cxn modelId="{7970A800-53FB-4268-8A0D-66506A0193DB}" type="presParOf" srcId="{201A865A-C98B-40A7-A65C-0F64935F3B8E}" destId="{5B2FBAAE-FE15-4566-A4E3-CB9567F5DCCA}" srcOrd="3" destOrd="0" presId="urn:microsoft.com/office/officeart/2018/2/layout/IconVerticalSolidList"/>
    <dgm:cxn modelId="{49C4F572-9EB5-473B-B4EC-E4D92DEFA556}" type="presParOf" srcId="{831DF45B-7914-49D8-B8A5-71270FCAA885}" destId="{75762D2C-FFB8-4CDD-98BB-3FEC6D6C5249}" srcOrd="3" destOrd="0" presId="urn:microsoft.com/office/officeart/2018/2/layout/IconVerticalSolidList"/>
    <dgm:cxn modelId="{40A59FBD-053F-4D48-B53B-43BB86575568}" type="presParOf" srcId="{831DF45B-7914-49D8-B8A5-71270FCAA885}" destId="{9E14F0E0-B9DD-4601-A57D-66BCE18A03B8}" srcOrd="4" destOrd="0" presId="urn:microsoft.com/office/officeart/2018/2/layout/IconVerticalSolidList"/>
    <dgm:cxn modelId="{245777DF-8316-4901-AB0D-5729DEE5BDC0}" type="presParOf" srcId="{9E14F0E0-B9DD-4601-A57D-66BCE18A03B8}" destId="{F627A754-529E-4929-B6BC-B28D3269405D}" srcOrd="0" destOrd="0" presId="urn:microsoft.com/office/officeart/2018/2/layout/IconVerticalSolidList"/>
    <dgm:cxn modelId="{6DB8B113-C7D9-42B8-A217-4D88B07D5563}" type="presParOf" srcId="{9E14F0E0-B9DD-4601-A57D-66BCE18A03B8}" destId="{FDBE9AF9-AF2C-46B8-92CB-5096C6DE4C4B}" srcOrd="1" destOrd="0" presId="urn:microsoft.com/office/officeart/2018/2/layout/IconVerticalSolidList"/>
    <dgm:cxn modelId="{8A6F39BF-13FB-4EC1-81E6-35503F5B765F}" type="presParOf" srcId="{9E14F0E0-B9DD-4601-A57D-66BCE18A03B8}" destId="{EC7A4A92-7406-448C-9834-002EA5BF8DC1}" srcOrd="2" destOrd="0" presId="urn:microsoft.com/office/officeart/2018/2/layout/IconVerticalSolidList"/>
    <dgm:cxn modelId="{3D978E4D-F63F-4343-AAB2-7A3A6D40EE5A}" type="presParOf" srcId="{9E14F0E0-B9DD-4601-A57D-66BCE18A03B8}" destId="{19B963B1-4907-46C0-BBEF-DA0B837FCB63}" srcOrd="3" destOrd="0" presId="urn:microsoft.com/office/officeart/2018/2/layout/IconVerticalSolidList"/>
    <dgm:cxn modelId="{FD1EA264-E6BD-4467-AAD8-53B8B1FBCFB7}" type="presParOf" srcId="{831DF45B-7914-49D8-B8A5-71270FCAA885}" destId="{D863D735-C96E-4F7F-B901-D312771EE9FF}" srcOrd="5" destOrd="0" presId="urn:microsoft.com/office/officeart/2018/2/layout/IconVerticalSolidList"/>
    <dgm:cxn modelId="{DE54A4DE-7DF4-499F-87EC-593B45E4C827}" type="presParOf" srcId="{831DF45B-7914-49D8-B8A5-71270FCAA885}" destId="{D7518310-9D83-41BF-80BA-EC5BD10306C9}" srcOrd="6" destOrd="0" presId="urn:microsoft.com/office/officeart/2018/2/layout/IconVerticalSolidList"/>
    <dgm:cxn modelId="{38011BBF-D21D-4C74-A896-C8C424C7B66D}" type="presParOf" srcId="{D7518310-9D83-41BF-80BA-EC5BD10306C9}" destId="{13001878-C612-4FF8-BA45-2739C910BEE8}" srcOrd="0" destOrd="0" presId="urn:microsoft.com/office/officeart/2018/2/layout/IconVerticalSolidList"/>
    <dgm:cxn modelId="{C7E6D815-2E72-45A7-A854-CF4CBC365A29}" type="presParOf" srcId="{D7518310-9D83-41BF-80BA-EC5BD10306C9}" destId="{F19F4C55-70D2-41CD-917C-28C000AD4F43}" srcOrd="1" destOrd="0" presId="urn:microsoft.com/office/officeart/2018/2/layout/IconVerticalSolidList"/>
    <dgm:cxn modelId="{A0235027-4251-4AA4-BDCC-BC2D071AAEF7}" type="presParOf" srcId="{D7518310-9D83-41BF-80BA-EC5BD10306C9}" destId="{55E831B7-795D-46D6-9F84-37B1C6E0E39B}" srcOrd="2" destOrd="0" presId="urn:microsoft.com/office/officeart/2018/2/layout/IconVerticalSolidList"/>
    <dgm:cxn modelId="{6C213310-52E3-4972-B47D-2DA7F043DB5D}" type="presParOf" srcId="{D7518310-9D83-41BF-80BA-EC5BD10306C9}" destId="{98343A89-3B96-4F95-9D76-B11C2D748A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ACCC7-B663-46C6-A3BC-2F725506A2BA}">
      <dsp:nvSpPr>
        <dsp:cNvPr id="0" name=""/>
        <dsp:cNvSpPr/>
      </dsp:nvSpPr>
      <dsp:spPr>
        <a:xfrm>
          <a:off x="0" y="2244"/>
          <a:ext cx="6254749" cy="1137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679FF-F640-4C22-ABA2-EA8B77FBBA75}">
      <dsp:nvSpPr>
        <dsp:cNvPr id="0" name=""/>
        <dsp:cNvSpPr/>
      </dsp:nvSpPr>
      <dsp:spPr>
        <a:xfrm>
          <a:off x="344173" y="258241"/>
          <a:ext cx="625769" cy="625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E6C3E-E79F-446A-A784-A9580DB2DEE8}">
      <dsp:nvSpPr>
        <dsp:cNvPr id="0" name=""/>
        <dsp:cNvSpPr/>
      </dsp:nvSpPr>
      <dsp:spPr>
        <a:xfrm>
          <a:off x="1314116" y="2244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Classe principale</a:t>
          </a:r>
          <a:endParaRPr lang="en-US" sz="2200" kern="1200"/>
        </a:p>
      </dsp:txBody>
      <dsp:txXfrm>
        <a:off x="1314116" y="2244"/>
        <a:ext cx="4940633" cy="1137763"/>
      </dsp:txXfrm>
    </dsp:sp>
    <dsp:sp modelId="{C2DF6D62-8E59-42FF-98C7-980E7F46AEAB}">
      <dsp:nvSpPr>
        <dsp:cNvPr id="0" name=""/>
        <dsp:cNvSpPr/>
      </dsp:nvSpPr>
      <dsp:spPr>
        <a:xfrm>
          <a:off x="0" y="1424448"/>
          <a:ext cx="6254749" cy="1137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FD5A4-790D-4DEA-9461-F52BE9D169B7}">
      <dsp:nvSpPr>
        <dsp:cNvPr id="0" name=""/>
        <dsp:cNvSpPr/>
      </dsp:nvSpPr>
      <dsp:spPr>
        <a:xfrm>
          <a:off x="344173" y="1680445"/>
          <a:ext cx="625769" cy="625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FBAAE-FE15-4566-A4E3-CB9567F5DCCA}">
      <dsp:nvSpPr>
        <dsp:cNvPr id="0" name=""/>
        <dsp:cNvSpPr/>
      </dsp:nvSpPr>
      <dsp:spPr>
        <a:xfrm>
          <a:off x="1314116" y="1424448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Hiérarchie du programme</a:t>
          </a:r>
          <a:endParaRPr lang="en-US" sz="2200" kern="1200"/>
        </a:p>
      </dsp:txBody>
      <dsp:txXfrm>
        <a:off x="1314116" y="1424448"/>
        <a:ext cx="4940633" cy="1137763"/>
      </dsp:txXfrm>
    </dsp:sp>
    <dsp:sp modelId="{F627A754-529E-4929-B6BC-B28D3269405D}">
      <dsp:nvSpPr>
        <dsp:cNvPr id="0" name=""/>
        <dsp:cNvSpPr/>
      </dsp:nvSpPr>
      <dsp:spPr>
        <a:xfrm>
          <a:off x="0" y="2846652"/>
          <a:ext cx="6254749" cy="1137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E9AF9-AF2C-46B8-92CB-5096C6DE4C4B}">
      <dsp:nvSpPr>
        <dsp:cNvPr id="0" name=""/>
        <dsp:cNvSpPr/>
      </dsp:nvSpPr>
      <dsp:spPr>
        <a:xfrm>
          <a:off x="344173" y="3102649"/>
          <a:ext cx="625769" cy="625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963B1-4907-46C0-BBEF-DA0B837FCB63}">
      <dsp:nvSpPr>
        <dsp:cNvPr id="0" name=""/>
        <dsp:cNvSpPr/>
      </dsp:nvSpPr>
      <dsp:spPr>
        <a:xfrm>
          <a:off x="1314116" y="2846652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Les classes especes, animaux et plante</a:t>
          </a:r>
          <a:endParaRPr lang="en-US" sz="2200" kern="1200"/>
        </a:p>
      </dsp:txBody>
      <dsp:txXfrm>
        <a:off x="1314116" y="2846652"/>
        <a:ext cx="4940633" cy="1137763"/>
      </dsp:txXfrm>
    </dsp:sp>
    <dsp:sp modelId="{13001878-C612-4FF8-BA45-2739C910BEE8}">
      <dsp:nvSpPr>
        <dsp:cNvPr id="0" name=""/>
        <dsp:cNvSpPr/>
      </dsp:nvSpPr>
      <dsp:spPr>
        <a:xfrm>
          <a:off x="0" y="4268856"/>
          <a:ext cx="6254749" cy="1137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F4C55-70D2-41CD-917C-28C000AD4F43}">
      <dsp:nvSpPr>
        <dsp:cNvPr id="0" name=""/>
        <dsp:cNvSpPr/>
      </dsp:nvSpPr>
      <dsp:spPr>
        <a:xfrm>
          <a:off x="344173" y="4524853"/>
          <a:ext cx="625769" cy="6257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43A89-3B96-4F95-9D76-B11C2D748A5C}">
      <dsp:nvSpPr>
        <dsp:cNvPr id="0" name=""/>
        <dsp:cNvSpPr/>
      </dsp:nvSpPr>
      <dsp:spPr>
        <a:xfrm>
          <a:off x="1314116" y="4268856"/>
          <a:ext cx="4940633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Maps_gestion et Maps_Reader</a:t>
          </a:r>
          <a:endParaRPr lang="en-US" sz="2200" kern="1200"/>
        </a:p>
      </dsp:txBody>
      <dsp:txXfrm>
        <a:off x="1314116" y="4268856"/>
        <a:ext cx="4940633" cy="1137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453AC2-8882-459A-8985-3E24DD42A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4543" y="0"/>
            <a:ext cx="1196771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8C8902-7D65-4817-A009-FFCCCCDB03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9000"/>
                    </a14:imgEffect>
                  </a14:imgLayer>
                </a14:imgProps>
              </a:ext>
            </a:extLst>
          </a:blip>
          <a:srcRect r="1840"/>
          <a:stretch/>
        </p:blipFill>
        <p:spPr>
          <a:xfrm>
            <a:off x="264543" y="10"/>
            <a:ext cx="11967714" cy="6857990"/>
          </a:xfrm>
          <a:prstGeom prst="rect">
            <a:avLst/>
          </a:prstGeom>
          <a:solidFill>
            <a:schemeClr val="bg1"/>
          </a:solidFill>
          <a:effectLst>
            <a:outerShdw dist="177800" dir="5400000" sx="1000" sy="1000" algn="ctr" rotWithShape="0">
              <a:srgbClr val="000000"/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733E890-69A3-4E2F-B8BB-CFD7B40BD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Projet isn :</a:t>
            </a:r>
            <a:br>
              <a:rPr lang="fr-FR">
                <a:solidFill>
                  <a:srgbClr val="FFFFFF"/>
                </a:solidFill>
              </a:rPr>
            </a:br>
            <a:r>
              <a:rPr lang="fr-FR">
                <a:solidFill>
                  <a:srgbClr val="FFFFFF"/>
                </a:solidFill>
              </a:rPr>
              <a:t>Simulateur d’écosystème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16C97E-63BC-41CC-8DAE-2DB5F05FD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0942" y="5979196"/>
            <a:ext cx="9113580" cy="3964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700">
                <a:solidFill>
                  <a:srgbClr val="FFFFFF"/>
                </a:solidFill>
              </a:rPr>
              <a:t>Par Legrand alexia</a:t>
            </a:r>
          </a:p>
          <a:p>
            <a:pPr>
              <a:lnSpc>
                <a:spcPct val="90000"/>
              </a:lnSpc>
            </a:pPr>
            <a:r>
              <a:rPr lang="fr-FR" sz="700">
                <a:solidFill>
                  <a:srgbClr val="FFFFFF"/>
                </a:solidFill>
              </a:rPr>
              <a:t>Avec jérémy et Zongh-y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A11FEA-6E98-401C-B708-DA2C95081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45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11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AE34C-C352-43AE-A862-6BD3B90F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animal :</a:t>
            </a:r>
            <a:br>
              <a:rPr lang="fr-FR" dirty="0"/>
            </a:br>
            <a:r>
              <a:rPr lang="fr-FR" dirty="0"/>
              <a:t>move()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FCA526D9-ACCC-4297-B302-49A3FA03C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651" y="0"/>
            <a:ext cx="4833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1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D9612C-BFAE-4ED6-A714-6B3F298E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animal :</a:t>
            </a:r>
            <a:br>
              <a:rPr lang="fr-FR" dirty="0"/>
            </a:br>
            <a:r>
              <a:rPr lang="fr-FR" dirty="0" err="1"/>
              <a:t>eat</a:t>
            </a:r>
            <a:r>
              <a:rPr lang="fr-FR" dirty="0"/>
              <a:t>()</a:t>
            </a:r>
          </a:p>
        </p:txBody>
      </p:sp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41D07E1-34CE-4BEE-9588-D7EF4D351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29" y="2169167"/>
            <a:ext cx="1299353" cy="4112828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E8DB231B-D334-4490-8F05-53851A093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905" y="1846526"/>
            <a:ext cx="5463643" cy="4815542"/>
          </a:xfrm>
          <a:prstGeom prst="rect">
            <a:avLst/>
          </a:prstGeom>
        </p:spPr>
      </p:pic>
      <p:pic>
        <p:nvPicPr>
          <p:cNvPr id="13" name="Image 12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FD8C5BD9-6332-406A-90B0-719F4A911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315" y="244469"/>
            <a:ext cx="6190094" cy="595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FABE2-A013-49DC-B2E6-E87F2662A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717" y="212091"/>
            <a:ext cx="10178322" cy="1492132"/>
          </a:xfrm>
        </p:spPr>
        <p:txBody>
          <a:bodyPr>
            <a:normAutofit/>
          </a:bodyPr>
          <a:lstStyle/>
          <a:p>
            <a:r>
              <a:rPr lang="fr-FR" dirty="0" err="1"/>
              <a:t>Maps_reader</a:t>
            </a:r>
            <a:r>
              <a:rPr lang="fr-FR" dirty="0"/>
              <a:t> :</a:t>
            </a:r>
            <a:br>
              <a:rPr lang="fr-FR" dirty="0"/>
            </a:br>
            <a:r>
              <a:rPr lang="en-US" dirty="0" err="1"/>
              <a:t>TestColor</a:t>
            </a:r>
            <a:r>
              <a:rPr lang="en-US" dirty="0"/>
              <a:t>()</a:t>
            </a:r>
            <a:endParaRPr lang="fr-FR" dirty="0"/>
          </a:p>
        </p:txBody>
      </p:sp>
      <p:pic>
        <p:nvPicPr>
          <p:cNvPr id="5" name="Image 4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AE2C90E4-9F19-4D4A-89FC-7367C752D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770" y="377189"/>
            <a:ext cx="7877932" cy="626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0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DDF34-E9FD-4A57-BAF3-88C171B5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Maps_reader</a:t>
            </a:r>
            <a:r>
              <a:rPr lang="fr-FR" dirty="0"/>
              <a:t> :</a:t>
            </a:r>
            <a:br>
              <a:rPr lang="fr-FR" dirty="0"/>
            </a:br>
            <a:r>
              <a:rPr lang="fr-FR" dirty="0" err="1"/>
              <a:t>map_read</a:t>
            </a:r>
            <a:r>
              <a:rPr lang="fr-FR" dirty="0"/>
              <a:t>()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EDEF20-E6A6-4048-B0BD-5FE31CEC9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708" y="226054"/>
            <a:ext cx="4730074" cy="626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9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8BD1E-AF2A-48ED-A9C7-F0CBB40A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Maps_reader</a:t>
            </a:r>
            <a:r>
              <a:rPr lang="fr-FR" dirty="0"/>
              <a:t> :</a:t>
            </a:r>
            <a:br>
              <a:rPr lang="fr-FR" dirty="0"/>
            </a:br>
            <a:r>
              <a:rPr lang="fr-FR" dirty="0" err="1"/>
              <a:t>ResizeMap</a:t>
            </a:r>
            <a:r>
              <a:rPr lang="fr-FR" dirty="0"/>
              <a:t>()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A4F3CF64-8316-4AEA-BD8D-FE59ABE8C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451" y="1589832"/>
            <a:ext cx="7894854" cy="460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39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8874FC-2EA1-4A53-8B5A-5468329F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Maps_gestion</a:t>
            </a:r>
            <a:r>
              <a:rPr lang="fr-FR" dirty="0"/>
              <a:t> :</a:t>
            </a:r>
            <a:br>
              <a:rPr lang="fr-FR" dirty="0"/>
            </a:br>
            <a:r>
              <a:rPr lang="fr-FR" dirty="0"/>
              <a:t>biome et altitude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34C59B3-33BE-49B7-9BFE-1BEE00264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277" y="1128451"/>
            <a:ext cx="7890723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8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51826-4E56-42D8-B67E-3822F737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GetBiomeName</a:t>
            </a:r>
            <a:r>
              <a:rPr lang="fr-FR" dirty="0"/>
              <a:t>(ID)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72385B1-226C-4199-9689-438796F38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076" y="1702442"/>
            <a:ext cx="68675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6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27AF12-9FEB-4E00-8054-38E3C191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5408284"/>
          </a:xfrm>
        </p:spPr>
        <p:txBody>
          <a:bodyPr anchor="ctr">
            <a:normAutofit/>
          </a:bodyPr>
          <a:lstStyle/>
          <a:p>
            <a:r>
              <a:rPr lang="fr-FR" sz="4000"/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46000B9-DC99-4BCB-B275-CAAF14465A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333282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884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26ADEF2-2BA7-419F-A580-9C6541A73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146248-6675-4D3A-B34A-7363E28C9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E52EA45-4231-40F0-A5F9-509764441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Freeform 22">
            <a:extLst>
              <a:ext uri="{FF2B5EF4-FFF2-40B4-BE49-F238E27FC236}">
                <a16:creationId xmlns:a16="http://schemas.microsoft.com/office/drawing/2014/main" id="{E26580E3-C3E7-4C81-9BC7-D725DBB74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29AB2B-D6FC-400D-AFFC-91B01DFF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spc="800"/>
              <a:t>Classe principale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7118E9-DE34-4CFB-8FD8-EF7D7F383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687"/>
            <a:ext cx="4206480" cy="6572626"/>
          </a:xfrm>
          <a:prstGeom prst="rect">
            <a:avLst/>
          </a:prstGeom>
        </p:spPr>
      </p:pic>
      <p:sp>
        <p:nvSpPr>
          <p:cNvPr id="13" name="Rectangle 12" descr="Children">
            <a:extLst>
              <a:ext uri="{FF2B5EF4-FFF2-40B4-BE49-F238E27FC236}">
                <a16:creationId xmlns:a16="http://schemas.microsoft.com/office/drawing/2014/main" id="{74620EB2-F8F1-48E6-8A27-6AEF30FB84D9}"/>
              </a:ext>
            </a:extLst>
          </p:cNvPr>
          <p:cNvSpPr/>
          <p:nvPr/>
        </p:nvSpPr>
        <p:spPr>
          <a:xfrm>
            <a:off x="2047127" y="1480262"/>
            <a:ext cx="625769" cy="62576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009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39A2E-A758-446B-B2CE-BBFC12C0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fr-FR"/>
              <a:t>Variables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35FA397B-E0A1-4A91-94E5-14EAB1811B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168874"/>
              </p:ext>
            </p:extLst>
          </p:nvPr>
        </p:nvGraphicFramePr>
        <p:xfrm>
          <a:off x="1391178" y="2286000"/>
          <a:ext cx="9898595" cy="3594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3002">
                  <a:extLst>
                    <a:ext uri="{9D8B030D-6E8A-4147-A177-3AD203B41FA5}">
                      <a16:colId xmlns:a16="http://schemas.microsoft.com/office/drawing/2014/main" val="3576213213"/>
                    </a:ext>
                  </a:extLst>
                </a:gridCol>
                <a:gridCol w="2665725">
                  <a:extLst>
                    <a:ext uri="{9D8B030D-6E8A-4147-A177-3AD203B41FA5}">
                      <a16:colId xmlns:a16="http://schemas.microsoft.com/office/drawing/2014/main" val="1124885295"/>
                    </a:ext>
                  </a:extLst>
                </a:gridCol>
                <a:gridCol w="3639868">
                  <a:extLst>
                    <a:ext uri="{9D8B030D-6E8A-4147-A177-3AD203B41FA5}">
                      <a16:colId xmlns:a16="http://schemas.microsoft.com/office/drawing/2014/main" val="3459966581"/>
                    </a:ext>
                  </a:extLst>
                </a:gridCol>
              </a:tblGrid>
              <a:tr h="326737">
                <a:tc>
                  <a:txBody>
                    <a:bodyPr/>
                    <a:lstStyle/>
                    <a:p>
                      <a:r>
                        <a:rPr lang="fr-FR" sz="1500" dirty="0"/>
                        <a:t>Type</a:t>
                      </a:r>
                    </a:p>
                  </a:txBody>
                  <a:tcPr marL="74258" marR="74258" marT="37129" marB="37129"/>
                </a:tc>
                <a:tc>
                  <a:txBody>
                    <a:bodyPr/>
                    <a:lstStyle/>
                    <a:p>
                      <a:r>
                        <a:rPr lang="fr-FR" sz="1500"/>
                        <a:t>Nom</a:t>
                      </a:r>
                    </a:p>
                  </a:txBody>
                  <a:tcPr marL="74258" marR="74258" marT="37129" marB="37129"/>
                </a:tc>
                <a:tc>
                  <a:txBody>
                    <a:bodyPr/>
                    <a:lstStyle/>
                    <a:p>
                      <a:r>
                        <a:rPr lang="fr-FR" sz="1500"/>
                        <a:t>Contenu</a:t>
                      </a:r>
                    </a:p>
                  </a:txBody>
                  <a:tcPr marL="74258" marR="74258" marT="37129" marB="37129"/>
                </a:tc>
                <a:extLst>
                  <a:ext uri="{0D108BD9-81ED-4DB2-BD59-A6C34878D82A}">
                    <a16:rowId xmlns:a16="http://schemas.microsoft.com/office/drawing/2014/main" val="3053645198"/>
                  </a:ext>
                </a:extLst>
              </a:tr>
              <a:tr h="326737">
                <a:tc>
                  <a:txBody>
                    <a:bodyPr/>
                    <a:lstStyle/>
                    <a:p>
                      <a:r>
                        <a:rPr lang="fr-FR" sz="1500"/>
                        <a:t>ArrayList&lt;Animal&gt;</a:t>
                      </a:r>
                    </a:p>
                  </a:txBody>
                  <a:tcPr marL="74258" marR="74258" marT="37129" marB="37129"/>
                </a:tc>
                <a:tc>
                  <a:txBody>
                    <a:bodyPr/>
                    <a:lstStyle/>
                    <a:p>
                      <a:r>
                        <a:rPr lang="fr-FR" sz="1500"/>
                        <a:t>animals</a:t>
                      </a:r>
                    </a:p>
                  </a:txBody>
                  <a:tcPr marL="74258" marR="74258" marT="37129" marB="37129"/>
                </a:tc>
                <a:tc>
                  <a:txBody>
                    <a:bodyPr/>
                    <a:lstStyle/>
                    <a:p>
                      <a:r>
                        <a:rPr lang="fr-FR" sz="1500"/>
                        <a:t>New ArrayList&lt;Animal&gt;()</a:t>
                      </a:r>
                    </a:p>
                  </a:txBody>
                  <a:tcPr marL="74258" marR="74258" marT="37129" marB="37129"/>
                </a:tc>
                <a:extLst>
                  <a:ext uri="{0D108BD9-81ED-4DB2-BD59-A6C34878D82A}">
                    <a16:rowId xmlns:a16="http://schemas.microsoft.com/office/drawing/2014/main" val="3333514048"/>
                  </a:ext>
                </a:extLst>
              </a:tr>
              <a:tr h="326737">
                <a:tc>
                  <a:txBody>
                    <a:bodyPr/>
                    <a:lstStyle/>
                    <a:p>
                      <a:r>
                        <a:rPr lang="fr-FR" sz="1500"/>
                        <a:t>Int</a:t>
                      </a:r>
                    </a:p>
                  </a:txBody>
                  <a:tcPr marL="74258" marR="74258" marT="37129" marB="37129"/>
                </a:tc>
                <a:tc>
                  <a:txBody>
                    <a:bodyPr/>
                    <a:lstStyle/>
                    <a:p>
                      <a:r>
                        <a:rPr lang="fr-FR" sz="1500"/>
                        <a:t>actualChoice</a:t>
                      </a:r>
                    </a:p>
                  </a:txBody>
                  <a:tcPr marL="74258" marR="74258" marT="37129" marB="37129"/>
                </a:tc>
                <a:tc>
                  <a:txBody>
                    <a:bodyPr/>
                    <a:lstStyle/>
                    <a:p>
                      <a:r>
                        <a:rPr lang="fr-FR" sz="1500"/>
                        <a:t>-1</a:t>
                      </a:r>
                    </a:p>
                  </a:txBody>
                  <a:tcPr marL="74258" marR="74258" marT="37129" marB="37129"/>
                </a:tc>
                <a:extLst>
                  <a:ext uri="{0D108BD9-81ED-4DB2-BD59-A6C34878D82A}">
                    <a16:rowId xmlns:a16="http://schemas.microsoft.com/office/drawing/2014/main" val="3033139877"/>
                  </a:ext>
                </a:extLst>
              </a:tr>
              <a:tr h="326737">
                <a:tc>
                  <a:txBody>
                    <a:bodyPr/>
                    <a:lstStyle/>
                    <a:p>
                      <a:r>
                        <a:rPr lang="fr-FR" sz="1500"/>
                        <a:t>Int</a:t>
                      </a:r>
                    </a:p>
                  </a:txBody>
                  <a:tcPr marL="74258" marR="74258" marT="37129" marB="37129"/>
                </a:tc>
                <a:tc>
                  <a:txBody>
                    <a:bodyPr/>
                    <a:lstStyle/>
                    <a:p>
                      <a:r>
                        <a:rPr lang="fr-FR" sz="1500"/>
                        <a:t>day</a:t>
                      </a:r>
                    </a:p>
                  </a:txBody>
                  <a:tcPr marL="74258" marR="74258" marT="37129" marB="37129"/>
                </a:tc>
                <a:tc>
                  <a:txBody>
                    <a:bodyPr/>
                    <a:lstStyle/>
                    <a:p>
                      <a:r>
                        <a:rPr lang="fr-FR" sz="1500"/>
                        <a:t>1</a:t>
                      </a:r>
                    </a:p>
                  </a:txBody>
                  <a:tcPr marL="74258" marR="74258" marT="37129" marB="37129"/>
                </a:tc>
                <a:extLst>
                  <a:ext uri="{0D108BD9-81ED-4DB2-BD59-A6C34878D82A}">
                    <a16:rowId xmlns:a16="http://schemas.microsoft.com/office/drawing/2014/main" val="1246659784"/>
                  </a:ext>
                </a:extLst>
              </a:tr>
              <a:tr h="326737">
                <a:tc>
                  <a:txBody>
                    <a:bodyPr/>
                    <a:lstStyle/>
                    <a:p>
                      <a:r>
                        <a:rPr lang="fr-FR" sz="1500"/>
                        <a:t>Boolean</a:t>
                      </a:r>
                    </a:p>
                  </a:txBody>
                  <a:tcPr marL="74258" marR="74258" marT="37129" marB="37129"/>
                </a:tc>
                <a:tc>
                  <a:txBody>
                    <a:bodyPr/>
                    <a:lstStyle/>
                    <a:p>
                      <a:r>
                        <a:rPr lang="fr-FR" sz="1500"/>
                        <a:t>dayPass</a:t>
                      </a:r>
                    </a:p>
                  </a:txBody>
                  <a:tcPr marL="74258" marR="74258" marT="37129" marB="37129"/>
                </a:tc>
                <a:tc>
                  <a:txBody>
                    <a:bodyPr/>
                    <a:lstStyle/>
                    <a:p>
                      <a:r>
                        <a:rPr lang="fr-FR" sz="1500"/>
                        <a:t>false</a:t>
                      </a:r>
                    </a:p>
                  </a:txBody>
                  <a:tcPr marL="74258" marR="74258" marT="37129" marB="37129"/>
                </a:tc>
                <a:extLst>
                  <a:ext uri="{0D108BD9-81ED-4DB2-BD59-A6C34878D82A}">
                    <a16:rowId xmlns:a16="http://schemas.microsoft.com/office/drawing/2014/main" val="1585682348"/>
                  </a:ext>
                </a:extLst>
              </a:tr>
              <a:tr h="326737">
                <a:tc>
                  <a:txBody>
                    <a:bodyPr/>
                    <a:lstStyle/>
                    <a:p>
                      <a:r>
                        <a:rPr lang="fr-FR" sz="1500"/>
                        <a:t>Int</a:t>
                      </a:r>
                    </a:p>
                  </a:txBody>
                  <a:tcPr marL="74258" marR="74258" marT="37129" marB="37129"/>
                </a:tc>
                <a:tc>
                  <a:txBody>
                    <a:bodyPr/>
                    <a:lstStyle/>
                    <a:p>
                      <a:r>
                        <a:rPr lang="fr-FR" sz="1500"/>
                        <a:t>Xmouse</a:t>
                      </a:r>
                    </a:p>
                  </a:txBody>
                  <a:tcPr marL="74258" marR="74258" marT="37129" marB="37129"/>
                </a:tc>
                <a:tc>
                  <a:txBody>
                    <a:bodyPr/>
                    <a:lstStyle/>
                    <a:p>
                      <a:r>
                        <a:rPr lang="fr-FR" sz="1500"/>
                        <a:t>-1</a:t>
                      </a:r>
                    </a:p>
                  </a:txBody>
                  <a:tcPr marL="74258" marR="74258" marT="37129" marB="37129"/>
                </a:tc>
                <a:extLst>
                  <a:ext uri="{0D108BD9-81ED-4DB2-BD59-A6C34878D82A}">
                    <a16:rowId xmlns:a16="http://schemas.microsoft.com/office/drawing/2014/main" val="1007428600"/>
                  </a:ext>
                </a:extLst>
              </a:tr>
              <a:tr h="326737">
                <a:tc>
                  <a:txBody>
                    <a:bodyPr/>
                    <a:lstStyle/>
                    <a:p>
                      <a:r>
                        <a:rPr lang="fr-FR" sz="1500"/>
                        <a:t>Int</a:t>
                      </a:r>
                    </a:p>
                  </a:txBody>
                  <a:tcPr marL="74258" marR="74258" marT="37129" marB="37129"/>
                </a:tc>
                <a:tc>
                  <a:txBody>
                    <a:bodyPr/>
                    <a:lstStyle/>
                    <a:p>
                      <a:r>
                        <a:rPr lang="fr-FR" sz="1500"/>
                        <a:t>Ymouse</a:t>
                      </a:r>
                    </a:p>
                  </a:txBody>
                  <a:tcPr marL="74258" marR="74258" marT="37129" marB="37129"/>
                </a:tc>
                <a:tc>
                  <a:txBody>
                    <a:bodyPr/>
                    <a:lstStyle/>
                    <a:p>
                      <a:r>
                        <a:rPr lang="fr-FR" sz="1500"/>
                        <a:t>-1</a:t>
                      </a:r>
                    </a:p>
                  </a:txBody>
                  <a:tcPr marL="74258" marR="74258" marT="37129" marB="37129"/>
                </a:tc>
                <a:extLst>
                  <a:ext uri="{0D108BD9-81ED-4DB2-BD59-A6C34878D82A}">
                    <a16:rowId xmlns:a16="http://schemas.microsoft.com/office/drawing/2014/main" val="2587191402"/>
                  </a:ext>
                </a:extLst>
              </a:tr>
              <a:tr h="326737">
                <a:tc>
                  <a:txBody>
                    <a:bodyPr/>
                    <a:lstStyle/>
                    <a:p>
                      <a:r>
                        <a:rPr lang="fr-FR" sz="1500"/>
                        <a:t>Button</a:t>
                      </a:r>
                    </a:p>
                  </a:txBody>
                  <a:tcPr marL="74258" marR="74258" marT="37129" marB="37129"/>
                </a:tc>
                <a:tc>
                  <a:txBody>
                    <a:bodyPr/>
                    <a:lstStyle/>
                    <a:p>
                      <a:r>
                        <a:rPr lang="fr-FR" sz="1500"/>
                        <a:t>play</a:t>
                      </a:r>
                    </a:p>
                  </a:txBody>
                  <a:tcPr marL="74258" marR="74258" marT="37129" marB="37129"/>
                </a:tc>
                <a:tc>
                  <a:txBody>
                    <a:bodyPr/>
                    <a:lstStyle/>
                    <a:p>
                      <a:r>
                        <a:rPr lang="fr-FR" sz="1500"/>
                        <a:t>N/A</a:t>
                      </a:r>
                    </a:p>
                  </a:txBody>
                  <a:tcPr marL="74258" marR="74258" marT="37129" marB="37129"/>
                </a:tc>
                <a:extLst>
                  <a:ext uri="{0D108BD9-81ED-4DB2-BD59-A6C34878D82A}">
                    <a16:rowId xmlns:a16="http://schemas.microsoft.com/office/drawing/2014/main" val="2807790077"/>
                  </a:ext>
                </a:extLst>
              </a:tr>
              <a:tr h="326737">
                <a:tc>
                  <a:txBody>
                    <a:bodyPr/>
                    <a:lstStyle/>
                    <a:p>
                      <a:r>
                        <a:rPr lang="fr-FR" sz="1500"/>
                        <a:t>Button[]</a:t>
                      </a:r>
                    </a:p>
                  </a:txBody>
                  <a:tcPr marL="74258" marR="74258" marT="37129" marB="37129"/>
                </a:tc>
                <a:tc>
                  <a:txBody>
                    <a:bodyPr/>
                    <a:lstStyle/>
                    <a:p>
                      <a:r>
                        <a:rPr lang="fr-FR" sz="1500"/>
                        <a:t>choice</a:t>
                      </a:r>
                    </a:p>
                  </a:txBody>
                  <a:tcPr marL="74258" marR="74258" marT="37129" marB="37129"/>
                </a:tc>
                <a:tc>
                  <a:txBody>
                    <a:bodyPr/>
                    <a:lstStyle/>
                    <a:p>
                      <a:r>
                        <a:rPr lang="fr-FR" sz="1500"/>
                        <a:t>N/A</a:t>
                      </a:r>
                    </a:p>
                  </a:txBody>
                  <a:tcPr marL="74258" marR="74258" marT="37129" marB="37129"/>
                </a:tc>
                <a:extLst>
                  <a:ext uri="{0D108BD9-81ED-4DB2-BD59-A6C34878D82A}">
                    <a16:rowId xmlns:a16="http://schemas.microsoft.com/office/drawing/2014/main" val="2425048888"/>
                  </a:ext>
                </a:extLst>
              </a:tr>
              <a:tr h="326737">
                <a:tc>
                  <a:txBody>
                    <a:bodyPr/>
                    <a:lstStyle/>
                    <a:p>
                      <a:r>
                        <a:rPr lang="fr-FR" sz="1500"/>
                        <a:t>Button</a:t>
                      </a:r>
                    </a:p>
                  </a:txBody>
                  <a:tcPr marL="74258" marR="74258" marT="37129" marB="37129"/>
                </a:tc>
                <a:tc>
                  <a:txBody>
                    <a:bodyPr/>
                    <a:lstStyle/>
                    <a:p>
                      <a:r>
                        <a:rPr lang="fr-FR" sz="1500"/>
                        <a:t>addDay</a:t>
                      </a:r>
                    </a:p>
                  </a:txBody>
                  <a:tcPr marL="74258" marR="74258" marT="37129" marB="37129"/>
                </a:tc>
                <a:tc>
                  <a:txBody>
                    <a:bodyPr/>
                    <a:lstStyle/>
                    <a:p>
                      <a:r>
                        <a:rPr lang="fr-FR" sz="1500"/>
                        <a:t>N/A</a:t>
                      </a:r>
                    </a:p>
                  </a:txBody>
                  <a:tcPr marL="74258" marR="74258" marT="37129" marB="37129"/>
                </a:tc>
                <a:extLst>
                  <a:ext uri="{0D108BD9-81ED-4DB2-BD59-A6C34878D82A}">
                    <a16:rowId xmlns:a16="http://schemas.microsoft.com/office/drawing/2014/main" val="1640273895"/>
                  </a:ext>
                </a:extLst>
              </a:tr>
              <a:tr h="326737">
                <a:tc>
                  <a:txBody>
                    <a:bodyPr/>
                    <a:lstStyle/>
                    <a:p>
                      <a:r>
                        <a:rPr lang="fr-FR" sz="1500"/>
                        <a:t>Button</a:t>
                      </a:r>
                    </a:p>
                  </a:txBody>
                  <a:tcPr marL="74258" marR="74258" marT="37129" marB="37129"/>
                </a:tc>
                <a:tc>
                  <a:txBody>
                    <a:bodyPr/>
                    <a:lstStyle/>
                    <a:p>
                      <a:r>
                        <a:rPr lang="fr-FR" sz="1500"/>
                        <a:t>subDay</a:t>
                      </a:r>
                    </a:p>
                  </a:txBody>
                  <a:tcPr marL="74258" marR="74258" marT="37129" marB="37129"/>
                </a:tc>
                <a:tc>
                  <a:txBody>
                    <a:bodyPr/>
                    <a:lstStyle/>
                    <a:p>
                      <a:r>
                        <a:rPr lang="fr-FR" sz="1500" dirty="0"/>
                        <a:t>N/A</a:t>
                      </a:r>
                    </a:p>
                  </a:txBody>
                  <a:tcPr marL="74258" marR="74258" marT="37129" marB="37129"/>
                </a:tc>
                <a:extLst>
                  <a:ext uri="{0D108BD9-81ED-4DB2-BD59-A6C34878D82A}">
                    <a16:rowId xmlns:a16="http://schemas.microsoft.com/office/drawing/2014/main" val="1008256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9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D7C91-FF8E-40D9-A776-2C4856C1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665" y="178104"/>
            <a:ext cx="10178322" cy="1492132"/>
          </a:xfrm>
        </p:spPr>
        <p:txBody>
          <a:bodyPr/>
          <a:lstStyle/>
          <a:p>
            <a:r>
              <a:rPr lang="fr-FR" dirty="0"/>
              <a:t>Setup</a:t>
            </a:r>
          </a:p>
        </p:txBody>
      </p:sp>
      <p:pic>
        <p:nvPicPr>
          <p:cNvPr id="13" name="Image 1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26CC645-603A-4345-A58E-8235F22B4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762" y="0"/>
            <a:ext cx="7755225" cy="68580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6A16021-BD96-4014-A113-38A9500D1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35" y="867496"/>
            <a:ext cx="1160145" cy="591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9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26ADEF2-2BA7-419F-A580-9C6541A73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146248-6675-4D3A-B34A-7363E28C9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52EA45-4231-40F0-A5F9-509764441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E26580E3-C3E7-4C81-9BC7-D725DBB74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BC76CBE-84A6-4996-8493-C96BE3B6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077" y="165944"/>
            <a:ext cx="3437290" cy="20489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spc="800" dirty="0" err="1"/>
              <a:t>Algorithme</a:t>
            </a:r>
            <a:r>
              <a:rPr lang="en-US" sz="3300" spc="800" dirty="0"/>
              <a:t> </a:t>
            </a:r>
            <a:r>
              <a:rPr lang="en-US" sz="3300" spc="800" dirty="0" err="1"/>
              <a:t>d’affichage</a:t>
            </a:r>
            <a:r>
              <a:rPr lang="en-US" sz="3300" spc="800" dirty="0"/>
              <a:t> des </a:t>
            </a:r>
            <a:r>
              <a:rPr lang="en-US" sz="3300" spc="800" dirty="0" err="1"/>
              <a:t>bouttons</a:t>
            </a:r>
            <a:endParaRPr lang="en-US" sz="3300" spc="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6019D-A9C2-4281-81B2-993CB1CB0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211" y="46492"/>
            <a:ext cx="4921549" cy="6765016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1105D83A-3127-4163-8498-36F274A9C7DA}"/>
              </a:ext>
            </a:extLst>
          </p:cNvPr>
          <p:cNvGrpSpPr/>
          <p:nvPr/>
        </p:nvGrpSpPr>
        <p:grpSpPr>
          <a:xfrm>
            <a:off x="-49367" y="2214880"/>
            <a:ext cx="6196049" cy="4477176"/>
            <a:chOff x="-49367" y="2214880"/>
            <a:chExt cx="6196049" cy="4477176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1686782-3149-4F61-9752-81079F8F2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4862" y="2214880"/>
              <a:ext cx="5291820" cy="4477176"/>
            </a:xfrm>
            <a:prstGeom prst="rect">
              <a:avLst/>
            </a:prstGeom>
          </p:spPr>
        </p:pic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745DB5F5-FCD2-41B2-A848-B0BB47830E9D}"/>
                </a:ext>
              </a:extLst>
            </p:cNvPr>
            <p:cNvCxnSpPr>
              <a:cxnSpLocks/>
            </p:cNvCxnSpPr>
            <p:nvPr/>
          </p:nvCxnSpPr>
          <p:spPr>
            <a:xfrm>
              <a:off x="508681" y="2365248"/>
              <a:ext cx="0" cy="4212336"/>
            </a:xfrm>
            <a:prstGeom prst="straightConnector1">
              <a:avLst/>
            </a:prstGeom>
            <a:ln w="571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C2BFA08-4F60-453C-9F14-AF60CB167984}"/>
                </a:ext>
              </a:extLst>
            </p:cNvPr>
            <p:cNvSpPr txBox="1"/>
            <p:nvPr/>
          </p:nvSpPr>
          <p:spPr>
            <a:xfrm>
              <a:off x="-49367" y="4037969"/>
              <a:ext cx="810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Carre</a:t>
              </a:r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38287932-48A2-498E-85C9-BAF402682530}"/>
                </a:ext>
              </a:extLst>
            </p:cNvPr>
            <p:cNvCxnSpPr>
              <a:cxnSpLocks/>
            </p:cNvCxnSpPr>
            <p:nvPr/>
          </p:nvCxnSpPr>
          <p:spPr>
            <a:xfrm>
              <a:off x="1770077" y="3095538"/>
              <a:ext cx="1342239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B0706C6C-1075-46F9-B4CB-F47D3F1F5653}"/>
                </a:ext>
              </a:extLst>
            </p:cNvPr>
            <p:cNvSpPr txBox="1"/>
            <p:nvPr/>
          </p:nvSpPr>
          <p:spPr>
            <a:xfrm>
              <a:off x="1820739" y="2624513"/>
              <a:ext cx="1450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>
                  <a:solidFill>
                    <a:schemeClr val="accent1">
                      <a:lumMod val="75000"/>
                    </a:schemeClr>
                  </a:solidFill>
                </a:rPr>
                <a:t>Deplacement</a:t>
              </a:r>
              <a:endParaRPr lang="fr-FR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24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4E29D-67DD-4908-8990-6AE77720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draw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5F40E9E-743E-4293-A694-533D6336F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229" y="687339"/>
            <a:ext cx="3523542" cy="548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2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2EE0B5-4657-4A5D-BC14-B2B24AE9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Hierarchie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EF48A49-798E-42EA-B58A-A6F89DD3D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043" y="1128451"/>
            <a:ext cx="6998645" cy="556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7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12B30F-5D71-4D93-A260-8C9B0529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espèce :</a:t>
            </a:r>
            <a:br>
              <a:rPr lang="fr-FR" dirty="0"/>
            </a:br>
            <a:r>
              <a:rPr lang="fr-FR" dirty="0"/>
              <a:t>OLD()</a:t>
            </a:r>
          </a:p>
        </p:txBody>
      </p:sp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0288909-5FA5-4239-9757-EFA5D6CF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379" y="0"/>
            <a:ext cx="5369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0983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123</Words>
  <Application>Microsoft Office PowerPoint</Application>
  <PresentationFormat>Grand écran</PresentationFormat>
  <Paragraphs>57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Impact</vt:lpstr>
      <vt:lpstr>Badge</vt:lpstr>
      <vt:lpstr>Projet isn : Simulateur d’écosystème</vt:lpstr>
      <vt:lpstr>Sommaire</vt:lpstr>
      <vt:lpstr>Classe principale</vt:lpstr>
      <vt:lpstr>Variables</vt:lpstr>
      <vt:lpstr>Setup</vt:lpstr>
      <vt:lpstr>Algorithme d’affichage des bouttons</vt:lpstr>
      <vt:lpstr>draw</vt:lpstr>
      <vt:lpstr>Hierarchie</vt:lpstr>
      <vt:lpstr>Classe espèce : OLD()</vt:lpstr>
      <vt:lpstr>Classe animal : move()</vt:lpstr>
      <vt:lpstr>Classe animal : eat()</vt:lpstr>
      <vt:lpstr>Maps_reader : TestColor()</vt:lpstr>
      <vt:lpstr>Maps_reader : map_read()</vt:lpstr>
      <vt:lpstr>Maps_reader : ResizeMap()</vt:lpstr>
      <vt:lpstr>Maps_gestion : biome et altitude</vt:lpstr>
      <vt:lpstr>GetBiomeName(ID)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isn : Simulateur d’écosystème</dc:title>
  <dc:creator>Alexia Legrand</dc:creator>
  <cp:lastModifiedBy>Alexia Legrand</cp:lastModifiedBy>
  <cp:revision>2</cp:revision>
  <dcterms:created xsi:type="dcterms:W3CDTF">2019-05-25T19:42:24Z</dcterms:created>
  <dcterms:modified xsi:type="dcterms:W3CDTF">2019-05-26T19:38:56Z</dcterms:modified>
</cp:coreProperties>
</file>