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301" r:id="rId5"/>
    <p:sldId id="263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5" r:id="rId19"/>
  </p:sldIdLst>
  <p:sldSz cx="12192000" cy="6858000"/>
  <p:notesSz cx="6858000" cy="9144000"/>
  <p:embeddedFontLst>
    <p:embeddedFont>
      <p:font typeface="Bahnschrift SemiCondensed" panose="020B0502040204020203" pitchFamily="34" charset="0"/>
      <p:regular r:id="rId22"/>
      <p:bold r:id="rId23"/>
    </p:embeddedFont>
    <p:embeddedFont>
      <p:font typeface="Book Antiqua" panose="020406020503050303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D594B11-4741-48FF-AD65-1D934C6B80F8}">
          <p14:sldIdLst>
            <p14:sldId id="256"/>
            <p14:sldId id="257"/>
            <p14:sldId id="258"/>
            <p14:sldId id="301"/>
            <p14:sldId id="263"/>
            <p14:sldId id="302"/>
            <p14:sldId id="303"/>
          </p14:sldIdLst>
        </p14:section>
        <p14:section name="Раздел без заголовка" id="{A16E89B7-DC63-42B2-8ADD-4B1F56DA555C}">
          <p14:sldIdLst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8C3C1CB-7866-4754-8E8B-E5E43CF435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04A74F-9E17-4469-8DF0-1CAE29C7A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54934-6736-4E06-99EB-49FED268596C}" type="datetimeFigureOut">
              <a:rPr lang="ru-RU" smtClean="0"/>
              <a:t>28.11.2023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C20296-4F28-4EB1-8A63-8D40C4707C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A9FD9E-8C68-4CA1-86CF-74269F77BE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AC43A-DF3C-45A5-8D50-76867FF2A2D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037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A034C-6DA2-4DFF-8828-28692F570EE2}" type="datetimeFigureOut">
              <a:rPr lang="ru-RU" smtClean="0"/>
              <a:t>28.11.2023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C523-75C2-400A-98B9-383DA83CEC5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88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Макет_0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противолежащие углы 35">
            <a:extLst>
              <a:ext uri="{FF2B5EF4-FFF2-40B4-BE49-F238E27FC236}">
                <a16:creationId xmlns:a16="http://schemas.microsoft.com/office/drawing/2014/main" id="{C8381C48-6B58-410C-B2E5-8AF7EB49E7BE}"/>
              </a:ext>
            </a:extLst>
          </p:cNvPr>
          <p:cNvSpPr/>
          <p:nvPr userDrawn="1"/>
        </p:nvSpPr>
        <p:spPr>
          <a:xfrm>
            <a:off x="2008495" y="928048"/>
            <a:ext cx="8175009" cy="4476465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6CF8346-84F3-41A1-B001-E05E39D795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67640 w 12192000"/>
              <a:gd name="connsiteY0" fmla="*/ 174534 h 6858000"/>
              <a:gd name="connsiteX1" fmla="*/ 167640 w 12192000"/>
              <a:gd name="connsiteY1" fmla="*/ 6683466 h 6858000"/>
              <a:gd name="connsiteX2" fmla="*/ 12024358 w 12192000"/>
              <a:gd name="connsiteY2" fmla="*/ 6683466 h 6858000"/>
              <a:gd name="connsiteX3" fmla="*/ 12024358 w 12192000"/>
              <a:gd name="connsiteY3" fmla="*/ 17453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7640" y="174534"/>
                </a:moveTo>
                <a:lnTo>
                  <a:pt x="167640" y="6683466"/>
                </a:lnTo>
                <a:lnTo>
                  <a:pt x="12024358" y="6683466"/>
                </a:lnTo>
                <a:lnTo>
                  <a:pt x="12024358" y="17453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A65B3-4BB7-4A89-99D9-56B84196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7697" y="1133475"/>
            <a:ext cx="7676606" cy="2387600"/>
          </a:xfrm>
          <a:prstGeom prst="rect">
            <a:avLst/>
          </a:prstGeom>
        </p:spPr>
        <p:txBody>
          <a:bodyPr anchor="b"/>
          <a:lstStyle>
            <a:lvl1pPr algn="ctr">
              <a:defRPr sz="6600" b="0" i="0" u="none" baseline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fonik.ru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0B8BD5-4E83-47BA-B3E8-0D5EAA01B1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57697" y="3533775"/>
            <a:ext cx="7676606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1" u="none" baseline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9B13188F-9E03-4B90-8BB4-191D8CC47719}"/>
              </a:ext>
            </a:extLst>
          </p:cNvPr>
          <p:cNvCxnSpPr>
            <a:cxnSpLocks/>
          </p:cNvCxnSpPr>
          <p:nvPr userDrawn="1"/>
        </p:nvCxnSpPr>
        <p:spPr>
          <a:xfrm>
            <a:off x="2257697" y="3535823"/>
            <a:ext cx="76766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EA3067DA-9850-46D6-885D-90F8FCF288C0}"/>
              </a:ext>
            </a:extLst>
          </p:cNvPr>
          <p:cNvSpPr/>
          <p:nvPr userDrawn="1"/>
        </p:nvSpPr>
        <p:spPr>
          <a:xfrm>
            <a:off x="2053210" y="5093044"/>
            <a:ext cx="7948347" cy="272955"/>
          </a:xfrm>
          <a:custGeom>
            <a:avLst/>
            <a:gdLst>
              <a:gd name="connsiteX0" fmla="*/ 0 w 8001392"/>
              <a:gd name="connsiteY0" fmla="*/ 0 h 272955"/>
              <a:gd name="connsiteX1" fmla="*/ 8001392 w 8001392"/>
              <a:gd name="connsiteY1" fmla="*/ 0 h 272955"/>
              <a:gd name="connsiteX2" fmla="*/ 7956484 w 8001392"/>
              <a:gd name="connsiteY2" fmla="*/ 54430 h 272955"/>
              <a:gd name="connsiteX3" fmla="*/ 7428917 w 8001392"/>
              <a:gd name="connsiteY3" fmla="*/ 272955 h 272955"/>
              <a:gd name="connsiteX4" fmla="*/ 0 w 8001392"/>
              <a:gd name="connsiteY4" fmla="*/ 272955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392" h="272955">
                <a:moveTo>
                  <a:pt x="0" y="0"/>
                </a:moveTo>
                <a:lnTo>
                  <a:pt x="8001392" y="0"/>
                </a:lnTo>
                <a:lnTo>
                  <a:pt x="7956484" y="54430"/>
                </a:lnTo>
                <a:cubicBezTo>
                  <a:pt x="7821468" y="189446"/>
                  <a:pt x="7634945" y="272955"/>
                  <a:pt x="7428917" y="272955"/>
                </a:cubicBezTo>
                <a:lnTo>
                  <a:pt x="0" y="272955"/>
                </a:lnTo>
                <a:close/>
              </a:path>
            </a:pathLst>
          </a:custGeom>
          <a:solidFill>
            <a:schemeClr val="bg1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C3D51731-F4C6-4B6A-9FBB-098245012A27}"/>
              </a:ext>
            </a:extLst>
          </p:cNvPr>
          <p:cNvSpPr/>
          <p:nvPr userDrawn="1"/>
        </p:nvSpPr>
        <p:spPr>
          <a:xfrm flipH="1" flipV="1">
            <a:off x="2198286" y="977532"/>
            <a:ext cx="7948348" cy="272955"/>
          </a:xfrm>
          <a:custGeom>
            <a:avLst/>
            <a:gdLst>
              <a:gd name="connsiteX0" fmla="*/ 0 w 8001392"/>
              <a:gd name="connsiteY0" fmla="*/ 0 h 272955"/>
              <a:gd name="connsiteX1" fmla="*/ 8001392 w 8001392"/>
              <a:gd name="connsiteY1" fmla="*/ 0 h 272955"/>
              <a:gd name="connsiteX2" fmla="*/ 7956484 w 8001392"/>
              <a:gd name="connsiteY2" fmla="*/ 54430 h 272955"/>
              <a:gd name="connsiteX3" fmla="*/ 7428917 w 8001392"/>
              <a:gd name="connsiteY3" fmla="*/ 272955 h 272955"/>
              <a:gd name="connsiteX4" fmla="*/ 0 w 8001392"/>
              <a:gd name="connsiteY4" fmla="*/ 272955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392" h="272955">
                <a:moveTo>
                  <a:pt x="0" y="0"/>
                </a:moveTo>
                <a:lnTo>
                  <a:pt x="8001392" y="0"/>
                </a:lnTo>
                <a:lnTo>
                  <a:pt x="7956484" y="54430"/>
                </a:lnTo>
                <a:cubicBezTo>
                  <a:pt x="7821468" y="189446"/>
                  <a:pt x="7634945" y="272955"/>
                  <a:pt x="7428917" y="272955"/>
                </a:cubicBezTo>
                <a:lnTo>
                  <a:pt x="0" y="272955"/>
                </a:lnTo>
                <a:close/>
              </a:path>
            </a:pathLst>
          </a:custGeom>
          <a:solidFill>
            <a:schemeClr val="bg1">
              <a:lumMod val="5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C370E77-E0D8-4425-A436-E0550CACF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684" y="81888"/>
            <a:ext cx="624839" cy="44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cap="none" spc="50">
                <a:ln w="0"/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defRPr>
            </a:lvl1pPr>
          </a:lstStyle>
          <a:p>
            <a:fld id="{7EFD0380-62B5-4A0A-8362-E63D5FBFE39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5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0" grpId="0" animBg="1"/>
      <p:bldP spid="10" grpId="1" animBg="1"/>
      <p:bldP spid="2" grpId="0"/>
      <p:bldP spid="2" grpId="1"/>
      <p:bldP spid="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8" presetClass="exit" presetSubtype="16" fill="hold" nodeType="withEffect">
                  <p:stCondLst>
                    <p:cond delay="0"/>
                  </p:stCondLst>
                  <p:childTnLst>
                    <p:animEffect transition="out" filter="diamond(in)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41" grpId="0" animBg="1"/>
      <p:bldP spid="41" grpId="1" animBg="1"/>
      <p:bldP spid="43" grpId="0" animBg="1"/>
      <p:bldP spid="43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0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840C427-43B0-4361-B418-EC0F19ED155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13657BFB-F74A-457F-9762-95A1C98240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6" y="1316659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4E415699-3E2B-4955-AEDA-F5AE8B5831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F8552F65-2442-4D7F-8676-90194596672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76654" y="2367616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96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12B99B6-F197-4A9A-9EBA-4CA1334693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13657BFB-F74A-457F-9762-95A1C98240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6" y="1316659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169842CC-5E24-4D21-917A-9B530CF871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76654" y="1316658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ED104E8E-86E5-4AB0-94CB-0A41132E67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3" y="5679491"/>
            <a:ext cx="5729145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95808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F853CB-9A3A-48E7-8210-50E1B25B28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8347308-3B3C-4A24-BF23-060B09AE4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FE316087-5D8C-43D5-A74B-3EFF5A415FB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58"/>
            <a:ext cx="5729145" cy="5352981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698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3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FDFF4C-0FC6-46B1-9096-3E0D05F055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8347308-3B3C-4A24-BF23-060B09AE4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9C0C6447-6A78-4716-8C44-015AB6A9A2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5729145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5BE6BB9-A286-40E7-BC09-D041B53C94B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4" y="2367616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97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4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59AA83-2B88-42D9-B1FD-80E88E5657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8347308-3B3C-4A24-BF23-060B09AE4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8F5044A8-2B0E-41E1-BCC9-29906A9E701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58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1" name="Текст 16">
            <a:extLst>
              <a:ext uri="{FF2B5EF4-FFF2-40B4-BE49-F238E27FC236}">
                <a16:creationId xmlns:a16="http://schemas.microsoft.com/office/drawing/2014/main" id="{5F5C2E90-1AAF-4762-B6CB-A803D6254E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5679492"/>
            <a:ext cx="5729145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810523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5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A49BDC-5BAA-4A76-8A46-C93786683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16">
            <a:extLst>
              <a:ext uri="{FF2B5EF4-FFF2-40B4-BE49-F238E27FC236}">
                <a16:creationId xmlns:a16="http://schemas.microsoft.com/office/drawing/2014/main" id="{FF12F504-9955-441E-9BE1-F95ED7D354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7456112A-47F2-474C-93BB-661A5482C8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6" name="Текст 16">
            <a:extLst>
              <a:ext uri="{FF2B5EF4-FFF2-40B4-BE49-F238E27FC236}">
                <a16:creationId xmlns:a16="http://schemas.microsoft.com/office/drawing/2014/main" id="{04011941-2380-4C1E-ACF0-DC8367B103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66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6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72EB271-7CFB-4003-8010-D506E26D5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CBA73729-24B1-46DE-9FBE-E5B7681DE8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75" y="1316658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8DCB80D3-9302-4FC3-8CEE-9431486DB3E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7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864C1380-4C07-447E-B3DC-AC6146E3889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11131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67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7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ADED7DE-9430-414A-85BD-DA5192BBF5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6" y="4659801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66" y="4655714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75" y="1316658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7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776FA5C4-AFEF-43F7-A720-B65AA9892CE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11131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8" name="Текст 16">
            <a:extLst>
              <a:ext uri="{FF2B5EF4-FFF2-40B4-BE49-F238E27FC236}">
                <a16:creationId xmlns:a16="http://schemas.microsoft.com/office/drawing/2014/main" id="{F8413A43-9830-48B7-9454-6BAA6AAC23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11119" y="4655713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56470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8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0D5CF75-F27F-4265-9669-5DB93ED7D6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5C0D32E-87F7-46D1-94A8-566E8F2188F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11103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5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68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66" y="2360636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20DDAF4B-BB30-49FD-A09A-10BBBC799F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1110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2580686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19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084A4BD-04C5-4596-9071-26CDD73C1B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6" y="4659801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75" y="1316658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776FA5C4-AFEF-43F7-A720-B65AA9892CE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11131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8" name="Текст 16">
            <a:extLst>
              <a:ext uri="{FF2B5EF4-FFF2-40B4-BE49-F238E27FC236}">
                <a16:creationId xmlns:a16="http://schemas.microsoft.com/office/drawing/2014/main" id="{F8413A43-9830-48B7-9454-6BAA6AAC23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11119" y="4655713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DD006553-9ADA-474F-A201-C0AF80757E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91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A65B3-4BB7-4A89-99D9-56B84196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 algn="l">
              <a:defRPr sz="6000" b="0" i="0" u="none" baseline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9917964A-3136-4C88-AD04-58972679F9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686" y="1316659"/>
            <a:ext cx="11839112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7424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0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1BCFDA3-088D-40A5-B5A4-6D12CA8936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6" y="4659801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66" y="4655714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75" y="1316658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7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4F540CA6-7A93-491D-9D2A-8DC8B3DF0C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163928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1 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A72FC8-FAC0-4384-9251-93ECB77E34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66" y="4655714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7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776FA5C4-AFEF-43F7-A720-B65AA9892CE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11131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8" name="Текст 16">
            <a:extLst>
              <a:ext uri="{FF2B5EF4-FFF2-40B4-BE49-F238E27FC236}">
                <a16:creationId xmlns:a16="http://schemas.microsoft.com/office/drawing/2014/main" id="{F8413A43-9830-48B7-9454-6BAA6AAC23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11119" y="4655713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66AB6339-99A2-4593-8DCD-03FB4F7ADC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4165705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C1D7B40-10D5-4BCC-9461-D282F4D42D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5C0D32E-87F7-46D1-94A8-566E8F2188F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11103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66" y="2360636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20DDAF4B-BB30-49FD-A09A-10BBBC799F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1110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B82C0E56-D74A-47AC-858D-9D40EE8DF1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627899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3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C7FC55C-EFA8-43B4-B529-6FFA21B2B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5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68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66" y="2360636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C5FF46F4-1DC0-4B29-B542-AAAD689AAD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2721952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4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F210C07-2B56-4BCA-AA18-9202D7FA19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5C0D32E-87F7-46D1-94A8-566E8F2188F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11103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5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68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20DDAF4B-BB30-49FD-A09A-10BBBC799F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1110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776BE2F-1484-41B0-86F1-D54B64621C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728326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5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57FF125-90F8-4B22-8E5C-E5B1D0563D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6" y="4659801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75" y="1316658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DD006553-9ADA-474F-A201-C0AF80757E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55E0A213-8260-4749-8EB4-A86D698B6F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216000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6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1DD8D5F-EF75-4E8D-8B39-681F56F75D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5" name="Объект 3">
            <a:extLst>
              <a:ext uri="{FF2B5EF4-FFF2-40B4-BE49-F238E27FC236}">
                <a16:creationId xmlns:a16="http://schemas.microsoft.com/office/drawing/2014/main" id="{776FA5C4-AFEF-43F7-A720-B65AA9892CE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11131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8" name="Текст 16">
            <a:extLst>
              <a:ext uri="{FF2B5EF4-FFF2-40B4-BE49-F238E27FC236}">
                <a16:creationId xmlns:a16="http://schemas.microsoft.com/office/drawing/2014/main" id="{F8413A43-9830-48B7-9454-6BAA6AAC23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11119" y="4655713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DD006553-9ADA-474F-A201-C0AF80757E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310B3B4D-4C4F-42A2-848A-CCBCDACA06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2586974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7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1D53731-628C-4568-814B-E5C7E1FE81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66" y="4655714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7" y="1316658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4F540CA6-7A93-491D-9D2A-8DC8B3DF0C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14C0424D-5147-4D07-BACC-078F3EECA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722985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8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4CFF0B-EEF8-4134-AABA-06BF0D82DE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16">
            <a:extLst>
              <a:ext uri="{FF2B5EF4-FFF2-40B4-BE49-F238E27FC236}">
                <a16:creationId xmlns:a16="http://schemas.microsoft.com/office/drawing/2014/main" id="{B4156A2D-DB44-4CA4-A670-DD39138FD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3750221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42F048F1-628A-443C-AC04-42F1326C77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66" y="2360636"/>
            <a:ext cx="3750220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B82C0E56-D74A-47AC-858D-9D40EE8DF1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BF160DAE-3D8C-4AA0-8496-A27B8FEEEBA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077295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29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04191B2-BE1E-4BB1-8AE2-F6743F020D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5C0D32E-87F7-46D1-94A8-566E8F2188F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11103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20DDAF4B-BB30-49FD-A09A-10BBBC799F4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11110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776BE2F-1484-41B0-86F1-D54B64621C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DB13013B-A5ED-4A7D-8390-6E6ACA583C7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57766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3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5BE8E06-DD29-4F84-87A0-257802117D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F524-71F5-4F2C-9A34-FBDF4320F2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60"/>
            <a:ext cx="11839112" cy="5352980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633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0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C23C73-A4B2-48F6-BC13-421664032C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Текст 16">
            <a:extLst>
              <a:ext uri="{FF2B5EF4-FFF2-40B4-BE49-F238E27FC236}">
                <a16:creationId xmlns:a16="http://schemas.microsoft.com/office/drawing/2014/main" id="{1741CF79-CE33-4093-854F-F059D9CCBC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55575" y="1316658"/>
            <a:ext cx="3750224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3B3E09BA-0F61-4D1D-A5DE-8D154CC01F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55568" y="2360636"/>
            <a:ext cx="3750224" cy="3285224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E776BE2F-1484-41B0-86F1-D54B64621C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9" name="Текст 16">
            <a:extLst>
              <a:ext uri="{FF2B5EF4-FFF2-40B4-BE49-F238E27FC236}">
                <a16:creationId xmlns:a16="http://schemas.microsoft.com/office/drawing/2014/main" id="{8388B2AF-EBAF-4576-953B-E1AB77C283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719650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AC09956-EE3E-447D-955F-33A99072DF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16">
            <a:extLst>
              <a:ext uri="{FF2B5EF4-FFF2-40B4-BE49-F238E27FC236}">
                <a16:creationId xmlns:a16="http://schemas.microsoft.com/office/drawing/2014/main" id="{1C04CA73-BE9F-49FE-8350-0281671445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480456A3-D569-4C62-A600-E6E01A80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2068242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6D67CD8-1361-4DA5-A174-FBA4C5E2C6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687D38CF-48AA-4E1B-A010-B17C6326B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01376" y="1317612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D131881A-ABBF-4B35-86FD-A3E6F601C3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41905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3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3B4AC3F-85B9-4DFA-A892-0B8D3EE88B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B156BB6C-45FA-4336-B8D2-A28F488B921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58"/>
            <a:ext cx="7804421" cy="5352981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480456A3-D569-4C62-A600-E6E01A80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5091" y="1316658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887824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4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2077EA3-F710-41BB-A21D-3C5A1FD36D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AF14686-07BA-4D3A-957A-D9647B106F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01376" y="1316658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D131881A-ABBF-4B35-86FD-A3E6F601C3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6709695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5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A7BDBA-4EAD-4EBF-BA2D-2E6A2FEDF1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0D97880A-5EC2-41D5-96B7-C7E3DC55C65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7F9F7A5-A703-411E-8244-30AB8C31C47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Текст 16">
            <a:extLst>
              <a:ext uri="{FF2B5EF4-FFF2-40B4-BE49-F238E27FC236}">
                <a16:creationId xmlns:a16="http://schemas.microsoft.com/office/drawing/2014/main" id="{1C04CA73-BE9F-49FE-8350-0281671445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66686" y="1316659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56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6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211E8A3-5C13-4122-8178-ECECCCD62A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16">
            <a:extLst>
              <a:ext uri="{FF2B5EF4-FFF2-40B4-BE49-F238E27FC236}">
                <a16:creationId xmlns:a16="http://schemas.microsoft.com/office/drawing/2014/main" id="{687D38CF-48AA-4E1B-A010-B17C6326BDC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01376" y="1317612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0D97880A-5EC2-41D5-96B7-C7E3DC55C65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C7F9F7A5-A703-411E-8244-30AB8C31C47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210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7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DA58AFC-2AC1-4723-BF19-AA1194D89E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BE55875F-D1E5-4362-B6CE-5E069BB5299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12E420-0357-4DD1-B159-2F32813ECC1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3E6D4336-3D3E-4A1C-A547-E81D65F5EB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7026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1075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8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B935F9B-136E-4164-A7E1-0D608F6222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C004867C-BB85-451F-82A3-29BDA5EC4C3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52143A52-3FF6-4125-9AE3-AAC239FBA94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ECFC04E0-983B-4E7B-9C3A-30D00E00699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01376" y="1316658"/>
            <a:ext cx="7804421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1299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39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819A869-D66E-4185-A8D9-037A9DB31D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E3736DF1-9AED-47CF-B77C-A5D3F9F39E7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FA414C0-278F-4CC2-81D1-03E9B03C547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3" name="Текст 16">
            <a:extLst>
              <a:ext uri="{FF2B5EF4-FFF2-40B4-BE49-F238E27FC236}">
                <a16:creationId xmlns:a16="http://schemas.microsoft.com/office/drawing/2014/main" id="{A8BA4435-8FAC-4C7E-A85D-57B02504AB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4" name="Текст 16">
            <a:extLst>
              <a:ext uri="{FF2B5EF4-FFF2-40B4-BE49-F238E27FC236}">
                <a16:creationId xmlns:a16="http://schemas.microsoft.com/office/drawing/2014/main" id="{6AD37921-0451-48B0-B06B-B22674B042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17767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4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930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0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37430C5-768D-49B5-9ABD-735675B2FD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E3736DF1-9AED-47CF-B77C-A5D3F9F39E7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13919" y="39884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FA414C0-278F-4CC2-81D1-03E9B03C547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13920" y="1316657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3" name="Текст 16">
            <a:extLst>
              <a:ext uri="{FF2B5EF4-FFF2-40B4-BE49-F238E27FC236}">
                <a16:creationId xmlns:a16="http://schemas.microsoft.com/office/drawing/2014/main" id="{A8BA4435-8FAC-4C7E-A85D-57B02504AB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8" name="Текст 16">
            <a:extLst>
              <a:ext uri="{FF2B5EF4-FFF2-40B4-BE49-F238E27FC236}">
                <a16:creationId xmlns:a16="http://schemas.microsoft.com/office/drawing/2014/main" id="{EB21029C-D043-41EA-8AC3-3E49433BBC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5580" y="131209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8919017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1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5219A09-D779-4129-AB12-9B0C02EBB0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Текст 16">
            <a:extLst>
              <a:ext uri="{FF2B5EF4-FFF2-40B4-BE49-F238E27FC236}">
                <a16:creationId xmlns:a16="http://schemas.microsoft.com/office/drawing/2014/main" id="{6AD37921-0451-48B0-B06B-B22674B042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72236F7-5720-4F11-A576-8723C266EDB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1B4A34B-F0C6-47BD-B890-4DED5041CB7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8B0C4EEB-3736-4EBE-8FEA-A3A9D56F53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55580" y="131209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326497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2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6021482-9C7D-42ED-BE73-930451C0D3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72236F7-5720-4F11-A576-8723C266EDB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1B4A34B-F0C6-47BD-B890-4DED5041CB7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8B0C4EEB-3736-4EBE-8FEA-A3A9D56F53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55580" y="131209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BF171AB-D6F6-478B-AEBB-E81638E5443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13919" y="39884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614BDDFE-AB95-4A3B-9ABA-7CB557D7BB6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13920" y="1316657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10706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3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445B233-B0BA-4E3E-901A-0F6946A48B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Текст 16">
            <a:extLst>
              <a:ext uri="{FF2B5EF4-FFF2-40B4-BE49-F238E27FC236}">
                <a16:creationId xmlns:a16="http://schemas.microsoft.com/office/drawing/2014/main" id="{6AD37921-0451-48B0-B06B-B22674B0424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0645" y="1316657"/>
            <a:ext cx="3730708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72236F7-5720-4F11-A576-8723C266EDB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91B4A34B-F0C6-47BD-B890-4DED5041CB76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5F1F784D-F76A-4CBE-A914-23F4A6E7533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20D80179-D420-451B-AF51-DD7C7AB62E4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8379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4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76BCD72-C796-4E1B-B2F9-0AF0D532BC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BF171AB-D6F6-478B-AEBB-E81638E5443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13919" y="39884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614BDDFE-AB95-4A3B-9ABA-7CB557D7BB6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13920" y="1316657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3" name="Текст 16">
            <a:extLst>
              <a:ext uri="{FF2B5EF4-FFF2-40B4-BE49-F238E27FC236}">
                <a16:creationId xmlns:a16="http://schemas.microsoft.com/office/drawing/2014/main" id="{DA34351D-9FB7-4ECC-9013-DB8F362BB7F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6686" y="1316659"/>
            <a:ext cx="3750219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BE55875F-D1E5-4362-B6CE-5E069BB5299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12E420-0357-4DD1-B159-2F32813ECC1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49017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45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99803688-9DA5-4641-B090-3A06169B5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DBF171AB-D6F6-478B-AEBB-E81638E5443B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213919" y="39884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614BDDFE-AB95-4A3B-9ABA-7CB557D7BB6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13920" y="1316657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BE55875F-D1E5-4362-B6CE-5E069BB5299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241638" y="3988408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5" name="Объект 3">
            <a:extLst>
              <a:ext uri="{FF2B5EF4-FFF2-40B4-BE49-F238E27FC236}">
                <a16:creationId xmlns:a16="http://schemas.microsoft.com/office/drawing/2014/main" id="{5212E420-0357-4DD1-B159-2F32813ECC1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241639" y="1316659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C004867C-BB85-451F-82A3-29BDA5EC4C35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166685" y="3987455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52143A52-3FF6-4125-9AE3-AAC239FBA94A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166686" y="1315706"/>
            <a:ext cx="3764159" cy="2205048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44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5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8543A6A-3012-4F49-9503-8329B09E80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F8347308-3B3C-4A24-BF23-060B09AE4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2" name="Текст 16">
            <a:extLst>
              <a:ext uri="{FF2B5EF4-FFF2-40B4-BE49-F238E27FC236}">
                <a16:creationId xmlns:a16="http://schemas.microsoft.com/office/drawing/2014/main" id="{24D2FBDB-CF3D-408A-9245-3DE78B4CF3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6" y="1316659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7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6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FE52E36-EAAE-4B5D-8154-15E46173A9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4257BBEE-D0E5-4678-87A1-8357B00D86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6654" y="1316657"/>
            <a:ext cx="5729145" cy="5352981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1B7DFD72-3637-4EAA-9001-B1A9FF39249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58"/>
            <a:ext cx="5729145" cy="5352981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0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7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04FF81B-D8A9-4535-AF7C-5BF04823FB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2004BA34-204C-46E1-8F44-B077703E7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4" y="1316658"/>
            <a:ext cx="5729145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1" name="Текст 16">
            <a:extLst>
              <a:ext uri="{FF2B5EF4-FFF2-40B4-BE49-F238E27FC236}">
                <a16:creationId xmlns:a16="http://schemas.microsoft.com/office/drawing/2014/main" id="{C6ECB362-A29A-455A-86D3-51B0F2271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1316658"/>
            <a:ext cx="5729145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1A2473EB-BAC6-4FB4-B62A-6EB1E433FEC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76654" y="2367616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D23631EA-EBC3-460B-9CE5-4AFBE16CAC9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4" y="2367616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7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8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EE9F44D-F1EE-448C-B0D2-0923F3BFAB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1A2473EB-BAC6-4FB4-B62A-6EB1E433FEC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76654" y="1316658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D23631EA-EBC3-460B-9CE5-4AFBE16CAC9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6686" y="1316658"/>
            <a:ext cx="5729145" cy="4302022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22" name="Текст 16">
            <a:extLst>
              <a:ext uri="{FF2B5EF4-FFF2-40B4-BE49-F238E27FC236}">
                <a16:creationId xmlns:a16="http://schemas.microsoft.com/office/drawing/2014/main" id="{2004BA34-204C-46E1-8F44-B077703E71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653" y="5679491"/>
            <a:ext cx="5729145" cy="99014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21" name="Текст 16">
            <a:extLst>
              <a:ext uri="{FF2B5EF4-FFF2-40B4-BE49-F238E27FC236}">
                <a16:creationId xmlns:a16="http://schemas.microsoft.com/office/drawing/2014/main" id="{C6ECB362-A29A-455A-86D3-51B0F22710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5" y="5679492"/>
            <a:ext cx="5729145" cy="99014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57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_09 fonik.r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8B87854-F2CA-4F3F-9D28-5A7CD35D8F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6686" y="118559"/>
            <a:ext cx="11839113" cy="102375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 anchor="b">
            <a:spAutoFit/>
          </a:bodyPr>
          <a:lstStyle>
            <a:lvl1pPr>
              <a:defRPr lang="ru-RU" sz="6000" b="0" i="0" u="none" baseline="0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0E7D-9A64-4288-B055-C3AB2A39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D0380-62B5-4A0A-8362-E63D5FBFE398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0CE5C7E1-4298-4143-A722-FEE24C707A1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76654" y="1316659"/>
            <a:ext cx="5729145" cy="5352979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lvl="0"/>
            <a:r>
              <a:rPr lang="ru-RU" dirty="0">
                <a:latin typeface="Book Antiqua" panose="02040602050305030304" pitchFamily="18" charset="0"/>
              </a:rPr>
              <a:t>Рисунок</a:t>
            </a:r>
            <a:endParaRPr lang="ru-RU" dirty="0"/>
          </a:p>
        </p:txBody>
      </p:sp>
      <p:sp>
        <p:nvSpPr>
          <p:cNvPr id="14" name="Текст 16">
            <a:extLst>
              <a:ext uri="{FF2B5EF4-FFF2-40B4-BE49-F238E27FC236}">
                <a16:creationId xmlns:a16="http://schemas.microsoft.com/office/drawing/2014/main" id="{13657BFB-F74A-457F-9762-95A1C98240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686" y="1316659"/>
            <a:ext cx="5729145" cy="53526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 lang="ru-RU" dirty="0">
                <a:solidFill>
                  <a:schemeClr val="bg1"/>
                </a:solidFill>
                <a:latin typeface="Book Antiqua" panose="02040602050305030304" pitchFamily="18" charset="0"/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8144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36D3B-1F8B-4746-9F88-D8505FEDB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684" y="81888"/>
            <a:ext cx="624839" cy="44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cap="none" spc="50">
                <a:ln w="0"/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ook Antiqua" panose="02040602050305030304" pitchFamily="18" charset="0"/>
              </a:defRPr>
            </a:lvl1pPr>
          </a:lstStyle>
          <a:p>
            <a:fld id="{7EFD0380-62B5-4A0A-8362-E63D5FBFE398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73E5D-3F9A-41CE-A428-21A5931451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18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66" r:id="rId3"/>
    <p:sldLayoutId id="2147483726" r:id="rId4"/>
    <p:sldLayoutId id="2147483657" r:id="rId5"/>
    <p:sldLayoutId id="2147483667" r:id="rId6"/>
    <p:sldLayoutId id="2147483660" r:id="rId7"/>
    <p:sldLayoutId id="2147483694" r:id="rId8"/>
    <p:sldLayoutId id="2147483658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656" r:id="rId15"/>
    <p:sldLayoutId id="2147483668" r:id="rId16"/>
    <p:sldLayoutId id="214748366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4" r:id="rId31"/>
    <p:sldLayoutId id="2147483715" r:id="rId32"/>
    <p:sldLayoutId id="2147483716" r:id="rId33"/>
    <p:sldLayoutId id="2147483717" r:id="rId34"/>
    <p:sldLayoutId id="2147483684" r:id="rId35"/>
    <p:sldLayoutId id="2147483713" r:id="rId36"/>
    <p:sldLayoutId id="2147483724" r:id="rId37"/>
    <p:sldLayoutId id="2147483725" r:id="rId38"/>
    <p:sldLayoutId id="2147483653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C5F0E-16FA-4C15-B09D-E3478657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697" y="1828800"/>
            <a:ext cx="7676606" cy="1334466"/>
          </a:xfrm>
        </p:spPr>
        <p:txBody>
          <a:bodyPr/>
          <a:lstStyle/>
          <a:p>
            <a:r>
              <a:rPr lang="ru-RU" sz="5000" dirty="0">
                <a:cs typeface="Arial" panose="020B0604020202020204" pitchFamily="34" charset="0"/>
              </a:rPr>
              <a:t>Управление инвентарем для онлайн 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BEF6F8-1182-4FBB-8089-78F666602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Создал презентацию – Бондаренко П</a:t>
            </a:r>
            <a:r>
              <a:rPr lang="en-US" dirty="0"/>
              <a:t>.</a:t>
            </a:r>
            <a:r>
              <a:rPr lang="ru-RU" dirty="0"/>
              <a:t>Е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Группа - 632</a:t>
            </a:r>
          </a:p>
        </p:txBody>
      </p:sp>
    </p:spTree>
    <p:extLst>
      <p:ext uri="{BB962C8B-B14F-4D97-AF65-F5344CB8AC3E}">
        <p14:creationId xmlns:p14="http://schemas.microsoft.com/office/powerpoint/2010/main" val="1878144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80193" y="1613500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Функция для удаления товара из инвентаря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532" y="1613500"/>
            <a:ext cx="6073485" cy="1253526"/>
          </a:xfrm>
        </p:spPr>
        <p:txBody>
          <a:bodyPr/>
          <a:lstStyle/>
          <a:p>
            <a:r>
              <a:rPr lang="ru-RU" dirty="0"/>
              <a:t>Запрос у пользователя ID товара для удаления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7451E1-33CC-40D4-8CA7-94552A2C9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0193" y="236555"/>
            <a:ext cx="4987060" cy="11239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9EDB80-83A6-422B-ABC8-DD0BEC5828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533" y="236555"/>
            <a:ext cx="6073485" cy="11239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53CD82-B9E9-426C-B838-733CDCB26A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8532" y="3120023"/>
            <a:ext cx="6073484" cy="8709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12F305-E80E-46B9-8B62-576E2A346B1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880194" y="3120024"/>
            <a:ext cx="4987060" cy="8709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Текст 5">
            <a:extLst>
              <a:ext uri="{FF2B5EF4-FFF2-40B4-BE49-F238E27FC236}">
                <a16:creationId xmlns:a16="http://schemas.microsoft.com/office/drawing/2014/main" id="{BA26F3EB-5856-4E26-8C84-B3E259892EA3}"/>
              </a:ext>
            </a:extLst>
          </p:cNvPr>
          <p:cNvSpPr txBox="1">
            <a:spLocks/>
          </p:cNvSpPr>
          <p:nvPr/>
        </p:nvSpPr>
        <p:spPr>
          <a:xfrm>
            <a:off x="238531" y="4243972"/>
            <a:ext cx="6073485" cy="125352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lang="ru-RU" sz="2800" kern="12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Удаление товара из базы данных по указанному ID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0CE1FEA3-CD66-45D3-9506-73B33F3E7621}"/>
              </a:ext>
            </a:extLst>
          </p:cNvPr>
          <p:cNvSpPr txBox="1">
            <a:spLocks/>
          </p:cNvSpPr>
          <p:nvPr/>
        </p:nvSpPr>
        <p:spPr>
          <a:xfrm>
            <a:off x="6880193" y="4243972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lang="ru-RU" sz="2800" kern="12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Сохранение изменений в базе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92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8532" y="1728910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Функция для редактирования информации о товаре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07176" y="1728910"/>
            <a:ext cx="6073485" cy="1253526"/>
          </a:xfrm>
        </p:spPr>
        <p:txBody>
          <a:bodyPr/>
          <a:lstStyle/>
          <a:p>
            <a:r>
              <a:rPr lang="ru-RU" dirty="0"/>
              <a:t>Запрос у пользователя ID товара для редактирования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BA26F3EB-5856-4E26-8C84-B3E259892EA3}"/>
              </a:ext>
            </a:extLst>
          </p:cNvPr>
          <p:cNvSpPr txBox="1">
            <a:spLocks/>
          </p:cNvSpPr>
          <p:nvPr/>
        </p:nvSpPr>
        <p:spPr>
          <a:xfrm>
            <a:off x="2981010" y="4974813"/>
            <a:ext cx="6073485" cy="1253526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lang="ru-RU" sz="2800" kern="12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Запрос информации о товаре из 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B97E02-5DD7-4F95-81CF-1C0089656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31" y="434735"/>
            <a:ext cx="4987061" cy="9805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7EBC8E-19FF-4B3F-80CB-1BEAAB65B8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7177" y="434735"/>
            <a:ext cx="6073484" cy="9105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135286-F1A3-475F-AEE4-4E2D2775C9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81010" y="3613212"/>
            <a:ext cx="6073484" cy="11828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EFAF422-2B36-4023-BA05-A2F4C3E353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03733" y="4299013"/>
            <a:ext cx="7584533" cy="1071978"/>
          </a:xfrm>
        </p:spPr>
        <p:txBody>
          <a:bodyPr/>
          <a:lstStyle/>
          <a:p>
            <a:r>
              <a:rPr lang="ru-RU" dirty="0"/>
              <a:t>Если товар найден - вывод текущей информации о товаре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1211D6-8647-4E3A-8F93-5D4E7CD334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3732" y="284086"/>
            <a:ext cx="7584533" cy="36575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207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3941" y="3574726"/>
            <a:ext cx="5327766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Запрос у пользователя новой информации о товаре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40340" y="2897604"/>
            <a:ext cx="6073485" cy="1795986"/>
          </a:xfrm>
        </p:spPr>
        <p:txBody>
          <a:bodyPr/>
          <a:lstStyle/>
          <a:p>
            <a:r>
              <a:rPr lang="ru-RU" dirty="0"/>
              <a:t>Обновление информации о товаре в базе данных в соответствии с введенными данными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96BF8B-995B-4330-99A1-4B789EC1F2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0341" y="514252"/>
            <a:ext cx="6073485" cy="20671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F19433-562B-4F80-A04E-1D172903E96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3941" y="5165550"/>
            <a:ext cx="6739317" cy="11188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76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8532" y="1728910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Сохранение изменений в базе данных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32062" y="4810137"/>
            <a:ext cx="6073485" cy="1253526"/>
          </a:xfrm>
        </p:spPr>
        <p:txBody>
          <a:bodyPr/>
          <a:lstStyle/>
          <a:p>
            <a:r>
              <a:rPr lang="ru-RU" dirty="0"/>
              <a:t>Получение всех записей из таблицы inventory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BA26F3EB-5856-4E26-8C84-B3E259892EA3}"/>
              </a:ext>
            </a:extLst>
          </p:cNvPr>
          <p:cNvSpPr txBox="1">
            <a:spLocks/>
          </p:cNvSpPr>
          <p:nvPr/>
        </p:nvSpPr>
        <p:spPr>
          <a:xfrm>
            <a:off x="5707176" y="1801280"/>
            <a:ext cx="4987060" cy="1097513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lang="ru-RU" sz="2800" kern="12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Функция для вывода списка всех товаров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D04EC0-E2BC-4CFC-BD2A-D391B9860A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8533" y="337351"/>
            <a:ext cx="4987060" cy="1189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4CA825-0E82-47D0-864E-DF8A241323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07176" y="346736"/>
            <a:ext cx="4987060" cy="10975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A06464-D08F-4429-9FFE-3CE83B55CD9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38378" y="3339467"/>
            <a:ext cx="6067169" cy="11896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8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9257" y="4392887"/>
            <a:ext cx="6073485" cy="1253526"/>
          </a:xfrm>
        </p:spPr>
        <p:txBody>
          <a:bodyPr/>
          <a:lstStyle/>
          <a:p>
            <a:r>
              <a:rPr lang="ru-RU" dirty="0"/>
              <a:t>Вывод информации о каждом товаре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38DFB4-4AAE-4EDB-9033-8C328A54E9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9257" y="816746"/>
            <a:ext cx="6073485" cy="34063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840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0930" y="1793411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Главное меню программы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0978" y="2658740"/>
            <a:ext cx="4987060" cy="1375996"/>
          </a:xfrm>
        </p:spPr>
        <p:txBody>
          <a:bodyPr/>
          <a:lstStyle/>
          <a:p>
            <a:r>
              <a:rPr lang="ru-RU" dirty="0"/>
              <a:t>Вывод главного меню и запрос действия у пользователя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D94F72-3883-4551-854E-1BFA32DA03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0595" y="240966"/>
            <a:ext cx="4987060" cy="1375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D2C972-7606-4E22-B653-5FB890B865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40978" y="4458263"/>
            <a:ext cx="4987060" cy="17405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91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3800" y="649794"/>
            <a:ext cx="6964421" cy="2779205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Вызовы функции: 1. Добавления товара, 2. Удаления товара, 3. Редактирования информации о товаре, 4. Просмотра всего инвентаря, 5. Выход из цикла (завершение работы)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271" y="5356853"/>
            <a:ext cx="4476751" cy="1345787"/>
          </a:xfrm>
        </p:spPr>
        <p:txBody>
          <a:bodyPr/>
          <a:lstStyle/>
          <a:p>
            <a:r>
              <a:rPr lang="ru-RU" dirty="0"/>
              <a:t>Получение всех записей из таблицы inventory</a:t>
            </a:r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BA26F3EB-5856-4E26-8C84-B3E259892EA3}"/>
              </a:ext>
            </a:extLst>
          </p:cNvPr>
          <p:cNvSpPr txBox="1">
            <a:spLocks/>
          </p:cNvSpPr>
          <p:nvPr/>
        </p:nvSpPr>
        <p:spPr>
          <a:xfrm>
            <a:off x="6990220" y="5356853"/>
            <a:ext cx="4476752" cy="1345787"/>
          </a:xfrm>
          <a:prstGeom prst="round2DiagRect">
            <a:avLst/>
          </a:prstGeom>
          <a:solidFill>
            <a:schemeClr val="tx1">
              <a:alpha val="70000"/>
            </a:schemeClr>
          </a:solidFill>
          <a:ln w="38100" cmpd="thickThin">
            <a:solidFill>
              <a:schemeClr val="bg1">
                <a:lumMod val="50000"/>
              </a:schemeClr>
            </a:solidFill>
            <a:prstDash val="solid"/>
          </a:ln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lang="ru-RU" sz="2800" kern="1200" dirty="0">
                <a:solidFill>
                  <a:schemeClr val="bg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Функция для вывода списка всех товаров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7646CE-1AF9-4E9D-83B2-B07866FCC5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962" y="649794"/>
            <a:ext cx="4723368" cy="2779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A568E7-2FD4-4DF2-8809-BCC0E8394D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271" y="3803858"/>
            <a:ext cx="4476750" cy="1052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FC279A-9E41-499B-B4A0-50EB776C346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90222" y="3803858"/>
            <a:ext cx="4476750" cy="10528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206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DFDD-DB50-4789-8BBE-37ADA9A2C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3A139-A760-49AB-AF31-97EE82900B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dirty="0"/>
              <a:t>Разработанная система управления инвентарем для онлайн-магазина на Python представляет собой базовую функциональность, которая обеспечивает возможность добавления, удаления и редактирования товаров в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39700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AB828-16B0-4D2E-954D-DA0E682CD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F3018-B926-472A-A8B9-83A5414FA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500" dirty="0"/>
              <a:t>Данная программа написана на языке </a:t>
            </a:r>
            <a:r>
              <a:rPr lang="ru-RU" sz="3500" dirty="0" err="1"/>
              <a:t>Python</a:t>
            </a:r>
            <a:r>
              <a:rPr lang="ru-RU" sz="3500" dirty="0"/>
              <a:t> с использованием </a:t>
            </a:r>
            <a:r>
              <a:rPr lang="ru-RU" sz="3500" dirty="0" err="1"/>
              <a:t>SQLite</a:t>
            </a:r>
            <a:r>
              <a:rPr lang="ru-RU" sz="3500" dirty="0"/>
              <a:t> для управления инвентарём товаров в онлайн-магазине. Она предоставляет функционал добавления, удаления, редактирования и просмотра информации о товарах.</a:t>
            </a:r>
          </a:p>
        </p:txBody>
      </p:sp>
    </p:spTree>
    <p:extLst>
      <p:ext uri="{BB962C8B-B14F-4D97-AF65-F5344CB8AC3E}">
        <p14:creationId xmlns:p14="http://schemas.microsoft.com/office/powerpoint/2010/main" val="77823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DFDD-DB50-4789-8BBE-37ADA9A2C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3A139-A760-49AB-AF31-97EE82900B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sz="3500" dirty="0"/>
              <a:t>Разработка системы управления инвентарём: создание программы на Python для управления инвентарём товаров в онлайн-магазине, обеспечивающей основные операции добавления, удаления, редактирования и просмотра информации о товарах.</a:t>
            </a:r>
          </a:p>
        </p:txBody>
      </p:sp>
    </p:spTree>
    <p:extLst>
      <p:ext uri="{BB962C8B-B14F-4D97-AF65-F5344CB8AC3E}">
        <p14:creationId xmlns:p14="http://schemas.microsoft.com/office/powerpoint/2010/main" val="387273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BDFDD-DB50-4789-8BBE-37ADA9A2C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13A139-A760-49AB-AF31-97EE82900B7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ru-RU" sz="2600" dirty="0"/>
              <a:t>Создание базы данных: Использование SQLite для хранения информации о товарах, такой как название, описание, цена, количество и категория.</a:t>
            </a:r>
          </a:p>
          <a:p>
            <a:r>
              <a:rPr lang="ru-RU" sz="2600" dirty="0"/>
              <a:t>Разработка функций управления данными: Написание функций для добавления новых товаров, удаления существующих товаров и редактирования информации о них.</a:t>
            </a:r>
          </a:p>
          <a:p>
            <a:r>
              <a:rPr lang="ru-RU" sz="2600" dirty="0"/>
              <a:t>Реализация главного меню: Разработка интерфейса пользователя с главным меню, предоставляющего выбор доступных операций с инвентарём товаров.</a:t>
            </a:r>
          </a:p>
          <a:p>
            <a:r>
              <a:rPr lang="ru-RU" sz="2600" dirty="0"/>
              <a:t>Обработка пользовательского ввода: Ожидание и обработка пользовательского ввода для выполнения соответствующих действий с инвентарём.</a:t>
            </a:r>
          </a:p>
        </p:txBody>
      </p:sp>
    </p:spTree>
    <p:extLst>
      <p:ext uri="{BB962C8B-B14F-4D97-AF65-F5344CB8AC3E}">
        <p14:creationId xmlns:p14="http://schemas.microsoft.com/office/powerpoint/2010/main" val="42623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6242" y="3203099"/>
            <a:ext cx="5493119" cy="1653558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Создание соединения с базой данных и создание объекта курсора для выполнения SQL-запросов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203099"/>
            <a:ext cx="5729145" cy="1653558"/>
          </a:xfrm>
        </p:spPr>
        <p:txBody>
          <a:bodyPr/>
          <a:lstStyle/>
          <a:p>
            <a:r>
              <a:rPr lang="ru-RU" dirty="0"/>
              <a:t>Импорт модуля для работы с базой данных SQLite</a:t>
            </a: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8DE57C0-84D6-4FA1-8654-67DA50F0A6F5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66685" y="1497496"/>
            <a:ext cx="5562460" cy="15019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4A5B11D-190C-45CE-A484-5330F73C50F3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086243" y="1345928"/>
            <a:ext cx="5493118" cy="16535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760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22434" y="3216351"/>
            <a:ext cx="3905896" cy="1898988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Сохранение изменений в базе данных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539" y="3216351"/>
            <a:ext cx="5729145" cy="1898988"/>
          </a:xfrm>
        </p:spPr>
        <p:txBody>
          <a:bodyPr/>
          <a:lstStyle/>
          <a:p>
            <a:r>
              <a:rPr lang="ru-RU" dirty="0"/>
              <a:t>Создание таблицы в базе данных для хранения информации о товарах, если она еще не существует</a:t>
            </a:r>
          </a:p>
          <a:p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4104D7D-A5D9-4125-A245-E948CD129DCB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8539" y="808383"/>
            <a:ext cx="5729145" cy="21970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E97F805-9887-4FED-8A64-EAFE32933C28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7222434" y="1351885"/>
            <a:ext cx="3905896" cy="16535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666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9568" y="2756013"/>
            <a:ext cx="6897687" cy="162955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Запрос у пользователя информации о новом товаре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538" y="2756013"/>
            <a:ext cx="4093765" cy="1629556"/>
          </a:xfrm>
        </p:spPr>
        <p:txBody>
          <a:bodyPr/>
          <a:lstStyle/>
          <a:p>
            <a:r>
              <a:rPr lang="ru-RU" dirty="0"/>
              <a:t>Функция для добавления товара в инвентарь</a:t>
            </a:r>
          </a:p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D129CECE-5FD9-482C-B3F7-D92E07B46C0E}"/>
              </a:ext>
            </a:extLst>
          </p:cNvPr>
          <p:cNvPicPr>
            <a:picLocks noGrp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8538" y="1221788"/>
            <a:ext cx="4093765" cy="1281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6B7AF33-7508-461A-835D-A93029D925AD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4969568" y="689128"/>
            <a:ext cx="6897687" cy="18143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60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80191" y="3077002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Сохранение изменений в базе данных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535" y="3077002"/>
            <a:ext cx="6073485" cy="1253526"/>
          </a:xfrm>
        </p:spPr>
        <p:txBody>
          <a:bodyPr/>
          <a:lstStyle/>
          <a:p>
            <a:r>
              <a:rPr lang="ru-RU" dirty="0"/>
              <a:t>Вставка данных о товаре в таблицу базы данных</a:t>
            </a:r>
          </a:p>
          <a:p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5B570AC-9927-4FFB-810F-B41C680AAD08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6880193" y="1913226"/>
            <a:ext cx="4987058" cy="977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95A680F-65AD-49BB-BE9E-F3C35C29715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535" y="1913226"/>
            <a:ext cx="6073485" cy="9778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96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19B1684C-837C-4CDC-BA15-327A8ABFA1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80193" y="4062424"/>
            <a:ext cx="4987060" cy="1253526"/>
          </a:xfrm>
          <a:prstGeom prst="round2DiagRect">
            <a:avLst>
              <a:gd name="adj1" fmla="val 16667"/>
              <a:gd name="adj2" fmla="val 746"/>
            </a:avLst>
          </a:prstGeom>
        </p:spPr>
        <p:txBody>
          <a:bodyPr/>
          <a:lstStyle/>
          <a:p>
            <a:r>
              <a:rPr lang="ru-RU" dirty="0"/>
              <a:t>Функция для удаления товара из инвентаря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1058A1F-E712-494E-81B3-55A597020E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8534" y="4062424"/>
            <a:ext cx="6073485" cy="1253526"/>
          </a:xfrm>
        </p:spPr>
        <p:txBody>
          <a:bodyPr/>
          <a:lstStyle/>
          <a:p>
            <a:r>
              <a:rPr lang="ru-RU" dirty="0"/>
              <a:t>Запрос у пользователя ID товара для удаления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A7451E1-33CC-40D4-8CA7-94552A2C96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80193" y="2305052"/>
            <a:ext cx="4987060" cy="11239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9EDB80-83A6-422B-ABC8-DD0BEC5828C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534" y="2305052"/>
            <a:ext cx="6073485" cy="11239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053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422</Words>
  <Application>Microsoft Office PowerPoint</Application>
  <PresentationFormat>Широкоэкранный</PresentationFormat>
  <Paragraphs>43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Book Antiqua</vt:lpstr>
      <vt:lpstr>Wingdings</vt:lpstr>
      <vt:lpstr>Bahnschrift SemiCondensed</vt:lpstr>
      <vt:lpstr>Arial</vt:lpstr>
      <vt:lpstr>Calibri</vt:lpstr>
      <vt:lpstr>Тема Office</vt:lpstr>
      <vt:lpstr>Управление инвентарем для онлайн магазина</vt:lpstr>
      <vt:lpstr>Введение</vt:lpstr>
      <vt:lpstr>Цели работы</vt:lpstr>
      <vt:lpstr>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dc:description>fonik.ru</dc:description>
  <cp:lastModifiedBy>student</cp:lastModifiedBy>
  <cp:revision>9</cp:revision>
  <dcterms:created xsi:type="dcterms:W3CDTF">2020-05-03T07:48:59Z</dcterms:created>
  <dcterms:modified xsi:type="dcterms:W3CDTF">2023-11-28T05:14:09Z</dcterms:modified>
</cp:coreProperties>
</file>