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58" r:id="rId3"/>
    <p:sldId id="291" r:id="rId4"/>
    <p:sldId id="260" r:id="rId5"/>
    <p:sldId id="297" r:id="rId6"/>
    <p:sldId id="283" r:id="rId7"/>
    <p:sldId id="292" r:id="rId8"/>
    <p:sldId id="302" r:id="rId9"/>
    <p:sldId id="304" r:id="rId10"/>
    <p:sldId id="298" r:id="rId11"/>
    <p:sldId id="303" r:id="rId12"/>
    <p:sldId id="305" r:id="rId13"/>
    <p:sldId id="306" r:id="rId14"/>
    <p:sldId id="284" r:id="rId15"/>
    <p:sldId id="285" r:id="rId16"/>
    <p:sldId id="294" r:id="rId17"/>
    <p:sldId id="307" r:id="rId18"/>
    <p:sldId id="277" r:id="rId19"/>
  </p:sldIdLst>
  <p:sldSz cx="9144000" cy="5143500" type="screen16x9"/>
  <p:notesSz cx="6858000" cy="9144000"/>
  <p:embeddedFontLst>
    <p:embeddedFont>
      <p:font typeface="Sitka Small" panose="02000505000000020004" pitchFamily="2" charset="0"/>
      <p:regular r:id="rId21"/>
      <p:bold r:id="rId22"/>
      <p:italic r:id="rId23"/>
      <p:boldItalic r:id="rId24"/>
    </p:embeddedFont>
    <p:embeddedFont>
      <p:font typeface="Sitka Banner" panose="02000505000000020004" pitchFamily="2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Zilla Slab SemiBold" panose="020B0604020202020204" charset="0"/>
      <p:bold r:id="rId33"/>
    </p:embeddedFont>
    <p:embeddedFont>
      <p:font typeface="Red Hat Text" panose="020B0604020202020204" charset="0"/>
      <p:regular r:id="rId34"/>
      <p:bold r:id="rId35"/>
      <p:italic r:id="rId36"/>
      <p:boldItalic r:id="rId37"/>
    </p:embeddedFont>
    <p:embeddedFont>
      <p:font typeface="DM Sans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17CDF7-3492-4511-9758-16F1B91B1797}">
  <a:tblStyle styleId="{8717CDF7-3492-4511-9758-16F1B91B17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4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91341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007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164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0692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190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1690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521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493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751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782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13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605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7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4000" cy="5143499"/>
            <a:chOff x="0" y="0"/>
            <a:chExt cx="12191999" cy="6857999"/>
          </a:xfrm>
        </p:grpSpPr>
        <p:sp>
          <p:nvSpPr>
            <p:cNvPr id="11" name="Google Shape;11;p2"/>
            <p:cNvSpPr/>
            <p:nvPr/>
          </p:nvSpPr>
          <p:spPr>
            <a:xfrm>
              <a:off x="7058279" y="3298639"/>
              <a:ext cx="4870838" cy="3559360"/>
            </a:xfrm>
            <a:custGeom>
              <a:avLst/>
              <a:gdLst/>
              <a:ahLst/>
              <a:cxnLst/>
              <a:rect l="l" t="t" r="r" b="b"/>
              <a:pathLst>
                <a:path w="4870838" h="3559360" extrusionOk="0">
                  <a:moveTo>
                    <a:pt x="4328731" y="341498"/>
                  </a:moveTo>
                  <a:cubicBezTo>
                    <a:pt x="3651187" y="-207142"/>
                    <a:pt x="2750312" y="-69665"/>
                    <a:pt x="2108708" y="574606"/>
                  </a:cubicBezTo>
                  <a:cubicBezTo>
                    <a:pt x="1467104" y="1218877"/>
                    <a:pt x="983234" y="2112449"/>
                    <a:pt x="383539" y="2705032"/>
                  </a:cubicBezTo>
                  <a:cubicBezTo>
                    <a:pt x="147320" y="2938394"/>
                    <a:pt x="21589" y="3241733"/>
                    <a:pt x="0" y="3559360"/>
                  </a:cubicBezTo>
                  <a:lnTo>
                    <a:pt x="3827843" y="3559360"/>
                  </a:lnTo>
                  <a:cubicBezTo>
                    <a:pt x="4102544" y="3238876"/>
                    <a:pt x="4363402" y="2906326"/>
                    <a:pt x="4562285" y="2561458"/>
                  </a:cubicBezTo>
                  <a:cubicBezTo>
                    <a:pt x="5006721" y="1790504"/>
                    <a:pt x="5006213" y="890138"/>
                    <a:pt x="4328731" y="3414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694308" y="870735"/>
              <a:ext cx="1060407" cy="1021442"/>
            </a:xfrm>
            <a:custGeom>
              <a:avLst/>
              <a:gdLst/>
              <a:ahLst/>
              <a:cxnLst/>
              <a:rect l="l" t="t" r="r" b="b"/>
              <a:pathLst>
                <a:path w="1060407" h="1021442" extrusionOk="0">
                  <a:moveTo>
                    <a:pt x="198043" y="899073"/>
                  </a:moveTo>
                  <a:cubicBezTo>
                    <a:pt x="408482" y="1091796"/>
                    <a:pt x="708265" y="1049505"/>
                    <a:pt x="922514" y="824016"/>
                  </a:cubicBezTo>
                  <a:cubicBezTo>
                    <a:pt x="1136763" y="598528"/>
                    <a:pt x="1093964" y="245595"/>
                    <a:pt x="845362" y="99735"/>
                  </a:cubicBezTo>
                  <a:cubicBezTo>
                    <a:pt x="596760" y="-46124"/>
                    <a:pt x="323011" y="-40918"/>
                    <a:pt x="120890" y="174856"/>
                  </a:cubicBezTo>
                  <a:cubicBezTo>
                    <a:pt x="-81230" y="390629"/>
                    <a:pt x="-12396" y="706351"/>
                    <a:pt x="198043" y="89907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162136" y="349276"/>
              <a:ext cx="7816743" cy="6508723"/>
            </a:xfrm>
            <a:custGeom>
              <a:avLst/>
              <a:gdLst/>
              <a:ahLst/>
              <a:cxnLst/>
              <a:rect l="l" t="t" r="r" b="b"/>
              <a:pathLst>
                <a:path w="7816743" h="6508723" extrusionOk="0">
                  <a:moveTo>
                    <a:pt x="6231931" y="735177"/>
                  </a:moveTo>
                  <a:cubicBezTo>
                    <a:pt x="4400464" y="-339942"/>
                    <a:pt x="2381164" y="-301715"/>
                    <a:pt x="891136" y="1289024"/>
                  </a:cubicBezTo>
                  <a:cubicBezTo>
                    <a:pt x="-557807" y="2835884"/>
                    <a:pt x="-117815" y="5079974"/>
                    <a:pt x="1334430" y="6508724"/>
                  </a:cubicBezTo>
                  <a:lnTo>
                    <a:pt x="6337785" y="6508724"/>
                  </a:lnTo>
                  <a:cubicBezTo>
                    <a:pt x="6500472" y="6373088"/>
                    <a:pt x="6655032" y="6228054"/>
                    <a:pt x="6800764" y="6074384"/>
                  </a:cubicBezTo>
                  <a:cubicBezTo>
                    <a:pt x="8379945" y="4411700"/>
                    <a:pt x="8063271" y="1810359"/>
                    <a:pt x="6231931" y="7351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0452676" y="0"/>
              <a:ext cx="1739323" cy="1459231"/>
            </a:xfrm>
            <a:custGeom>
              <a:avLst/>
              <a:gdLst/>
              <a:ahLst/>
              <a:cxnLst/>
              <a:rect l="l" t="t" r="r" b="b"/>
              <a:pathLst>
                <a:path w="1739323" h="1459231" extrusionOk="0">
                  <a:moveTo>
                    <a:pt x="1739323" y="0"/>
                  </a:moveTo>
                  <a:lnTo>
                    <a:pt x="52446" y="0"/>
                  </a:lnTo>
                  <a:cubicBezTo>
                    <a:pt x="-86620" y="438150"/>
                    <a:pt x="51557" y="1020699"/>
                    <a:pt x="458846" y="1244029"/>
                  </a:cubicBezTo>
                  <a:cubicBezTo>
                    <a:pt x="869755" y="1469327"/>
                    <a:pt x="1354196" y="1539621"/>
                    <a:pt x="1739069" y="13487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6446" y="0"/>
              <a:ext cx="500673" cy="253560"/>
            </a:xfrm>
            <a:custGeom>
              <a:avLst/>
              <a:gdLst/>
              <a:ahLst/>
              <a:cxnLst/>
              <a:rect l="l" t="t" r="r" b="b"/>
              <a:pathLst>
                <a:path w="500673" h="253560" extrusionOk="0">
                  <a:moveTo>
                    <a:pt x="421" y="0"/>
                  </a:moveTo>
                  <a:cubicBezTo>
                    <a:pt x="-3897" y="73660"/>
                    <a:pt x="24932" y="141923"/>
                    <a:pt x="91607" y="195961"/>
                  </a:cubicBezTo>
                  <a:cubicBezTo>
                    <a:pt x="204192" y="287084"/>
                    <a:pt x="356973" y="266700"/>
                    <a:pt x="444159" y="158750"/>
                  </a:cubicBezTo>
                  <a:cubicBezTo>
                    <a:pt x="479833" y="113426"/>
                    <a:pt x="499683" y="57669"/>
                    <a:pt x="500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780582" y="438990"/>
              <a:ext cx="1262883" cy="1267331"/>
            </a:xfrm>
            <a:custGeom>
              <a:avLst/>
              <a:gdLst/>
              <a:ahLst/>
              <a:cxnLst/>
              <a:rect l="l" t="t" r="r" b="b"/>
              <a:pathLst>
                <a:path w="1262883" h="1267331" extrusionOk="0">
                  <a:moveTo>
                    <a:pt x="231018" y="1122220"/>
                  </a:moveTo>
                  <a:cubicBezTo>
                    <a:pt x="514926" y="1352090"/>
                    <a:pt x="900435" y="1300020"/>
                    <a:pt x="1120018" y="1028494"/>
                  </a:cubicBezTo>
                  <a:cubicBezTo>
                    <a:pt x="1339600" y="756968"/>
                    <a:pt x="1304168" y="308531"/>
                    <a:pt x="1026799" y="139494"/>
                  </a:cubicBezTo>
                  <a:cubicBezTo>
                    <a:pt x="749432" y="-29543"/>
                    <a:pt x="339984" y="-94249"/>
                    <a:pt x="137799" y="233157"/>
                  </a:cubicBezTo>
                  <a:cubicBezTo>
                    <a:pt x="-64384" y="560563"/>
                    <a:pt x="-52891" y="892350"/>
                    <a:pt x="231018" y="11222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764241" y="370787"/>
              <a:ext cx="500809" cy="502458"/>
            </a:xfrm>
            <a:custGeom>
              <a:avLst/>
              <a:gdLst/>
              <a:ahLst/>
              <a:cxnLst/>
              <a:rect l="l" t="t" r="r" b="b"/>
              <a:pathLst>
                <a:path w="500809" h="502458" extrusionOk="0">
                  <a:moveTo>
                    <a:pt x="91543" y="444933"/>
                  </a:moveTo>
                  <a:cubicBezTo>
                    <a:pt x="204064" y="536056"/>
                    <a:pt x="356909" y="515418"/>
                    <a:pt x="444094" y="407786"/>
                  </a:cubicBezTo>
                  <a:cubicBezTo>
                    <a:pt x="531280" y="300153"/>
                    <a:pt x="517183" y="122417"/>
                    <a:pt x="407074" y="55297"/>
                  </a:cubicBezTo>
                  <a:cubicBezTo>
                    <a:pt x="296965" y="-11822"/>
                    <a:pt x="134659" y="-37349"/>
                    <a:pt x="54585" y="92762"/>
                  </a:cubicBezTo>
                  <a:cubicBezTo>
                    <a:pt x="-25488" y="222874"/>
                    <a:pt x="-20980" y="353811"/>
                    <a:pt x="91543" y="4449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317271" y="638028"/>
              <a:ext cx="227669" cy="228376"/>
            </a:xfrm>
            <a:custGeom>
              <a:avLst/>
              <a:gdLst/>
              <a:ahLst/>
              <a:cxnLst/>
              <a:rect l="l" t="t" r="r" b="b"/>
              <a:pathLst>
                <a:path w="227669" h="228376" extrusionOk="0">
                  <a:moveTo>
                    <a:pt x="41686" y="202267"/>
                  </a:moveTo>
                  <a:cubicBezTo>
                    <a:pt x="89203" y="241993"/>
                    <a:pt x="159923" y="235675"/>
                    <a:pt x="199648" y="188158"/>
                  </a:cubicBezTo>
                  <a:cubicBezTo>
                    <a:pt x="200410" y="187243"/>
                    <a:pt x="201160" y="186316"/>
                    <a:pt x="201896" y="185376"/>
                  </a:cubicBezTo>
                  <a:cubicBezTo>
                    <a:pt x="241520" y="136481"/>
                    <a:pt x="235107" y="55646"/>
                    <a:pt x="185069" y="25166"/>
                  </a:cubicBezTo>
                  <a:cubicBezTo>
                    <a:pt x="135031" y="-5314"/>
                    <a:pt x="61371" y="-16998"/>
                    <a:pt x="24858" y="41993"/>
                  </a:cubicBezTo>
                  <a:cubicBezTo>
                    <a:pt x="-11654" y="100985"/>
                    <a:pt x="-9495" y="160802"/>
                    <a:pt x="41686" y="2022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21789" y="5368431"/>
              <a:ext cx="1059635" cy="1149053"/>
            </a:xfrm>
            <a:custGeom>
              <a:avLst/>
              <a:gdLst/>
              <a:ahLst/>
              <a:cxnLst/>
              <a:rect l="l" t="t" r="r" b="b"/>
              <a:pathLst>
                <a:path w="1059635" h="1149053" extrusionOk="0">
                  <a:moveTo>
                    <a:pt x="187834" y="1094599"/>
                  </a:moveTo>
                  <a:cubicBezTo>
                    <a:pt x="373762" y="1245221"/>
                    <a:pt x="713042" y="1056816"/>
                    <a:pt x="921704" y="852601"/>
                  </a:cubicBezTo>
                  <a:cubicBezTo>
                    <a:pt x="1130365" y="648385"/>
                    <a:pt x="1100964" y="283958"/>
                    <a:pt x="842455" y="112825"/>
                  </a:cubicBezTo>
                  <a:cubicBezTo>
                    <a:pt x="583947" y="-58307"/>
                    <a:pt x="284862" y="-36209"/>
                    <a:pt x="102363" y="189026"/>
                  </a:cubicBezTo>
                  <a:cubicBezTo>
                    <a:pt x="-80136" y="414260"/>
                    <a:pt x="1842" y="944041"/>
                    <a:pt x="187834" y="10945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0768437" y="3223348"/>
              <a:ext cx="257951" cy="248289"/>
            </a:xfrm>
            <a:custGeom>
              <a:avLst/>
              <a:gdLst/>
              <a:ahLst/>
              <a:cxnLst/>
              <a:rect l="l" t="t" r="r" b="b"/>
              <a:pathLst>
                <a:path w="257951" h="248289" extrusionOk="0">
                  <a:moveTo>
                    <a:pt x="209569" y="29757"/>
                  </a:moveTo>
                  <a:cubicBezTo>
                    <a:pt x="158769" y="-17106"/>
                    <a:pt x="85555" y="-6819"/>
                    <a:pt x="33484" y="47981"/>
                  </a:cubicBezTo>
                  <a:cubicBezTo>
                    <a:pt x="-18586" y="102782"/>
                    <a:pt x="-8172" y="188634"/>
                    <a:pt x="52534" y="224067"/>
                  </a:cubicBezTo>
                  <a:cubicBezTo>
                    <a:pt x="113240" y="259500"/>
                    <a:pt x="179534" y="258230"/>
                    <a:pt x="228683" y="205779"/>
                  </a:cubicBezTo>
                  <a:cubicBezTo>
                    <a:pt x="277832" y="153328"/>
                    <a:pt x="260751" y="76620"/>
                    <a:pt x="209569" y="297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0679436" y="3549882"/>
              <a:ext cx="128860" cy="124173"/>
            </a:xfrm>
            <a:custGeom>
              <a:avLst/>
              <a:gdLst/>
              <a:ahLst/>
              <a:cxnLst/>
              <a:rect l="l" t="t" r="r" b="b"/>
              <a:pathLst>
                <a:path w="128860" h="124173" extrusionOk="0">
                  <a:moveTo>
                    <a:pt x="104769" y="14881"/>
                  </a:moveTo>
                  <a:cubicBezTo>
                    <a:pt x="79369" y="-8551"/>
                    <a:pt x="42793" y="-3407"/>
                    <a:pt x="16758" y="23961"/>
                  </a:cubicBezTo>
                  <a:cubicBezTo>
                    <a:pt x="-9277" y="51330"/>
                    <a:pt x="-4070" y="94256"/>
                    <a:pt x="26093" y="112036"/>
                  </a:cubicBezTo>
                  <a:cubicBezTo>
                    <a:pt x="56255" y="129816"/>
                    <a:pt x="89593" y="129117"/>
                    <a:pt x="114167" y="102892"/>
                  </a:cubicBezTo>
                  <a:cubicBezTo>
                    <a:pt x="138742" y="76666"/>
                    <a:pt x="130359" y="38249"/>
                    <a:pt x="104769" y="148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691333" y="1651273"/>
              <a:ext cx="785156" cy="756187"/>
            </a:xfrm>
            <a:custGeom>
              <a:avLst/>
              <a:gdLst/>
              <a:ahLst/>
              <a:cxnLst/>
              <a:rect l="l" t="t" r="r" b="b"/>
              <a:pathLst>
                <a:path w="785156" h="756187" extrusionOk="0">
                  <a:moveTo>
                    <a:pt x="146662" y="665587"/>
                  </a:moveTo>
                  <a:cubicBezTo>
                    <a:pt x="302491" y="808272"/>
                    <a:pt x="524423" y="776966"/>
                    <a:pt x="683047" y="610025"/>
                  </a:cubicBezTo>
                  <a:cubicBezTo>
                    <a:pt x="841670" y="443083"/>
                    <a:pt x="810047" y="181781"/>
                    <a:pt x="625897" y="73831"/>
                  </a:cubicBezTo>
                  <a:cubicBezTo>
                    <a:pt x="441747" y="-34119"/>
                    <a:pt x="239182" y="-30309"/>
                    <a:pt x="89512" y="129393"/>
                  </a:cubicBezTo>
                  <a:cubicBezTo>
                    <a:pt x="-60158" y="289096"/>
                    <a:pt x="-9167" y="522903"/>
                    <a:pt x="146662" y="665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033657" y="2158563"/>
              <a:ext cx="257868" cy="248316"/>
            </a:xfrm>
            <a:custGeom>
              <a:avLst/>
              <a:gdLst/>
              <a:ahLst/>
              <a:cxnLst/>
              <a:rect l="l" t="t" r="r" b="b"/>
              <a:pathLst>
                <a:path w="257868" h="248316" extrusionOk="0">
                  <a:moveTo>
                    <a:pt x="48256" y="218559"/>
                  </a:moveTo>
                  <a:cubicBezTo>
                    <a:pt x="99437" y="265422"/>
                    <a:pt x="172335" y="255135"/>
                    <a:pt x="224405" y="200335"/>
                  </a:cubicBezTo>
                  <a:cubicBezTo>
                    <a:pt x="276475" y="145534"/>
                    <a:pt x="265997" y="59746"/>
                    <a:pt x="205355" y="24249"/>
                  </a:cubicBezTo>
                  <a:cubicBezTo>
                    <a:pt x="144712" y="-11247"/>
                    <a:pt x="78355" y="-9914"/>
                    <a:pt x="29269" y="42537"/>
                  </a:cubicBezTo>
                  <a:cubicBezTo>
                    <a:pt x="-19816" y="94988"/>
                    <a:pt x="-2862" y="171887"/>
                    <a:pt x="48256" y="218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891147" y="5496758"/>
              <a:ext cx="257868" cy="248316"/>
            </a:xfrm>
            <a:custGeom>
              <a:avLst/>
              <a:gdLst/>
              <a:ahLst/>
              <a:cxnLst/>
              <a:rect l="l" t="t" r="r" b="b"/>
              <a:pathLst>
                <a:path w="257868" h="248316" extrusionOk="0">
                  <a:moveTo>
                    <a:pt x="48256" y="218559"/>
                  </a:moveTo>
                  <a:cubicBezTo>
                    <a:pt x="99436" y="265422"/>
                    <a:pt x="172334" y="255135"/>
                    <a:pt x="224405" y="200335"/>
                  </a:cubicBezTo>
                  <a:cubicBezTo>
                    <a:pt x="276475" y="145534"/>
                    <a:pt x="265997" y="59746"/>
                    <a:pt x="205355" y="24249"/>
                  </a:cubicBezTo>
                  <a:cubicBezTo>
                    <a:pt x="144712" y="-11247"/>
                    <a:pt x="78355" y="-9914"/>
                    <a:pt x="29269" y="42537"/>
                  </a:cubicBezTo>
                  <a:cubicBezTo>
                    <a:pt x="-19816" y="94988"/>
                    <a:pt x="-2862" y="171760"/>
                    <a:pt x="48256" y="218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568629" y="2410325"/>
              <a:ext cx="248378" cy="257380"/>
            </a:xfrm>
            <a:custGeom>
              <a:avLst/>
              <a:gdLst/>
              <a:ahLst/>
              <a:cxnLst/>
              <a:rect l="l" t="t" r="r" b="b"/>
              <a:pathLst>
                <a:path w="248378" h="257380" extrusionOk="0">
                  <a:moveTo>
                    <a:pt x="15937" y="70746"/>
                  </a:moveTo>
                  <a:cubicBezTo>
                    <a:pt x="-19242" y="130563"/>
                    <a:pt x="5967" y="199651"/>
                    <a:pt x="70420" y="239212"/>
                  </a:cubicBezTo>
                  <a:cubicBezTo>
                    <a:pt x="134873" y="278772"/>
                    <a:pt x="216470" y="250705"/>
                    <a:pt x="238695" y="184284"/>
                  </a:cubicBezTo>
                  <a:cubicBezTo>
                    <a:pt x="260920" y="117863"/>
                    <a:pt x="245743" y="52966"/>
                    <a:pt x="184276" y="15819"/>
                  </a:cubicBezTo>
                  <a:cubicBezTo>
                    <a:pt x="122808" y="-21329"/>
                    <a:pt x="51370" y="10993"/>
                    <a:pt x="15937" y="707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026741" y="2119783"/>
              <a:ext cx="2247585" cy="2436081"/>
            </a:xfrm>
            <a:custGeom>
              <a:avLst/>
              <a:gdLst/>
              <a:ahLst/>
              <a:cxnLst/>
              <a:rect l="l" t="t" r="r" b="b"/>
              <a:pathLst>
                <a:path w="2247585" h="2436081" extrusionOk="0">
                  <a:moveTo>
                    <a:pt x="1997623" y="157326"/>
                  </a:moveTo>
                  <a:cubicBezTo>
                    <a:pt x="2310043" y="410247"/>
                    <a:pt x="2310234" y="825473"/>
                    <a:pt x="2105255" y="1180946"/>
                  </a:cubicBezTo>
                  <a:cubicBezTo>
                    <a:pt x="1900278" y="1536420"/>
                    <a:pt x="1552361" y="1863698"/>
                    <a:pt x="1309664" y="2163355"/>
                  </a:cubicBezTo>
                  <a:cubicBezTo>
                    <a:pt x="1066967" y="2463011"/>
                    <a:pt x="618403" y="2540101"/>
                    <a:pt x="286044" y="2271305"/>
                  </a:cubicBezTo>
                  <a:cubicBezTo>
                    <a:pt x="-46315" y="2002509"/>
                    <a:pt x="-98131" y="1520926"/>
                    <a:pt x="178475" y="1247685"/>
                  </a:cubicBezTo>
                  <a:cubicBezTo>
                    <a:pt x="455081" y="974444"/>
                    <a:pt x="678156" y="562329"/>
                    <a:pt x="974003" y="265213"/>
                  </a:cubicBezTo>
                  <a:cubicBezTo>
                    <a:pt x="1269850" y="-31904"/>
                    <a:pt x="1685266" y="-95658"/>
                    <a:pt x="1997623" y="15732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023321" y="1490281"/>
              <a:ext cx="380539" cy="362910"/>
            </a:xfrm>
            <a:custGeom>
              <a:avLst/>
              <a:gdLst/>
              <a:ahLst/>
              <a:cxnLst/>
              <a:rect l="l" t="t" r="r" b="b"/>
              <a:pathLst>
                <a:path w="380539" h="362910" extrusionOk="0">
                  <a:moveTo>
                    <a:pt x="74764" y="327914"/>
                  </a:moveTo>
                  <a:cubicBezTo>
                    <a:pt x="163664" y="376555"/>
                    <a:pt x="273519" y="380746"/>
                    <a:pt x="338734" y="300228"/>
                  </a:cubicBezTo>
                  <a:cubicBezTo>
                    <a:pt x="403948" y="219653"/>
                    <a:pt x="391502" y="101479"/>
                    <a:pt x="310921" y="36258"/>
                  </a:cubicBezTo>
                  <a:cubicBezTo>
                    <a:pt x="230339" y="-28956"/>
                    <a:pt x="118197" y="2095"/>
                    <a:pt x="46951" y="63944"/>
                  </a:cubicBezTo>
                  <a:cubicBezTo>
                    <a:pt x="-24296" y="125793"/>
                    <a:pt x="-14009" y="279273"/>
                    <a:pt x="74764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493305" y="623215"/>
              <a:ext cx="230695" cy="219950"/>
            </a:xfrm>
            <a:custGeom>
              <a:avLst/>
              <a:gdLst/>
              <a:ahLst/>
              <a:cxnLst/>
              <a:rect l="l" t="t" r="r" b="b"/>
              <a:pathLst>
                <a:path w="230695" h="219950" extrusionOk="0">
                  <a:moveTo>
                    <a:pt x="45347" y="198729"/>
                  </a:moveTo>
                  <a:cubicBezTo>
                    <a:pt x="99131" y="228193"/>
                    <a:pt x="165997" y="230796"/>
                    <a:pt x="205303" y="181965"/>
                  </a:cubicBezTo>
                  <a:cubicBezTo>
                    <a:pt x="244864" y="133197"/>
                    <a:pt x="237371" y="61620"/>
                    <a:pt x="188603" y="22091"/>
                  </a:cubicBezTo>
                  <a:cubicBezTo>
                    <a:pt x="188539" y="22065"/>
                    <a:pt x="188539" y="22034"/>
                    <a:pt x="188476" y="22008"/>
                  </a:cubicBezTo>
                  <a:cubicBezTo>
                    <a:pt x="139644" y="-17552"/>
                    <a:pt x="71636" y="1244"/>
                    <a:pt x="28456" y="38772"/>
                  </a:cubicBezTo>
                  <a:cubicBezTo>
                    <a:pt x="-14724" y="76301"/>
                    <a:pt x="-8501" y="169265"/>
                    <a:pt x="45347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358816" y="0"/>
              <a:ext cx="2951872" cy="1913961"/>
            </a:xfrm>
            <a:custGeom>
              <a:avLst/>
              <a:gdLst/>
              <a:ahLst/>
              <a:cxnLst/>
              <a:rect l="l" t="t" r="r" b="b"/>
              <a:pathLst>
                <a:path w="2951872" h="1913961" extrusionOk="0">
                  <a:moveTo>
                    <a:pt x="449592" y="0"/>
                  </a:moveTo>
                  <a:lnTo>
                    <a:pt x="223532" y="279400"/>
                  </a:lnTo>
                  <a:cubicBezTo>
                    <a:pt x="-158167" y="750634"/>
                    <a:pt x="-12117" y="1271080"/>
                    <a:pt x="368883" y="1664526"/>
                  </a:cubicBezTo>
                  <a:cubicBezTo>
                    <a:pt x="749883" y="2057972"/>
                    <a:pt x="1472069" y="1968500"/>
                    <a:pt x="1754453" y="1518920"/>
                  </a:cubicBezTo>
                  <a:cubicBezTo>
                    <a:pt x="2036838" y="1069340"/>
                    <a:pt x="2488831" y="612077"/>
                    <a:pt x="2831223" y="189294"/>
                  </a:cubicBezTo>
                  <a:cubicBezTo>
                    <a:pt x="2878467" y="130971"/>
                    <a:pt x="2918980" y="67466"/>
                    <a:pt x="29518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36781" y="0"/>
              <a:ext cx="2404015" cy="2080478"/>
            </a:xfrm>
            <a:custGeom>
              <a:avLst/>
              <a:gdLst/>
              <a:ahLst/>
              <a:cxnLst/>
              <a:rect l="l" t="t" r="r" b="b"/>
              <a:pathLst>
                <a:path w="2404015" h="2080478" extrusionOk="0">
                  <a:moveTo>
                    <a:pt x="262188" y="112205"/>
                  </a:moveTo>
                  <a:cubicBezTo>
                    <a:pt x="-122940" y="734949"/>
                    <a:pt x="-100207" y="1366711"/>
                    <a:pt x="439988" y="1804226"/>
                  </a:cubicBezTo>
                  <a:cubicBezTo>
                    <a:pt x="980182" y="2241741"/>
                    <a:pt x="1713861" y="2142681"/>
                    <a:pt x="2131945" y="1626426"/>
                  </a:cubicBezTo>
                  <a:cubicBezTo>
                    <a:pt x="2524312" y="1141921"/>
                    <a:pt x="2489133" y="360807"/>
                    <a:pt x="2046855" y="0"/>
                  </a:cubicBezTo>
                  <a:lnTo>
                    <a:pt x="342261" y="0"/>
                  </a:lnTo>
                  <a:cubicBezTo>
                    <a:pt x="313115" y="35585"/>
                    <a:pt x="286362" y="73069"/>
                    <a:pt x="262188" y="1122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591182" y="3281293"/>
              <a:ext cx="1600817" cy="1997697"/>
            </a:xfrm>
            <a:custGeom>
              <a:avLst/>
              <a:gdLst/>
              <a:ahLst/>
              <a:cxnLst/>
              <a:rect l="l" t="t" r="r" b="b"/>
              <a:pathLst>
                <a:path w="1600817" h="1997697" extrusionOk="0">
                  <a:moveTo>
                    <a:pt x="1600817" y="169233"/>
                  </a:moveTo>
                  <a:cubicBezTo>
                    <a:pt x="1196449" y="-124772"/>
                    <a:pt x="660255" y="-25140"/>
                    <a:pt x="269603" y="386149"/>
                  </a:cubicBezTo>
                  <a:cubicBezTo>
                    <a:pt x="-149497" y="827284"/>
                    <a:pt x="-65359" y="1517402"/>
                    <a:pt x="420543" y="1802644"/>
                  </a:cubicBezTo>
                  <a:cubicBezTo>
                    <a:pt x="815005" y="2034228"/>
                    <a:pt x="1242424" y="2071122"/>
                    <a:pt x="1600817" y="18509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490709" y="5556126"/>
              <a:ext cx="2701290" cy="1301873"/>
            </a:xfrm>
            <a:custGeom>
              <a:avLst/>
              <a:gdLst/>
              <a:ahLst/>
              <a:cxnLst/>
              <a:rect l="l" t="t" r="r" b="b"/>
              <a:pathLst>
                <a:path w="2701290" h="1301873" extrusionOk="0">
                  <a:moveTo>
                    <a:pt x="2701290" y="637156"/>
                  </a:moveTo>
                  <a:cubicBezTo>
                    <a:pt x="2602484" y="488070"/>
                    <a:pt x="2470849" y="363598"/>
                    <a:pt x="2316480" y="273301"/>
                  </a:cubicBezTo>
                  <a:cubicBezTo>
                    <a:pt x="1635696" y="-126368"/>
                    <a:pt x="885063" y="-112144"/>
                    <a:pt x="331216" y="479104"/>
                  </a:cubicBezTo>
                  <a:cubicBezTo>
                    <a:pt x="104140" y="721357"/>
                    <a:pt x="2032" y="1009774"/>
                    <a:pt x="0" y="1301874"/>
                  </a:cubicBezTo>
                  <a:lnTo>
                    <a:pt x="2701290" y="13018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0" y="4521200"/>
              <a:ext cx="963988" cy="1891601"/>
            </a:xfrm>
            <a:custGeom>
              <a:avLst/>
              <a:gdLst/>
              <a:ahLst/>
              <a:cxnLst/>
              <a:rect l="l" t="t" r="r" b="b"/>
              <a:pathLst>
                <a:path w="963988" h="1891601" extrusionOk="0">
                  <a:moveTo>
                    <a:pt x="565150" y="183134"/>
                  </a:moveTo>
                  <a:cubicBezTo>
                    <a:pt x="380302" y="74803"/>
                    <a:pt x="188151" y="11366"/>
                    <a:pt x="0" y="0"/>
                  </a:cubicBezTo>
                  <a:lnTo>
                    <a:pt x="0" y="1891602"/>
                  </a:lnTo>
                  <a:cubicBezTo>
                    <a:pt x="248539" y="1872552"/>
                    <a:pt x="500063" y="1746695"/>
                    <a:pt x="708152" y="1527620"/>
                  </a:cubicBezTo>
                  <a:cubicBezTo>
                    <a:pt x="1105789" y="1108901"/>
                    <a:pt x="1026033" y="453898"/>
                    <a:pt x="565150" y="1831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5613285"/>
              <a:ext cx="1873164" cy="1244714"/>
            </a:xfrm>
            <a:custGeom>
              <a:avLst/>
              <a:gdLst/>
              <a:ahLst/>
              <a:cxnLst/>
              <a:rect l="l" t="t" r="r" b="b"/>
              <a:pathLst>
                <a:path w="1873164" h="1244714" extrusionOk="0">
                  <a:moveTo>
                    <a:pt x="1435989" y="226936"/>
                  </a:moveTo>
                  <a:cubicBezTo>
                    <a:pt x="941007" y="-100660"/>
                    <a:pt x="371793" y="-76085"/>
                    <a:pt x="0" y="316980"/>
                  </a:cubicBezTo>
                  <a:lnTo>
                    <a:pt x="0" y="1244715"/>
                  </a:lnTo>
                  <a:lnTo>
                    <a:pt x="1852549" y="1244715"/>
                  </a:lnTo>
                  <a:cubicBezTo>
                    <a:pt x="1929892" y="874129"/>
                    <a:pt x="1789303" y="460807"/>
                    <a:pt x="1435989" y="2269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1419825" y="2220425"/>
            <a:ext cx="4993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10"/>
          <p:cNvGrpSpPr/>
          <p:nvPr/>
        </p:nvGrpSpPr>
        <p:grpSpPr>
          <a:xfrm>
            <a:off x="0" y="0"/>
            <a:ext cx="9158630" cy="5151729"/>
            <a:chOff x="0" y="0"/>
            <a:chExt cx="12192000" cy="6857999"/>
          </a:xfrm>
        </p:grpSpPr>
        <p:sp>
          <p:nvSpPr>
            <p:cNvPr id="237" name="Google Shape;237;p10"/>
            <p:cNvSpPr/>
            <p:nvPr/>
          </p:nvSpPr>
          <p:spPr>
            <a:xfrm>
              <a:off x="0" y="0"/>
              <a:ext cx="2159540" cy="3253090"/>
            </a:xfrm>
            <a:custGeom>
              <a:avLst/>
              <a:gdLst/>
              <a:ahLst/>
              <a:cxnLst/>
              <a:rect l="l" t="t" r="r" b="b"/>
              <a:pathLst>
                <a:path w="2159540" h="3253090" extrusionOk="0">
                  <a:moveTo>
                    <a:pt x="0" y="3240024"/>
                  </a:moveTo>
                  <a:cubicBezTo>
                    <a:pt x="573024" y="3314256"/>
                    <a:pt x="1186244" y="3070289"/>
                    <a:pt x="1673670" y="2557018"/>
                  </a:cubicBezTo>
                  <a:cubicBezTo>
                    <a:pt x="2428875" y="1761998"/>
                    <a:pt x="2277428" y="517970"/>
                    <a:pt x="1401699" y="3874"/>
                  </a:cubicBezTo>
                  <a:lnTo>
                    <a:pt x="13949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0"/>
            <p:cNvSpPr/>
            <p:nvPr/>
          </p:nvSpPr>
          <p:spPr>
            <a:xfrm>
              <a:off x="11337681" y="105918"/>
              <a:ext cx="854318" cy="1629473"/>
            </a:xfrm>
            <a:custGeom>
              <a:avLst/>
              <a:gdLst/>
              <a:ahLst/>
              <a:cxnLst/>
              <a:rect l="l" t="t" r="r" b="b"/>
              <a:pathLst>
                <a:path w="854318" h="1629473" extrusionOk="0">
                  <a:moveTo>
                    <a:pt x="854318" y="0"/>
                  </a:moveTo>
                  <a:cubicBezTo>
                    <a:pt x="620257" y="19812"/>
                    <a:pt x="387657" y="130937"/>
                    <a:pt x="210999" y="284163"/>
                  </a:cubicBezTo>
                  <a:cubicBezTo>
                    <a:pt x="-109612" y="562420"/>
                    <a:pt x="-62813" y="1253681"/>
                    <a:pt x="337492" y="1473137"/>
                  </a:cubicBezTo>
                  <a:cubicBezTo>
                    <a:pt x="500687" y="1562545"/>
                    <a:pt x="679630" y="1618805"/>
                    <a:pt x="854318" y="1629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9622028" y="4708770"/>
              <a:ext cx="2569971" cy="2149229"/>
            </a:xfrm>
            <a:custGeom>
              <a:avLst/>
              <a:gdLst/>
              <a:ahLst/>
              <a:cxnLst/>
              <a:rect l="l" t="t" r="r" b="b"/>
              <a:pathLst>
                <a:path w="2569971" h="2149229" extrusionOk="0">
                  <a:moveTo>
                    <a:pt x="2569972" y="2149230"/>
                  </a:moveTo>
                  <a:lnTo>
                    <a:pt x="2569972" y="25345"/>
                  </a:lnTo>
                  <a:cubicBezTo>
                    <a:pt x="2168334" y="-63555"/>
                    <a:pt x="1734947" y="84400"/>
                    <a:pt x="1398524" y="422220"/>
                  </a:cubicBezTo>
                  <a:cubicBezTo>
                    <a:pt x="926909" y="895866"/>
                    <a:pt x="571182" y="1552520"/>
                    <a:pt x="130366" y="1988321"/>
                  </a:cubicBezTo>
                  <a:cubicBezTo>
                    <a:pt x="81090" y="2036961"/>
                    <a:pt x="37338" y="2090936"/>
                    <a:pt x="0" y="21492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305263" y="0"/>
              <a:ext cx="1446400" cy="968569"/>
            </a:xfrm>
            <a:custGeom>
              <a:avLst/>
              <a:gdLst/>
              <a:ahLst/>
              <a:cxnLst/>
              <a:rect l="l" t="t" r="r" b="b"/>
              <a:pathLst>
                <a:path w="1446400" h="968569" extrusionOk="0">
                  <a:moveTo>
                    <a:pt x="264712" y="802323"/>
                  </a:moveTo>
                  <a:cubicBezTo>
                    <a:pt x="590086" y="1065594"/>
                    <a:pt x="1031221" y="1006030"/>
                    <a:pt x="1282744" y="695325"/>
                  </a:cubicBezTo>
                  <a:cubicBezTo>
                    <a:pt x="1440669" y="500380"/>
                    <a:pt x="1483404" y="225425"/>
                    <a:pt x="1414824" y="0"/>
                  </a:cubicBezTo>
                  <a:lnTo>
                    <a:pt x="51860" y="0"/>
                  </a:lnTo>
                  <a:cubicBezTo>
                    <a:pt x="-57233" y="300736"/>
                    <a:pt x="2140" y="589661"/>
                    <a:pt x="264712" y="802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181668" y="773563"/>
              <a:ext cx="301359" cy="302398"/>
            </a:xfrm>
            <a:custGeom>
              <a:avLst/>
              <a:gdLst/>
              <a:ahLst/>
              <a:cxnLst/>
              <a:rect l="l" t="t" r="r" b="b"/>
              <a:pathLst>
                <a:path w="301359" h="302398" extrusionOk="0">
                  <a:moveTo>
                    <a:pt x="55186" y="267837"/>
                  </a:moveTo>
                  <a:cubicBezTo>
                    <a:pt x="118095" y="320428"/>
                    <a:pt x="211724" y="312058"/>
                    <a:pt x="264312" y="249149"/>
                  </a:cubicBezTo>
                  <a:cubicBezTo>
                    <a:pt x="265319" y="247942"/>
                    <a:pt x="266307" y="246723"/>
                    <a:pt x="267276" y="245485"/>
                  </a:cubicBezTo>
                  <a:cubicBezTo>
                    <a:pt x="319664" y="180715"/>
                    <a:pt x="311218" y="74035"/>
                    <a:pt x="244988" y="33395"/>
                  </a:cubicBezTo>
                  <a:cubicBezTo>
                    <a:pt x="178757" y="-7245"/>
                    <a:pt x="81221" y="-22358"/>
                    <a:pt x="32898" y="55747"/>
                  </a:cubicBezTo>
                  <a:cubicBezTo>
                    <a:pt x="-15426" y="133852"/>
                    <a:pt x="-12568" y="212782"/>
                    <a:pt x="55186" y="2678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10871839" y="986555"/>
              <a:ext cx="928947" cy="932303"/>
            </a:xfrm>
            <a:custGeom>
              <a:avLst/>
              <a:gdLst/>
              <a:ahLst/>
              <a:cxnLst/>
              <a:rect l="l" t="t" r="r" b="b"/>
              <a:pathLst>
                <a:path w="928947" h="932303" extrusionOk="0">
                  <a:moveTo>
                    <a:pt x="169604" y="825607"/>
                  </a:moveTo>
                  <a:cubicBezTo>
                    <a:pt x="378328" y="994644"/>
                    <a:pt x="661729" y="956290"/>
                    <a:pt x="823654" y="756773"/>
                  </a:cubicBezTo>
                  <a:cubicBezTo>
                    <a:pt x="985579" y="557256"/>
                    <a:pt x="959226" y="227501"/>
                    <a:pt x="755074" y="102723"/>
                  </a:cubicBezTo>
                  <a:cubicBezTo>
                    <a:pt x="550921" y="-22054"/>
                    <a:pt x="250249" y="-69044"/>
                    <a:pt x="101404" y="171557"/>
                  </a:cubicBezTo>
                  <a:cubicBezTo>
                    <a:pt x="-47439" y="412159"/>
                    <a:pt x="-38740" y="656634"/>
                    <a:pt x="169604" y="8256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2028065" y="0"/>
              <a:ext cx="373336" cy="331526"/>
            </a:xfrm>
            <a:custGeom>
              <a:avLst/>
              <a:gdLst/>
              <a:ahLst/>
              <a:cxnLst/>
              <a:rect l="l" t="t" r="r" b="b"/>
              <a:pathLst>
                <a:path w="373336" h="331526" extrusionOk="0">
                  <a:moveTo>
                    <a:pt x="21270" y="229743"/>
                  </a:moveTo>
                  <a:cubicBezTo>
                    <a:pt x="69403" y="324993"/>
                    <a:pt x="178179" y="356743"/>
                    <a:pt x="268920" y="310706"/>
                  </a:cubicBezTo>
                  <a:cubicBezTo>
                    <a:pt x="359662" y="264668"/>
                    <a:pt x="403731" y="141161"/>
                    <a:pt x="350010" y="63056"/>
                  </a:cubicBezTo>
                  <a:cubicBezTo>
                    <a:pt x="333677" y="39233"/>
                    <a:pt x="313878" y="17980"/>
                    <a:pt x="291272" y="0"/>
                  </a:cubicBezTo>
                  <a:lnTo>
                    <a:pt x="78357" y="0"/>
                  </a:lnTo>
                  <a:cubicBezTo>
                    <a:pt x="3554" y="61468"/>
                    <a:pt x="-22481" y="143447"/>
                    <a:pt x="21270" y="2297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2369848" y="273325"/>
              <a:ext cx="169729" cy="170275"/>
            </a:xfrm>
            <a:custGeom>
              <a:avLst/>
              <a:gdLst/>
              <a:ahLst/>
              <a:cxnLst/>
              <a:rect l="l" t="t" r="r" b="b"/>
              <a:pathLst>
                <a:path w="169729" h="170275" extrusionOk="0">
                  <a:moveTo>
                    <a:pt x="9687" y="123994"/>
                  </a:moveTo>
                  <a:cubicBezTo>
                    <a:pt x="29727" y="164944"/>
                    <a:pt x="79169" y="181894"/>
                    <a:pt x="120120" y="161853"/>
                  </a:cubicBezTo>
                  <a:cubicBezTo>
                    <a:pt x="120844" y="161499"/>
                    <a:pt x="121561" y="161136"/>
                    <a:pt x="122272" y="160761"/>
                  </a:cubicBezTo>
                  <a:cubicBezTo>
                    <a:pt x="163547" y="139869"/>
                    <a:pt x="183550" y="83735"/>
                    <a:pt x="159102" y="48239"/>
                  </a:cubicBezTo>
                  <a:cubicBezTo>
                    <a:pt x="134655" y="12742"/>
                    <a:pt x="88744" y="-17166"/>
                    <a:pt x="46517" y="11409"/>
                  </a:cubicBezTo>
                  <a:cubicBezTo>
                    <a:pt x="4289" y="39984"/>
                    <a:pt x="-12221" y="80814"/>
                    <a:pt x="9687" y="1239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9052624" y="6351471"/>
              <a:ext cx="779104" cy="506528"/>
            </a:xfrm>
            <a:custGeom>
              <a:avLst/>
              <a:gdLst/>
              <a:ahLst/>
              <a:cxnLst/>
              <a:rect l="l" t="t" r="r" b="b"/>
              <a:pathLst>
                <a:path w="779104" h="506528" extrusionOk="0">
                  <a:moveTo>
                    <a:pt x="619314" y="82920"/>
                  </a:moveTo>
                  <a:cubicBezTo>
                    <a:pt x="429322" y="-42874"/>
                    <a:pt x="209421" y="-26618"/>
                    <a:pt x="75246" y="139054"/>
                  </a:cubicBezTo>
                  <a:cubicBezTo>
                    <a:pt x="5777" y="224842"/>
                    <a:pt x="-11558" y="370575"/>
                    <a:pt x="6856" y="506528"/>
                  </a:cubicBezTo>
                  <a:lnTo>
                    <a:pt x="756156" y="506528"/>
                  </a:lnTo>
                  <a:cubicBezTo>
                    <a:pt x="814831" y="350699"/>
                    <a:pt x="758061" y="174995"/>
                    <a:pt x="619314" y="829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1426120" y="920796"/>
              <a:ext cx="1119129" cy="1077892"/>
            </a:xfrm>
            <a:custGeom>
              <a:avLst/>
              <a:gdLst/>
              <a:ahLst/>
              <a:cxnLst/>
              <a:rect l="l" t="t" r="r" b="b"/>
              <a:pathLst>
                <a:path w="1119129" h="1077892" extrusionOk="0">
                  <a:moveTo>
                    <a:pt x="209068" y="948834"/>
                  </a:moveTo>
                  <a:cubicBezTo>
                    <a:pt x="431318" y="1152034"/>
                    <a:pt x="747548" y="1107584"/>
                    <a:pt x="973671" y="869586"/>
                  </a:cubicBezTo>
                  <a:cubicBezTo>
                    <a:pt x="1199795" y="631588"/>
                    <a:pt x="1154392" y="259097"/>
                    <a:pt x="892201" y="105237"/>
                  </a:cubicBezTo>
                  <a:cubicBezTo>
                    <a:pt x="630009" y="-48624"/>
                    <a:pt x="340957" y="-43226"/>
                    <a:pt x="127597" y="184485"/>
                  </a:cubicBezTo>
                  <a:cubicBezTo>
                    <a:pt x="-85763" y="412196"/>
                    <a:pt x="-13055" y="745444"/>
                    <a:pt x="209068" y="9488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11160703" y="4866386"/>
              <a:ext cx="577036" cy="555898"/>
            </a:xfrm>
            <a:custGeom>
              <a:avLst/>
              <a:gdLst/>
              <a:ahLst/>
              <a:cxnLst/>
              <a:rect l="l" t="t" r="r" b="b"/>
              <a:pathLst>
                <a:path w="577036" h="555898" extrusionOk="0">
                  <a:moveTo>
                    <a:pt x="107753" y="489330"/>
                  </a:moveTo>
                  <a:cubicBezTo>
                    <a:pt x="222053" y="594169"/>
                    <a:pt x="385438" y="571182"/>
                    <a:pt x="502024" y="448436"/>
                  </a:cubicBezTo>
                  <a:cubicBezTo>
                    <a:pt x="618610" y="325691"/>
                    <a:pt x="595242" y="133667"/>
                    <a:pt x="460051" y="54292"/>
                  </a:cubicBezTo>
                  <a:cubicBezTo>
                    <a:pt x="324859" y="-25083"/>
                    <a:pt x="175761" y="-22289"/>
                    <a:pt x="65779" y="95123"/>
                  </a:cubicBezTo>
                  <a:cubicBezTo>
                    <a:pt x="-44203" y="212534"/>
                    <a:pt x="-6738" y="384429"/>
                    <a:pt x="107753" y="4893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2352471" y="1985504"/>
              <a:ext cx="189466" cy="182642"/>
            </a:xfrm>
            <a:custGeom>
              <a:avLst/>
              <a:gdLst/>
              <a:ahLst/>
              <a:cxnLst/>
              <a:rect l="l" t="t" r="r" b="b"/>
              <a:pathLst>
                <a:path w="189466" h="182642" extrusionOk="0">
                  <a:moveTo>
                    <a:pt x="35446" y="160795"/>
                  </a:moveTo>
                  <a:cubicBezTo>
                    <a:pt x="73038" y="195212"/>
                    <a:pt x="126632" y="187656"/>
                    <a:pt x="164859" y="147333"/>
                  </a:cubicBezTo>
                  <a:cubicBezTo>
                    <a:pt x="203086" y="107011"/>
                    <a:pt x="195466" y="44019"/>
                    <a:pt x="151079" y="17920"/>
                  </a:cubicBezTo>
                  <a:cubicBezTo>
                    <a:pt x="106693" y="-8178"/>
                    <a:pt x="57734" y="-7480"/>
                    <a:pt x="21603" y="31382"/>
                  </a:cubicBezTo>
                  <a:cubicBezTo>
                    <a:pt x="-14529" y="70244"/>
                    <a:pt x="-2210" y="126505"/>
                    <a:pt x="35446" y="1607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11524180" y="5443206"/>
              <a:ext cx="189464" cy="182642"/>
            </a:xfrm>
            <a:custGeom>
              <a:avLst/>
              <a:gdLst/>
              <a:ahLst/>
              <a:cxnLst/>
              <a:rect l="l" t="t" r="r" b="b"/>
              <a:pathLst>
                <a:path w="189464" h="182642" extrusionOk="0">
                  <a:moveTo>
                    <a:pt x="35360" y="160796"/>
                  </a:moveTo>
                  <a:cubicBezTo>
                    <a:pt x="72951" y="195212"/>
                    <a:pt x="126546" y="187656"/>
                    <a:pt x="164836" y="147334"/>
                  </a:cubicBezTo>
                  <a:cubicBezTo>
                    <a:pt x="203126" y="107011"/>
                    <a:pt x="195443" y="44019"/>
                    <a:pt x="150993" y="17921"/>
                  </a:cubicBezTo>
                  <a:cubicBezTo>
                    <a:pt x="106543" y="-8178"/>
                    <a:pt x="57648" y="-7479"/>
                    <a:pt x="21580" y="31383"/>
                  </a:cubicBezTo>
                  <a:cubicBezTo>
                    <a:pt x="-14488" y="70245"/>
                    <a:pt x="-2233" y="126315"/>
                    <a:pt x="35360" y="1607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2512688" y="1837315"/>
              <a:ext cx="94839" cy="91318"/>
            </a:xfrm>
            <a:custGeom>
              <a:avLst/>
              <a:gdLst/>
              <a:ahLst/>
              <a:cxnLst/>
              <a:rect l="l" t="t" r="r" b="b"/>
              <a:pathLst>
                <a:path w="94839" h="91318" extrusionOk="0">
                  <a:moveTo>
                    <a:pt x="17660" y="80385"/>
                  </a:moveTo>
                  <a:cubicBezTo>
                    <a:pt x="36710" y="97593"/>
                    <a:pt x="63253" y="93847"/>
                    <a:pt x="82430" y="73654"/>
                  </a:cubicBezTo>
                  <a:cubicBezTo>
                    <a:pt x="98781" y="57569"/>
                    <a:pt x="99004" y="31280"/>
                    <a:pt x="82919" y="14923"/>
                  </a:cubicBezTo>
                  <a:cubicBezTo>
                    <a:pt x="80684" y="12656"/>
                    <a:pt x="78201" y="10649"/>
                    <a:pt x="75508" y="8947"/>
                  </a:cubicBezTo>
                  <a:cubicBezTo>
                    <a:pt x="53283" y="-4070"/>
                    <a:pt x="28836" y="-3753"/>
                    <a:pt x="10802" y="15678"/>
                  </a:cubicBezTo>
                  <a:cubicBezTo>
                    <a:pt x="-7232" y="35109"/>
                    <a:pt x="-1136" y="62859"/>
                    <a:pt x="17660" y="803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11074663" y="5899581"/>
              <a:ext cx="189465" cy="182642"/>
            </a:xfrm>
            <a:custGeom>
              <a:avLst/>
              <a:gdLst/>
              <a:ahLst/>
              <a:cxnLst/>
              <a:rect l="l" t="t" r="r" b="b"/>
              <a:pathLst>
                <a:path w="189465" h="182642" extrusionOk="0">
                  <a:moveTo>
                    <a:pt x="35360" y="160795"/>
                  </a:moveTo>
                  <a:cubicBezTo>
                    <a:pt x="72952" y="195212"/>
                    <a:pt x="126546" y="187656"/>
                    <a:pt x="164836" y="147333"/>
                  </a:cubicBezTo>
                  <a:cubicBezTo>
                    <a:pt x="203127" y="107011"/>
                    <a:pt x="195443" y="44019"/>
                    <a:pt x="150993" y="17920"/>
                  </a:cubicBezTo>
                  <a:cubicBezTo>
                    <a:pt x="106543" y="-8178"/>
                    <a:pt x="57648" y="-7480"/>
                    <a:pt x="21580" y="31382"/>
                  </a:cubicBezTo>
                  <a:cubicBezTo>
                    <a:pt x="-14488" y="70244"/>
                    <a:pt x="-2233" y="126569"/>
                    <a:pt x="35360" y="160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11669025" y="2982853"/>
              <a:ext cx="522974" cy="555794"/>
            </a:xfrm>
            <a:custGeom>
              <a:avLst/>
              <a:gdLst/>
              <a:ahLst/>
              <a:cxnLst/>
              <a:rect l="l" t="t" r="r" b="b"/>
              <a:pathLst>
                <a:path w="522974" h="555794" extrusionOk="0">
                  <a:moveTo>
                    <a:pt x="522975" y="108136"/>
                  </a:moveTo>
                  <a:cubicBezTo>
                    <a:pt x="505385" y="86527"/>
                    <a:pt x="484049" y="68246"/>
                    <a:pt x="460046" y="54161"/>
                  </a:cubicBezTo>
                  <a:cubicBezTo>
                    <a:pt x="324855" y="-25214"/>
                    <a:pt x="175756" y="-22039"/>
                    <a:pt x="65775" y="95055"/>
                  </a:cubicBezTo>
                  <a:cubicBezTo>
                    <a:pt x="-44207" y="212149"/>
                    <a:pt x="-6743" y="384298"/>
                    <a:pt x="107812" y="489200"/>
                  </a:cubicBezTo>
                  <a:cubicBezTo>
                    <a:pt x="222366" y="594102"/>
                    <a:pt x="385497" y="571051"/>
                    <a:pt x="502083" y="448306"/>
                  </a:cubicBezTo>
                  <a:cubicBezTo>
                    <a:pt x="509513" y="440482"/>
                    <a:pt x="516497" y="432234"/>
                    <a:pt x="522975" y="4236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0" y="5664838"/>
              <a:ext cx="1038230" cy="1193161"/>
            </a:xfrm>
            <a:custGeom>
              <a:avLst/>
              <a:gdLst/>
              <a:ahLst/>
              <a:cxnLst/>
              <a:rect l="l" t="t" r="r" b="b"/>
              <a:pathLst>
                <a:path w="1038230" h="1193161" extrusionOk="0">
                  <a:moveTo>
                    <a:pt x="723900" y="163889"/>
                  </a:moveTo>
                  <a:cubicBezTo>
                    <a:pt x="509461" y="-9592"/>
                    <a:pt x="245936" y="-32389"/>
                    <a:pt x="0" y="35302"/>
                  </a:cubicBezTo>
                  <a:lnTo>
                    <a:pt x="0" y="1193161"/>
                  </a:lnTo>
                  <a:lnTo>
                    <a:pt x="952500" y="1193161"/>
                  </a:lnTo>
                  <a:cubicBezTo>
                    <a:pt x="1125398" y="838704"/>
                    <a:pt x="1030586" y="411825"/>
                    <a:pt x="723900" y="1638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0" y="4897936"/>
              <a:ext cx="1068429" cy="1153631"/>
            </a:xfrm>
            <a:custGeom>
              <a:avLst/>
              <a:gdLst/>
              <a:ahLst/>
              <a:cxnLst/>
              <a:rect l="l" t="t" r="r" b="b"/>
              <a:pathLst>
                <a:path w="1068429" h="1153631" extrusionOk="0">
                  <a:moveTo>
                    <a:pt x="826516" y="125612"/>
                  </a:moveTo>
                  <a:cubicBezTo>
                    <a:pt x="538099" y="-65269"/>
                    <a:pt x="204153" y="-40187"/>
                    <a:pt x="0" y="211718"/>
                  </a:cubicBezTo>
                  <a:lnTo>
                    <a:pt x="0" y="211718"/>
                  </a:lnTo>
                  <a:lnTo>
                    <a:pt x="0" y="946730"/>
                  </a:lnTo>
                  <a:cubicBezTo>
                    <a:pt x="25459" y="980563"/>
                    <a:pt x="54926" y="1011183"/>
                    <a:pt x="87757" y="1037917"/>
                  </a:cubicBezTo>
                  <a:cubicBezTo>
                    <a:pt x="316357" y="1222955"/>
                    <a:pt x="680974" y="1180156"/>
                    <a:pt x="914083" y="951810"/>
                  </a:cubicBezTo>
                  <a:cubicBezTo>
                    <a:pt x="1147191" y="723464"/>
                    <a:pt x="1114870" y="316493"/>
                    <a:pt x="826516" y="1256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10547338" y="2583702"/>
              <a:ext cx="866003" cy="834312"/>
            </a:xfrm>
            <a:custGeom>
              <a:avLst/>
              <a:gdLst/>
              <a:ahLst/>
              <a:cxnLst/>
              <a:rect l="l" t="t" r="r" b="b"/>
              <a:pathLst>
                <a:path w="866003" h="834312" extrusionOk="0">
                  <a:moveTo>
                    <a:pt x="161810" y="734363"/>
                  </a:moveTo>
                  <a:cubicBezTo>
                    <a:pt x="333704" y="891779"/>
                    <a:pt x="578560" y="857235"/>
                    <a:pt x="753503" y="673022"/>
                  </a:cubicBezTo>
                  <a:cubicBezTo>
                    <a:pt x="928445" y="488808"/>
                    <a:pt x="893203" y="200582"/>
                    <a:pt x="690511" y="81456"/>
                  </a:cubicBezTo>
                  <a:cubicBezTo>
                    <a:pt x="487818" y="-37670"/>
                    <a:pt x="263854" y="-33416"/>
                    <a:pt x="98754" y="142797"/>
                  </a:cubicBezTo>
                  <a:cubicBezTo>
                    <a:pt x="-66346" y="319009"/>
                    <a:pt x="-10148" y="576946"/>
                    <a:pt x="161810" y="7343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9622038" y="3540800"/>
              <a:ext cx="2228612" cy="2416024"/>
            </a:xfrm>
            <a:custGeom>
              <a:avLst/>
              <a:gdLst/>
              <a:ahLst/>
              <a:cxnLst/>
              <a:rect l="l" t="t" r="r" b="b"/>
              <a:pathLst>
                <a:path w="2614208" h="2834046" extrusionOk="0">
                  <a:moveTo>
                    <a:pt x="2323490" y="183186"/>
                  </a:moveTo>
                  <a:cubicBezTo>
                    <a:pt x="2686837" y="477445"/>
                    <a:pt x="2687091" y="960298"/>
                    <a:pt x="2448649" y="1373811"/>
                  </a:cubicBezTo>
                  <a:cubicBezTo>
                    <a:pt x="2210207" y="1787323"/>
                    <a:pt x="1805584" y="2167878"/>
                    <a:pt x="1523327" y="2516811"/>
                  </a:cubicBezTo>
                  <a:cubicBezTo>
                    <a:pt x="1241069" y="2865743"/>
                    <a:pt x="719353" y="2954961"/>
                    <a:pt x="332702" y="2641969"/>
                  </a:cubicBezTo>
                  <a:cubicBezTo>
                    <a:pt x="-53950" y="2328978"/>
                    <a:pt x="-114084" y="1769225"/>
                    <a:pt x="207606" y="1451344"/>
                  </a:cubicBezTo>
                  <a:cubicBezTo>
                    <a:pt x="529297" y="1133463"/>
                    <a:pt x="788822" y="654229"/>
                    <a:pt x="1132929" y="308344"/>
                  </a:cubicBezTo>
                  <a:cubicBezTo>
                    <a:pt x="1477035" y="-37541"/>
                    <a:pt x="1960206" y="-111010"/>
                    <a:pt x="2323490" y="183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228577" y="3606751"/>
              <a:ext cx="711488" cy="685378"/>
            </a:xfrm>
            <a:custGeom>
              <a:avLst/>
              <a:gdLst/>
              <a:ahLst/>
              <a:cxnLst/>
              <a:rect l="l" t="t" r="r" b="b"/>
              <a:pathLst>
                <a:path w="711488" h="685378" extrusionOk="0">
                  <a:moveTo>
                    <a:pt x="132928" y="603298"/>
                  </a:moveTo>
                  <a:cubicBezTo>
                    <a:pt x="274152" y="732584"/>
                    <a:pt x="475320" y="704200"/>
                    <a:pt x="619020" y="552879"/>
                  </a:cubicBezTo>
                  <a:cubicBezTo>
                    <a:pt x="762721" y="401558"/>
                    <a:pt x="733955" y="164767"/>
                    <a:pt x="567268" y="66914"/>
                  </a:cubicBezTo>
                  <a:cubicBezTo>
                    <a:pt x="400580" y="-30940"/>
                    <a:pt x="216748" y="-27448"/>
                    <a:pt x="81112" y="117269"/>
                  </a:cubicBezTo>
                  <a:cubicBezTo>
                    <a:pt x="-54524" y="261986"/>
                    <a:pt x="-8296" y="474012"/>
                    <a:pt x="132928" y="6032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11245850" y="5946076"/>
              <a:ext cx="946150" cy="911923"/>
            </a:xfrm>
            <a:custGeom>
              <a:avLst/>
              <a:gdLst/>
              <a:ahLst/>
              <a:cxnLst/>
              <a:rect l="l" t="t" r="r" b="b"/>
              <a:pathLst>
                <a:path w="946150" h="911923" extrusionOk="0">
                  <a:moveTo>
                    <a:pt x="946150" y="911923"/>
                  </a:moveTo>
                  <a:lnTo>
                    <a:pt x="946150" y="0"/>
                  </a:lnTo>
                  <a:cubicBezTo>
                    <a:pt x="691388" y="18224"/>
                    <a:pt x="448183" y="129477"/>
                    <a:pt x="242126" y="349250"/>
                  </a:cubicBezTo>
                  <a:cubicBezTo>
                    <a:pt x="86296" y="515620"/>
                    <a:pt x="10478" y="711517"/>
                    <a:pt x="0" y="911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11785200" y="1760054"/>
              <a:ext cx="279737" cy="266755"/>
            </a:xfrm>
            <a:custGeom>
              <a:avLst/>
              <a:gdLst/>
              <a:ahLst/>
              <a:cxnLst/>
              <a:rect l="l" t="t" r="r" b="b"/>
              <a:pathLst>
                <a:path w="279737" h="266755" extrusionOk="0">
                  <a:moveTo>
                    <a:pt x="54946" y="241021"/>
                  </a:moveTo>
                  <a:cubicBezTo>
                    <a:pt x="120224" y="276771"/>
                    <a:pt x="200996" y="279883"/>
                    <a:pt x="249002" y="220700"/>
                  </a:cubicBezTo>
                  <a:cubicBezTo>
                    <a:pt x="296944" y="161468"/>
                    <a:pt x="287801" y="74587"/>
                    <a:pt x="228555" y="26644"/>
                  </a:cubicBezTo>
                  <a:cubicBezTo>
                    <a:pt x="169309" y="-21298"/>
                    <a:pt x="86823" y="1562"/>
                    <a:pt x="34499" y="47028"/>
                  </a:cubicBezTo>
                  <a:cubicBezTo>
                    <a:pt x="-17825" y="92494"/>
                    <a:pt x="-10332" y="205270"/>
                    <a:pt x="54946" y="2410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10660470" y="1122685"/>
              <a:ext cx="169519" cy="161673"/>
            </a:xfrm>
            <a:custGeom>
              <a:avLst/>
              <a:gdLst/>
              <a:ahLst/>
              <a:cxnLst/>
              <a:rect l="l" t="t" r="r" b="b"/>
              <a:pathLst>
                <a:path w="169519" h="161673" extrusionOk="0">
                  <a:moveTo>
                    <a:pt x="33311" y="146108"/>
                  </a:moveTo>
                  <a:cubicBezTo>
                    <a:pt x="72871" y="167762"/>
                    <a:pt x="122211" y="169603"/>
                    <a:pt x="150912" y="133726"/>
                  </a:cubicBezTo>
                  <a:cubicBezTo>
                    <a:pt x="179932" y="97829"/>
                    <a:pt x="174408" y="45181"/>
                    <a:pt x="138530" y="16124"/>
                  </a:cubicBezTo>
                  <a:cubicBezTo>
                    <a:pt x="102652" y="-12896"/>
                    <a:pt x="52678" y="947"/>
                    <a:pt x="20928" y="28506"/>
                  </a:cubicBezTo>
                  <a:cubicBezTo>
                    <a:pt x="-10822" y="56065"/>
                    <a:pt x="-6250" y="124391"/>
                    <a:pt x="33311" y="146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0" y="1841488"/>
              <a:ext cx="1425953" cy="2110769"/>
            </a:xfrm>
            <a:custGeom>
              <a:avLst/>
              <a:gdLst/>
              <a:ahLst/>
              <a:cxnLst/>
              <a:rect l="l" t="t" r="r" b="b"/>
              <a:pathLst>
                <a:path w="1425953" h="2110769" extrusionOk="0">
                  <a:moveTo>
                    <a:pt x="1195515" y="146951"/>
                  </a:moveTo>
                  <a:cubicBezTo>
                    <a:pt x="928497" y="-69267"/>
                    <a:pt x="557594" y="-53646"/>
                    <a:pt x="320675" y="238899"/>
                  </a:cubicBezTo>
                  <a:lnTo>
                    <a:pt x="0" y="635012"/>
                  </a:lnTo>
                  <a:lnTo>
                    <a:pt x="0" y="2097861"/>
                  </a:lnTo>
                  <a:cubicBezTo>
                    <a:pt x="226378" y="2145867"/>
                    <a:pt x="483807" y="2058428"/>
                    <a:pt x="607505" y="1861324"/>
                  </a:cubicBezTo>
                  <a:cubicBezTo>
                    <a:pt x="785876" y="1577352"/>
                    <a:pt x="1071055" y="1288681"/>
                    <a:pt x="1287463" y="1021727"/>
                  </a:cubicBezTo>
                  <a:cubicBezTo>
                    <a:pt x="1503445" y="754716"/>
                    <a:pt x="1462291" y="363219"/>
                    <a:pt x="1195515" y="1469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1175721" y="5807234"/>
              <a:ext cx="279751" cy="266869"/>
            </a:xfrm>
            <a:custGeom>
              <a:avLst/>
              <a:gdLst/>
              <a:ahLst/>
              <a:cxnLst/>
              <a:rect l="l" t="t" r="r" b="b"/>
              <a:pathLst>
                <a:path w="279751" h="266869" extrusionOk="0">
                  <a:moveTo>
                    <a:pt x="54972" y="241141"/>
                  </a:moveTo>
                  <a:cubicBezTo>
                    <a:pt x="120250" y="276891"/>
                    <a:pt x="201022" y="280003"/>
                    <a:pt x="249028" y="220757"/>
                  </a:cubicBezTo>
                  <a:cubicBezTo>
                    <a:pt x="296952" y="161550"/>
                    <a:pt x="287808" y="74701"/>
                    <a:pt x="228600" y="26777"/>
                  </a:cubicBezTo>
                  <a:cubicBezTo>
                    <a:pt x="228594" y="26771"/>
                    <a:pt x="228588" y="26771"/>
                    <a:pt x="228581" y="26765"/>
                  </a:cubicBezTo>
                  <a:cubicBezTo>
                    <a:pt x="169336" y="-21241"/>
                    <a:pt x="86913" y="1365"/>
                    <a:pt x="34525" y="47085"/>
                  </a:cubicBezTo>
                  <a:cubicBezTo>
                    <a:pt x="-17862" y="92805"/>
                    <a:pt x="-10306" y="205390"/>
                    <a:pt x="54972" y="2411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3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>
            <a:off x="2385" y="2386"/>
            <a:ext cx="9146643" cy="5143181"/>
            <a:chOff x="3175" y="3175"/>
            <a:chExt cx="12185776" cy="6852093"/>
          </a:xfrm>
        </p:grpSpPr>
        <p:sp>
          <p:nvSpPr>
            <p:cNvPr id="266" name="Google Shape;266;p11"/>
            <p:cNvSpPr/>
            <p:nvPr/>
          </p:nvSpPr>
          <p:spPr>
            <a:xfrm>
              <a:off x="11340814" y="109410"/>
              <a:ext cx="848010" cy="1622615"/>
            </a:xfrm>
            <a:custGeom>
              <a:avLst/>
              <a:gdLst/>
              <a:ahLst/>
              <a:cxnLst/>
              <a:rect l="l" t="t" r="r" b="b"/>
              <a:pathLst>
                <a:path w="848010" h="1622615" extrusionOk="0">
                  <a:moveTo>
                    <a:pt x="848010" y="1622616"/>
                  </a:moveTo>
                  <a:cubicBezTo>
                    <a:pt x="711168" y="1613725"/>
                    <a:pt x="565943" y="1575816"/>
                    <a:pt x="427767" y="1512888"/>
                  </a:cubicBezTo>
                  <a:cubicBezTo>
                    <a:pt x="507587" y="1308989"/>
                    <a:pt x="446246" y="1074293"/>
                    <a:pt x="287432" y="977456"/>
                  </a:cubicBezTo>
                  <a:cubicBezTo>
                    <a:pt x="197517" y="922655"/>
                    <a:pt x="96425" y="887095"/>
                    <a:pt x="2381" y="877253"/>
                  </a:cubicBezTo>
                  <a:cubicBezTo>
                    <a:pt x="-14891" y="632968"/>
                    <a:pt x="62579" y="410972"/>
                    <a:pt x="209963" y="283083"/>
                  </a:cubicBezTo>
                  <a:cubicBezTo>
                    <a:pt x="394938" y="122365"/>
                    <a:pt x="627284" y="19494"/>
                    <a:pt x="848010" y="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10874301" y="990155"/>
              <a:ext cx="922938" cy="925576"/>
            </a:xfrm>
            <a:custGeom>
              <a:avLst/>
              <a:gdLst/>
              <a:ahLst/>
              <a:cxnLst/>
              <a:rect l="l" t="t" r="r" b="b"/>
              <a:pathLst>
                <a:path w="922938" h="925576" extrusionOk="0">
                  <a:moveTo>
                    <a:pt x="460766" y="925513"/>
                  </a:moveTo>
                  <a:cubicBezTo>
                    <a:pt x="355610" y="925513"/>
                    <a:pt x="254772" y="888873"/>
                    <a:pt x="169174" y="819531"/>
                  </a:cubicBezTo>
                  <a:cubicBezTo>
                    <a:pt x="-29707" y="658495"/>
                    <a:pt x="-54409" y="421767"/>
                    <a:pt x="101292" y="169990"/>
                  </a:cubicBezTo>
                  <a:cubicBezTo>
                    <a:pt x="170063" y="58801"/>
                    <a:pt x="278712" y="0"/>
                    <a:pt x="415427" y="0"/>
                  </a:cubicBezTo>
                  <a:cubicBezTo>
                    <a:pt x="521980" y="0"/>
                    <a:pt x="644027" y="37211"/>
                    <a:pt x="750643" y="102172"/>
                  </a:cubicBezTo>
                  <a:cubicBezTo>
                    <a:pt x="837194" y="154940"/>
                    <a:pt x="895805" y="247333"/>
                    <a:pt x="915743" y="362522"/>
                  </a:cubicBezTo>
                  <a:cubicBezTo>
                    <a:pt x="939683" y="501015"/>
                    <a:pt x="903043" y="646367"/>
                    <a:pt x="818398" y="751205"/>
                  </a:cubicBezTo>
                  <a:cubicBezTo>
                    <a:pt x="728673" y="862013"/>
                    <a:pt x="598307" y="925576"/>
                    <a:pt x="460766" y="92557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9813163" y="4711890"/>
              <a:ext cx="2375661" cy="2142934"/>
            </a:xfrm>
            <a:custGeom>
              <a:avLst/>
              <a:gdLst/>
              <a:ahLst/>
              <a:cxnLst/>
              <a:rect l="l" t="t" r="r" b="b"/>
              <a:pathLst>
                <a:path w="2375661" h="2142934" extrusionOk="0">
                  <a:moveTo>
                    <a:pt x="0" y="2142935"/>
                  </a:moveTo>
                  <a:cubicBezTo>
                    <a:pt x="25781" y="2071243"/>
                    <a:pt x="28321" y="1993265"/>
                    <a:pt x="7303" y="1920050"/>
                  </a:cubicBezTo>
                  <a:cubicBezTo>
                    <a:pt x="178181" y="1739710"/>
                    <a:pt x="338074" y="1526350"/>
                    <a:pt x="474726" y="1340675"/>
                  </a:cubicBezTo>
                  <a:cubicBezTo>
                    <a:pt x="662559" y="1297610"/>
                    <a:pt x="830580" y="1192822"/>
                    <a:pt x="951865" y="1043051"/>
                  </a:cubicBezTo>
                  <a:cubicBezTo>
                    <a:pt x="1043115" y="930338"/>
                    <a:pt x="1145731" y="815912"/>
                    <a:pt x="1254379" y="694690"/>
                  </a:cubicBezTo>
                  <a:cubicBezTo>
                    <a:pt x="1295781" y="648589"/>
                    <a:pt x="1338517" y="600900"/>
                    <a:pt x="1380744" y="553149"/>
                  </a:cubicBezTo>
                  <a:cubicBezTo>
                    <a:pt x="1399413" y="588029"/>
                    <a:pt x="1423924" y="619481"/>
                    <a:pt x="1453134" y="646176"/>
                  </a:cubicBezTo>
                  <a:cubicBezTo>
                    <a:pt x="1499044" y="689337"/>
                    <a:pt x="1559623" y="713423"/>
                    <a:pt x="1622616" y="713550"/>
                  </a:cubicBezTo>
                  <a:cubicBezTo>
                    <a:pt x="1704022" y="713550"/>
                    <a:pt x="1785493" y="675069"/>
                    <a:pt x="1851914" y="605092"/>
                  </a:cubicBezTo>
                  <a:cubicBezTo>
                    <a:pt x="1909318" y="545840"/>
                    <a:pt x="1936306" y="463506"/>
                    <a:pt x="1925193" y="381762"/>
                  </a:cubicBezTo>
                  <a:cubicBezTo>
                    <a:pt x="1915541" y="308527"/>
                    <a:pt x="1872742" y="243795"/>
                    <a:pt x="1809179" y="206184"/>
                  </a:cubicBezTo>
                  <a:cubicBezTo>
                    <a:pt x="1776285" y="186500"/>
                    <a:pt x="1740726" y="171539"/>
                    <a:pt x="1703642" y="161734"/>
                  </a:cubicBezTo>
                  <a:cubicBezTo>
                    <a:pt x="1729422" y="127063"/>
                    <a:pt x="1752918" y="94170"/>
                    <a:pt x="1775143" y="61786"/>
                  </a:cubicBezTo>
                  <a:cubicBezTo>
                    <a:pt x="1894522" y="21304"/>
                    <a:pt x="2019681" y="438"/>
                    <a:pt x="2145729" y="0"/>
                  </a:cubicBezTo>
                  <a:cubicBezTo>
                    <a:pt x="2223071" y="-38"/>
                    <a:pt x="2300161" y="8267"/>
                    <a:pt x="2375662" y="24765"/>
                  </a:cubicBezTo>
                  <a:lnTo>
                    <a:pt x="2375662" y="1231265"/>
                  </a:lnTo>
                  <a:cubicBezTo>
                    <a:pt x="2108200" y="1251077"/>
                    <a:pt x="1871599" y="1368869"/>
                    <a:pt x="1672527" y="1581468"/>
                  </a:cubicBezTo>
                  <a:cubicBezTo>
                    <a:pt x="1525333" y="1738567"/>
                    <a:pt x="1441387" y="1932686"/>
                    <a:pt x="1429639" y="2142935"/>
                  </a:cubicBezTo>
                  <a:close/>
                  <a:moveTo>
                    <a:pt x="1352232" y="1184593"/>
                  </a:moveTo>
                  <a:cubicBezTo>
                    <a:pt x="1324928" y="1184739"/>
                    <a:pt x="1298893" y="1196460"/>
                    <a:pt x="1280731" y="1216850"/>
                  </a:cubicBezTo>
                  <a:cubicBezTo>
                    <a:pt x="1265428" y="1232890"/>
                    <a:pt x="1257364" y="1254468"/>
                    <a:pt x="1258316" y="1276604"/>
                  </a:cubicBezTo>
                  <a:cubicBezTo>
                    <a:pt x="1260157" y="1305179"/>
                    <a:pt x="1273239" y="1331868"/>
                    <a:pt x="1294702" y="1350836"/>
                  </a:cubicBezTo>
                  <a:cubicBezTo>
                    <a:pt x="1310195" y="1365377"/>
                    <a:pt x="1330643" y="1373480"/>
                    <a:pt x="1351852" y="1373505"/>
                  </a:cubicBezTo>
                  <a:cubicBezTo>
                    <a:pt x="1379156" y="1373505"/>
                    <a:pt x="1406462" y="1360805"/>
                    <a:pt x="1428687" y="1337246"/>
                  </a:cubicBezTo>
                  <a:cubicBezTo>
                    <a:pt x="1447991" y="1317301"/>
                    <a:pt x="1457071" y="1289615"/>
                    <a:pt x="1453325" y="1262126"/>
                  </a:cubicBezTo>
                  <a:cubicBezTo>
                    <a:pt x="1450022" y="1237431"/>
                    <a:pt x="1435608" y="1215600"/>
                    <a:pt x="1414208" y="1202881"/>
                  </a:cubicBezTo>
                  <a:cubicBezTo>
                    <a:pt x="1395540" y="1191412"/>
                    <a:pt x="1374140" y="1185107"/>
                    <a:pt x="1352232" y="1184593"/>
                  </a:cubicBezTo>
                  <a:close/>
                  <a:moveTo>
                    <a:pt x="1801749" y="728281"/>
                  </a:moveTo>
                  <a:cubicBezTo>
                    <a:pt x="1774444" y="728402"/>
                    <a:pt x="1748472" y="740105"/>
                    <a:pt x="1730248" y="760476"/>
                  </a:cubicBezTo>
                  <a:cubicBezTo>
                    <a:pt x="1714944" y="776516"/>
                    <a:pt x="1706880" y="798093"/>
                    <a:pt x="1707832" y="820230"/>
                  </a:cubicBezTo>
                  <a:cubicBezTo>
                    <a:pt x="1709674" y="848805"/>
                    <a:pt x="1722755" y="875494"/>
                    <a:pt x="1744218" y="894461"/>
                  </a:cubicBezTo>
                  <a:cubicBezTo>
                    <a:pt x="1759712" y="909028"/>
                    <a:pt x="1780095" y="917137"/>
                    <a:pt x="1801368" y="917131"/>
                  </a:cubicBezTo>
                  <a:cubicBezTo>
                    <a:pt x="1828673" y="917131"/>
                    <a:pt x="1855978" y="904431"/>
                    <a:pt x="1878203" y="880872"/>
                  </a:cubicBezTo>
                  <a:cubicBezTo>
                    <a:pt x="1897507" y="860933"/>
                    <a:pt x="1906588" y="833247"/>
                    <a:pt x="1902841" y="805751"/>
                  </a:cubicBezTo>
                  <a:cubicBezTo>
                    <a:pt x="1899603" y="781044"/>
                    <a:pt x="1885188" y="759200"/>
                    <a:pt x="1863725" y="746506"/>
                  </a:cubicBezTo>
                  <a:cubicBezTo>
                    <a:pt x="1845056" y="735057"/>
                    <a:pt x="1823656" y="728770"/>
                    <a:pt x="1801749" y="728281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11077757" y="5902769"/>
              <a:ext cx="183129" cy="176276"/>
            </a:xfrm>
            <a:custGeom>
              <a:avLst/>
              <a:gdLst/>
              <a:ahLst/>
              <a:cxnLst/>
              <a:rect l="l" t="t" r="r" b="b"/>
              <a:pathLst>
                <a:path w="183129" h="176276" extrusionOk="0">
                  <a:moveTo>
                    <a:pt x="87193" y="176276"/>
                  </a:moveTo>
                  <a:cubicBezTo>
                    <a:pt x="67572" y="176219"/>
                    <a:pt x="48712" y="168701"/>
                    <a:pt x="34424" y="155258"/>
                  </a:cubicBezTo>
                  <a:cubicBezTo>
                    <a:pt x="14232" y="137420"/>
                    <a:pt x="1849" y="112313"/>
                    <a:pt x="72" y="85408"/>
                  </a:cubicBezTo>
                  <a:cubicBezTo>
                    <a:pt x="-818" y="64979"/>
                    <a:pt x="6611" y="45066"/>
                    <a:pt x="20773" y="30290"/>
                  </a:cubicBezTo>
                  <a:cubicBezTo>
                    <a:pt x="37790" y="11176"/>
                    <a:pt x="62048" y="165"/>
                    <a:pt x="87637" y="0"/>
                  </a:cubicBezTo>
                  <a:cubicBezTo>
                    <a:pt x="108402" y="514"/>
                    <a:pt x="128659" y="6521"/>
                    <a:pt x="146311" y="17399"/>
                  </a:cubicBezTo>
                  <a:cubicBezTo>
                    <a:pt x="166061" y="29153"/>
                    <a:pt x="179332" y="49295"/>
                    <a:pt x="182380" y="72072"/>
                  </a:cubicBezTo>
                  <a:cubicBezTo>
                    <a:pt x="185809" y="97650"/>
                    <a:pt x="177363" y="123399"/>
                    <a:pt x="159393" y="141922"/>
                  </a:cubicBezTo>
                  <a:cubicBezTo>
                    <a:pt x="138437" y="164021"/>
                    <a:pt x="112784" y="176213"/>
                    <a:pt x="87193" y="176213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11672262" y="2985960"/>
              <a:ext cx="516689" cy="549529"/>
            </a:xfrm>
            <a:custGeom>
              <a:avLst/>
              <a:gdLst/>
              <a:ahLst/>
              <a:cxnLst/>
              <a:rect l="l" t="t" r="r" b="b"/>
              <a:pathLst>
                <a:path w="516689" h="549529" extrusionOk="0">
                  <a:moveTo>
                    <a:pt x="271897" y="549529"/>
                  </a:moveTo>
                  <a:cubicBezTo>
                    <a:pt x="210493" y="549370"/>
                    <a:pt x="151501" y="525850"/>
                    <a:pt x="106797" y="483743"/>
                  </a:cubicBezTo>
                  <a:cubicBezTo>
                    <a:pt x="42091" y="424498"/>
                    <a:pt x="3229" y="345440"/>
                    <a:pt x="244" y="266827"/>
                  </a:cubicBezTo>
                  <a:cubicBezTo>
                    <a:pt x="-2677" y="202825"/>
                    <a:pt x="20755" y="140417"/>
                    <a:pt x="65014" y="94107"/>
                  </a:cubicBezTo>
                  <a:cubicBezTo>
                    <a:pt x="122672" y="32512"/>
                    <a:pt x="194681" y="0"/>
                    <a:pt x="273294" y="0"/>
                  </a:cubicBezTo>
                  <a:cubicBezTo>
                    <a:pt x="332413" y="0"/>
                    <a:pt x="395341" y="18605"/>
                    <a:pt x="455349" y="53848"/>
                  </a:cubicBezTo>
                  <a:cubicBezTo>
                    <a:pt x="478717" y="67526"/>
                    <a:pt x="499481" y="85236"/>
                    <a:pt x="516690" y="106172"/>
                  </a:cubicBezTo>
                  <a:lnTo>
                    <a:pt x="516690" y="419418"/>
                  </a:lnTo>
                  <a:cubicBezTo>
                    <a:pt x="510467" y="427673"/>
                    <a:pt x="503735" y="435559"/>
                    <a:pt x="496624" y="443039"/>
                  </a:cubicBezTo>
                  <a:cubicBezTo>
                    <a:pt x="431409" y="511683"/>
                    <a:pt x="351653" y="549529"/>
                    <a:pt x="272024" y="549529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10550466" y="2586863"/>
              <a:ext cx="859831" cy="722757"/>
            </a:xfrm>
            <a:custGeom>
              <a:avLst/>
              <a:gdLst/>
              <a:ahLst/>
              <a:cxnLst/>
              <a:rect l="l" t="t" r="r" b="b"/>
              <a:pathLst>
                <a:path w="859831" h="722757" extrusionOk="0">
                  <a:moveTo>
                    <a:pt x="154363" y="722757"/>
                  </a:moveTo>
                  <a:cubicBezTo>
                    <a:pt x="70924" y="643763"/>
                    <a:pt x="17330" y="542989"/>
                    <a:pt x="3551" y="438912"/>
                  </a:cubicBezTo>
                  <a:cubicBezTo>
                    <a:pt x="-11436" y="326454"/>
                    <a:pt x="21203" y="223710"/>
                    <a:pt x="97912" y="141795"/>
                  </a:cubicBezTo>
                  <a:cubicBezTo>
                    <a:pt x="184843" y="49022"/>
                    <a:pt x="293364" y="0"/>
                    <a:pt x="411728" y="0"/>
                  </a:cubicBezTo>
                  <a:cubicBezTo>
                    <a:pt x="500628" y="0"/>
                    <a:pt x="595498" y="28004"/>
                    <a:pt x="685731" y="81026"/>
                  </a:cubicBezTo>
                  <a:cubicBezTo>
                    <a:pt x="779076" y="136360"/>
                    <a:pt x="841877" y="231496"/>
                    <a:pt x="856038" y="339090"/>
                  </a:cubicBezTo>
                  <a:cubicBezTo>
                    <a:pt x="872802" y="458026"/>
                    <a:pt x="833496" y="577786"/>
                    <a:pt x="748088" y="667703"/>
                  </a:cubicBezTo>
                  <a:cubicBezTo>
                    <a:pt x="743897" y="672084"/>
                    <a:pt x="739706" y="676339"/>
                    <a:pt x="735388" y="680403"/>
                  </a:cubicBezTo>
                  <a:cubicBezTo>
                    <a:pt x="661093" y="657815"/>
                    <a:pt x="583877" y="646367"/>
                    <a:pt x="506216" y="646430"/>
                  </a:cubicBezTo>
                  <a:cubicBezTo>
                    <a:pt x="384932" y="647167"/>
                    <a:pt x="265107" y="673164"/>
                    <a:pt x="154363" y="722757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11788393" y="1763128"/>
              <a:ext cx="273276" cy="260553"/>
            </a:xfrm>
            <a:custGeom>
              <a:avLst/>
              <a:gdLst/>
              <a:ahLst/>
              <a:cxnLst/>
              <a:rect l="l" t="t" r="r" b="b"/>
              <a:pathLst>
                <a:path w="273276" h="260553" extrusionOk="0">
                  <a:moveTo>
                    <a:pt x="145733" y="260553"/>
                  </a:moveTo>
                  <a:cubicBezTo>
                    <a:pt x="113285" y="259931"/>
                    <a:pt x="81471" y="251200"/>
                    <a:pt x="53277" y="235153"/>
                  </a:cubicBezTo>
                  <a:cubicBezTo>
                    <a:pt x="24702" y="219469"/>
                    <a:pt x="5080" y="186385"/>
                    <a:pt x="826" y="146571"/>
                  </a:cubicBezTo>
                  <a:cubicBezTo>
                    <a:pt x="-3428" y="106756"/>
                    <a:pt x="8954" y="67513"/>
                    <a:pt x="33401" y="46304"/>
                  </a:cubicBezTo>
                  <a:cubicBezTo>
                    <a:pt x="66739" y="17348"/>
                    <a:pt x="109601" y="13"/>
                    <a:pt x="148463" y="13"/>
                  </a:cubicBezTo>
                  <a:cubicBezTo>
                    <a:pt x="175705" y="-393"/>
                    <a:pt x="202185" y="8801"/>
                    <a:pt x="223330" y="25984"/>
                  </a:cubicBezTo>
                  <a:cubicBezTo>
                    <a:pt x="281115" y="72873"/>
                    <a:pt x="290068" y="157683"/>
                    <a:pt x="243333" y="215595"/>
                  </a:cubicBezTo>
                  <a:cubicBezTo>
                    <a:pt x="219584" y="244951"/>
                    <a:pt x="183515" y="261557"/>
                    <a:pt x="145733" y="26049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10663692" y="1125849"/>
              <a:ext cx="162747" cy="155355"/>
            </a:xfrm>
            <a:custGeom>
              <a:avLst/>
              <a:gdLst/>
              <a:ahLst/>
              <a:cxnLst/>
              <a:rect l="l" t="t" r="r" b="b"/>
              <a:pathLst>
                <a:path w="162747" h="155355" extrusionOk="0">
                  <a:moveTo>
                    <a:pt x="87049" y="155326"/>
                  </a:moveTo>
                  <a:cubicBezTo>
                    <a:pt x="67617" y="154952"/>
                    <a:pt x="48567" y="149738"/>
                    <a:pt x="31613" y="140150"/>
                  </a:cubicBezTo>
                  <a:cubicBezTo>
                    <a:pt x="14658" y="130815"/>
                    <a:pt x="3038" y="111130"/>
                    <a:pt x="498" y="87445"/>
                  </a:cubicBezTo>
                  <a:cubicBezTo>
                    <a:pt x="-2042" y="63759"/>
                    <a:pt x="5260" y="40328"/>
                    <a:pt x="19548" y="27691"/>
                  </a:cubicBezTo>
                  <a:cubicBezTo>
                    <a:pt x="38598" y="10711"/>
                    <a:pt x="62982" y="920"/>
                    <a:pt x="88509" y="5"/>
                  </a:cubicBezTo>
                  <a:cubicBezTo>
                    <a:pt x="104702" y="-192"/>
                    <a:pt x="120386" y="5263"/>
                    <a:pt x="132959" y="15436"/>
                  </a:cubicBezTo>
                  <a:cubicBezTo>
                    <a:pt x="167439" y="43420"/>
                    <a:pt x="172774" y="94055"/>
                    <a:pt x="144833" y="128593"/>
                  </a:cubicBezTo>
                  <a:cubicBezTo>
                    <a:pt x="130673" y="146081"/>
                    <a:pt x="109146" y="155967"/>
                    <a:pt x="86667" y="155326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9242388" y="3239770"/>
              <a:ext cx="2607895" cy="2827210"/>
            </a:xfrm>
            <a:custGeom>
              <a:avLst/>
              <a:gdLst/>
              <a:ahLst/>
              <a:cxnLst/>
              <a:rect l="l" t="t" r="r" b="b"/>
              <a:pathLst>
                <a:path w="2607895" h="2827210" extrusionOk="0">
                  <a:moveTo>
                    <a:pt x="860716" y="2827211"/>
                  </a:moveTo>
                  <a:cubicBezTo>
                    <a:pt x="669073" y="2827211"/>
                    <a:pt x="486066" y="2761044"/>
                    <a:pt x="331570" y="2635885"/>
                  </a:cubicBezTo>
                  <a:cubicBezTo>
                    <a:pt x="133577" y="2475547"/>
                    <a:pt x="13118" y="2243391"/>
                    <a:pt x="989" y="1998980"/>
                  </a:cubicBezTo>
                  <a:cubicBezTo>
                    <a:pt x="-9488" y="1786382"/>
                    <a:pt x="63537" y="1591437"/>
                    <a:pt x="206666" y="1450022"/>
                  </a:cubicBezTo>
                  <a:cubicBezTo>
                    <a:pt x="366686" y="1291844"/>
                    <a:pt x="508481" y="1097788"/>
                    <a:pt x="658531" y="892365"/>
                  </a:cubicBezTo>
                  <a:cubicBezTo>
                    <a:pt x="806296" y="690118"/>
                    <a:pt x="959077" y="480949"/>
                    <a:pt x="1131988" y="307277"/>
                  </a:cubicBezTo>
                  <a:cubicBezTo>
                    <a:pt x="1329346" y="109093"/>
                    <a:pt x="1571662" y="0"/>
                    <a:pt x="1814359" y="0"/>
                  </a:cubicBezTo>
                  <a:cubicBezTo>
                    <a:pt x="1996730" y="0"/>
                    <a:pt x="2170975" y="63055"/>
                    <a:pt x="2318358" y="182372"/>
                  </a:cubicBezTo>
                  <a:cubicBezTo>
                    <a:pt x="2489808" y="321120"/>
                    <a:pt x="2588932" y="510730"/>
                    <a:pt x="2605379" y="730695"/>
                  </a:cubicBezTo>
                  <a:cubicBezTo>
                    <a:pt x="2620872" y="936879"/>
                    <a:pt x="2564611" y="1157605"/>
                    <a:pt x="2442755" y="1368933"/>
                  </a:cubicBezTo>
                  <a:cubicBezTo>
                    <a:pt x="2281656" y="1648333"/>
                    <a:pt x="2047213" y="1909699"/>
                    <a:pt x="1820455" y="2162683"/>
                  </a:cubicBezTo>
                  <a:cubicBezTo>
                    <a:pt x="1711743" y="2283905"/>
                    <a:pt x="1609063" y="2398458"/>
                    <a:pt x="1517623" y="2511362"/>
                  </a:cubicBezTo>
                  <a:cubicBezTo>
                    <a:pt x="1355063" y="2712021"/>
                    <a:pt x="1115605" y="2827211"/>
                    <a:pt x="860716" y="2827211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11249025" y="5949505"/>
              <a:ext cx="939800" cy="905319"/>
            </a:xfrm>
            <a:custGeom>
              <a:avLst/>
              <a:gdLst/>
              <a:ahLst/>
              <a:cxnLst/>
              <a:rect l="l" t="t" r="r" b="b"/>
              <a:pathLst>
                <a:path w="939800" h="905319" extrusionOk="0">
                  <a:moveTo>
                    <a:pt x="0" y="905320"/>
                  </a:moveTo>
                  <a:cubicBezTo>
                    <a:pt x="11747" y="696659"/>
                    <a:pt x="95250" y="504127"/>
                    <a:pt x="241300" y="348171"/>
                  </a:cubicBezTo>
                  <a:cubicBezTo>
                    <a:pt x="439166" y="136970"/>
                    <a:pt x="674180" y="19812"/>
                    <a:pt x="939800" y="0"/>
                  </a:cubicBezTo>
                  <a:lnTo>
                    <a:pt x="939800" y="905320"/>
                  </a:ln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9055701" y="6354953"/>
              <a:ext cx="772367" cy="500315"/>
            </a:xfrm>
            <a:custGeom>
              <a:avLst/>
              <a:gdLst/>
              <a:ahLst/>
              <a:cxnLst/>
              <a:rect l="l" t="t" r="r" b="b"/>
              <a:pathLst>
                <a:path w="772367" h="500315" extrusionOk="0">
                  <a:moveTo>
                    <a:pt x="6574" y="499872"/>
                  </a:moveTo>
                  <a:cubicBezTo>
                    <a:pt x="-13175" y="350012"/>
                    <a:pt x="12162" y="214693"/>
                    <a:pt x="74645" y="137922"/>
                  </a:cubicBezTo>
                  <a:cubicBezTo>
                    <a:pt x="146654" y="49022"/>
                    <a:pt x="247683" y="0"/>
                    <a:pt x="359189" y="0"/>
                  </a:cubicBezTo>
                  <a:cubicBezTo>
                    <a:pt x="444787" y="0"/>
                    <a:pt x="533052" y="28511"/>
                    <a:pt x="614459" y="82550"/>
                  </a:cubicBezTo>
                  <a:cubicBezTo>
                    <a:pt x="750730" y="173736"/>
                    <a:pt x="807054" y="346328"/>
                    <a:pt x="750667" y="50031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3175" y="3175"/>
              <a:ext cx="2097785" cy="2906966"/>
            </a:xfrm>
            <a:custGeom>
              <a:avLst/>
              <a:gdLst/>
              <a:ahLst/>
              <a:cxnLst/>
              <a:rect l="l" t="t" r="r" b="b"/>
              <a:pathLst>
                <a:path w="2097785" h="2906966" extrusionOk="0">
                  <a:moveTo>
                    <a:pt x="1249871" y="2906967"/>
                  </a:moveTo>
                  <a:cubicBezTo>
                    <a:pt x="1263079" y="2891028"/>
                    <a:pt x="1275271" y="2876233"/>
                    <a:pt x="1286701" y="2862072"/>
                  </a:cubicBezTo>
                  <a:cubicBezTo>
                    <a:pt x="1503966" y="2593740"/>
                    <a:pt x="1462602" y="2200097"/>
                    <a:pt x="1194308" y="1982788"/>
                  </a:cubicBezTo>
                  <a:cubicBezTo>
                    <a:pt x="1075055" y="1885950"/>
                    <a:pt x="936371" y="1835150"/>
                    <a:pt x="793369" y="1835150"/>
                  </a:cubicBezTo>
                  <a:cubicBezTo>
                    <a:pt x="610235" y="1835150"/>
                    <a:pt x="440373" y="1920431"/>
                    <a:pt x="315024" y="2075180"/>
                  </a:cubicBezTo>
                  <a:lnTo>
                    <a:pt x="0" y="2464245"/>
                  </a:lnTo>
                  <a:lnTo>
                    <a:pt x="0" y="0"/>
                  </a:lnTo>
                  <a:lnTo>
                    <a:pt x="349250" y="0"/>
                  </a:lnTo>
                  <a:cubicBezTo>
                    <a:pt x="237300" y="313690"/>
                    <a:pt x="313690" y="598234"/>
                    <a:pt x="565150" y="801624"/>
                  </a:cubicBezTo>
                  <a:cubicBezTo>
                    <a:pt x="700024" y="910844"/>
                    <a:pt x="858838" y="968566"/>
                    <a:pt x="1024573" y="968566"/>
                  </a:cubicBezTo>
                  <a:cubicBezTo>
                    <a:pt x="1241235" y="968566"/>
                    <a:pt x="1446467" y="868553"/>
                    <a:pt x="1587627" y="694182"/>
                  </a:cubicBezTo>
                  <a:cubicBezTo>
                    <a:pt x="1677543" y="583121"/>
                    <a:pt x="1734566" y="439039"/>
                    <a:pt x="1748536" y="287782"/>
                  </a:cubicBezTo>
                  <a:cubicBezTo>
                    <a:pt x="1914493" y="471199"/>
                    <a:pt x="2034235" y="691604"/>
                    <a:pt x="2097786" y="930656"/>
                  </a:cubicBezTo>
                  <a:cubicBezTo>
                    <a:pt x="2052403" y="920058"/>
                    <a:pt x="2005965" y="914629"/>
                    <a:pt x="1959356" y="914463"/>
                  </a:cubicBezTo>
                  <a:cubicBezTo>
                    <a:pt x="1804353" y="914463"/>
                    <a:pt x="1662303" y="978535"/>
                    <a:pt x="1548702" y="1099884"/>
                  </a:cubicBezTo>
                  <a:cubicBezTo>
                    <a:pt x="1460957" y="1191374"/>
                    <a:pt x="1414513" y="1314812"/>
                    <a:pt x="1420178" y="1441450"/>
                  </a:cubicBezTo>
                  <a:cubicBezTo>
                    <a:pt x="1426147" y="1596390"/>
                    <a:pt x="1502728" y="1752156"/>
                    <a:pt x="1629728" y="1868742"/>
                  </a:cubicBezTo>
                  <a:cubicBezTo>
                    <a:pt x="1722564" y="1953768"/>
                    <a:pt x="1835531" y="1998663"/>
                    <a:pt x="1956308" y="1998663"/>
                  </a:cubicBezTo>
                  <a:cubicBezTo>
                    <a:pt x="1980578" y="1998644"/>
                    <a:pt x="2004816" y="1996866"/>
                    <a:pt x="2028825" y="1993329"/>
                  </a:cubicBezTo>
                  <a:cubicBezTo>
                    <a:pt x="1944961" y="2200561"/>
                    <a:pt x="1822552" y="2390007"/>
                    <a:pt x="1668082" y="2551621"/>
                  </a:cubicBezTo>
                  <a:cubicBezTo>
                    <a:pt x="1542136" y="2685047"/>
                    <a:pt x="1401883" y="2804217"/>
                    <a:pt x="1249871" y="2906967"/>
                  </a:cubicBezTo>
                  <a:close/>
                  <a:moveTo>
                    <a:pt x="314198" y="767080"/>
                  </a:moveTo>
                  <a:cubicBezTo>
                    <a:pt x="268288" y="767080"/>
                    <a:pt x="231648" y="786892"/>
                    <a:pt x="208725" y="824230"/>
                  </a:cubicBezTo>
                  <a:cubicBezTo>
                    <a:pt x="156909" y="908050"/>
                    <a:pt x="165100" y="986790"/>
                    <a:pt x="231648" y="1040511"/>
                  </a:cubicBezTo>
                  <a:cubicBezTo>
                    <a:pt x="295784" y="1094200"/>
                    <a:pt x="391300" y="1085736"/>
                    <a:pt x="444990" y="1021594"/>
                  </a:cubicBezTo>
                  <a:cubicBezTo>
                    <a:pt x="446077" y="1020299"/>
                    <a:pt x="447141" y="1018985"/>
                    <a:pt x="448183" y="1017651"/>
                  </a:cubicBezTo>
                  <a:cubicBezTo>
                    <a:pt x="476910" y="981062"/>
                    <a:pt x="488730" y="933990"/>
                    <a:pt x="480695" y="888175"/>
                  </a:cubicBezTo>
                  <a:cubicBezTo>
                    <a:pt x="474345" y="849630"/>
                    <a:pt x="454279" y="818325"/>
                    <a:pt x="425132" y="800862"/>
                  </a:cubicBezTo>
                  <a:cubicBezTo>
                    <a:pt x="391812" y="779945"/>
                    <a:pt x="353520" y="768287"/>
                    <a:pt x="314198" y="76708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308614" y="3175"/>
              <a:ext cx="1439922" cy="962215"/>
            </a:xfrm>
            <a:custGeom>
              <a:avLst/>
              <a:gdLst/>
              <a:ahLst/>
              <a:cxnLst/>
              <a:rect l="l" t="t" r="r" b="b"/>
              <a:pathLst>
                <a:path w="1439922" h="962215" extrusionOk="0">
                  <a:moveTo>
                    <a:pt x="718816" y="962216"/>
                  </a:moveTo>
                  <a:cubicBezTo>
                    <a:pt x="554541" y="962216"/>
                    <a:pt x="397061" y="905066"/>
                    <a:pt x="263394" y="796671"/>
                  </a:cubicBezTo>
                  <a:cubicBezTo>
                    <a:pt x="13902" y="594678"/>
                    <a:pt x="-61536" y="311785"/>
                    <a:pt x="50732" y="0"/>
                  </a:cubicBezTo>
                  <a:lnTo>
                    <a:pt x="1409061" y="0"/>
                  </a:lnTo>
                  <a:cubicBezTo>
                    <a:pt x="1479228" y="233617"/>
                    <a:pt x="1427476" y="504254"/>
                    <a:pt x="1276917" y="690182"/>
                  </a:cubicBezTo>
                  <a:cubicBezTo>
                    <a:pt x="1137217" y="863029"/>
                    <a:pt x="933446" y="962216"/>
                    <a:pt x="718752" y="96221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2031045" y="3175"/>
              <a:ext cx="367163" cy="325183"/>
            </a:xfrm>
            <a:custGeom>
              <a:avLst/>
              <a:gdLst/>
              <a:ahLst/>
              <a:cxnLst/>
              <a:rect l="l" t="t" r="r" b="b"/>
              <a:pathLst>
                <a:path w="367163" h="325183" extrusionOk="0">
                  <a:moveTo>
                    <a:pt x="180469" y="325057"/>
                  </a:moveTo>
                  <a:cubicBezTo>
                    <a:pt x="112556" y="325175"/>
                    <a:pt x="50599" y="286307"/>
                    <a:pt x="21148" y="225108"/>
                  </a:cubicBezTo>
                  <a:cubicBezTo>
                    <a:pt x="-20190" y="143701"/>
                    <a:pt x="-506" y="63818"/>
                    <a:pt x="76520" y="0"/>
                  </a:cubicBezTo>
                  <a:lnTo>
                    <a:pt x="287213" y="0"/>
                  </a:lnTo>
                  <a:cubicBezTo>
                    <a:pt x="309146" y="17682"/>
                    <a:pt x="328393" y="38451"/>
                    <a:pt x="344363" y="61659"/>
                  </a:cubicBezTo>
                  <a:cubicBezTo>
                    <a:pt x="366778" y="94298"/>
                    <a:pt x="372938" y="136716"/>
                    <a:pt x="361635" y="181039"/>
                  </a:cubicBezTo>
                  <a:cubicBezTo>
                    <a:pt x="348300" y="234221"/>
                    <a:pt x="312975" y="279221"/>
                    <a:pt x="264480" y="304800"/>
                  </a:cubicBezTo>
                  <a:cubicBezTo>
                    <a:pt x="238451" y="318067"/>
                    <a:pt x="209679" y="325048"/>
                    <a:pt x="180469" y="325184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2373089" y="276225"/>
              <a:ext cx="163494" cy="164147"/>
            </a:xfrm>
            <a:custGeom>
              <a:avLst/>
              <a:gdLst/>
              <a:ahLst/>
              <a:cxnLst/>
              <a:rect l="l" t="t" r="r" b="b"/>
              <a:pathLst>
                <a:path w="163494" h="164147" extrusionOk="0">
                  <a:moveTo>
                    <a:pt x="80169" y="164147"/>
                  </a:moveTo>
                  <a:cubicBezTo>
                    <a:pt x="49963" y="164203"/>
                    <a:pt x="22404" y="146917"/>
                    <a:pt x="9303" y="119697"/>
                  </a:cubicBezTo>
                  <a:cubicBezTo>
                    <a:pt x="-10890" y="79883"/>
                    <a:pt x="2128" y="40322"/>
                    <a:pt x="45054" y="11240"/>
                  </a:cubicBezTo>
                  <a:cubicBezTo>
                    <a:pt x="54966" y="4114"/>
                    <a:pt x="66822" y="192"/>
                    <a:pt x="79026" y="0"/>
                  </a:cubicBezTo>
                  <a:cubicBezTo>
                    <a:pt x="110015" y="0"/>
                    <a:pt x="137700" y="24194"/>
                    <a:pt x="153258" y="46863"/>
                  </a:cubicBezTo>
                  <a:cubicBezTo>
                    <a:pt x="163367" y="62524"/>
                    <a:pt x="166155" y="81815"/>
                    <a:pt x="160878" y="99695"/>
                  </a:cubicBezTo>
                  <a:cubicBezTo>
                    <a:pt x="154896" y="123371"/>
                    <a:pt x="139161" y="143401"/>
                    <a:pt x="117571" y="154813"/>
                  </a:cubicBezTo>
                  <a:cubicBezTo>
                    <a:pt x="106001" y="160769"/>
                    <a:pt x="93181" y="163883"/>
                    <a:pt x="80169" y="163893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2355649" y="1988883"/>
              <a:ext cx="183140" cy="176276"/>
            </a:xfrm>
            <a:custGeom>
              <a:avLst/>
              <a:gdLst/>
              <a:ahLst/>
              <a:cxnLst/>
              <a:rect l="l" t="t" r="r" b="b"/>
              <a:pathLst>
                <a:path w="183140" h="176276" extrusionOk="0">
                  <a:moveTo>
                    <a:pt x="87196" y="176276"/>
                  </a:moveTo>
                  <a:cubicBezTo>
                    <a:pt x="67555" y="176219"/>
                    <a:pt x="48677" y="168707"/>
                    <a:pt x="34364" y="155258"/>
                  </a:cubicBezTo>
                  <a:cubicBezTo>
                    <a:pt x="14120" y="137446"/>
                    <a:pt x="1782" y="112319"/>
                    <a:pt x="74" y="85408"/>
                  </a:cubicBezTo>
                  <a:cubicBezTo>
                    <a:pt x="-834" y="64980"/>
                    <a:pt x="6640" y="45066"/>
                    <a:pt x="20775" y="30290"/>
                  </a:cubicBezTo>
                  <a:cubicBezTo>
                    <a:pt x="37761" y="11176"/>
                    <a:pt x="62069" y="165"/>
                    <a:pt x="87640" y="0"/>
                  </a:cubicBezTo>
                  <a:cubicBezTo>
                    <a:pt x="108392" y="514"/>
                    <a:pt x="128636" y="6522"/>
                    <a:pt x="146315" y="17399"/>
                  </a:cubicBezTo>
                  <a:cubicBezTo>
                    <a:pt x="166063" y="29153"/>
                    <a:pt x="179347" y="49295"/>
                    <a:pt x="182383" y="72073"/>
                  </a:cubicBezTo>
                  <a:cubicBezTo>
                    <a:pt x="185837" y="97650"/>
                    <a:pt x="177366" y="123400"/>
                    <a:pt x="159396" y="141923"/>
                  </a:cubicBezTo>
                  <a:cubicBezTo>
                    <a:pt x="138377" y="164021"/>
                    <a:pt x="112723" y="176213"/>
                    <a:pt x="87196" y="176213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2515771" y="1840229"/>
              <a:ext cx="88404" cy="84899"/>
            </a:xfrm>
            <a:custGeom>
              <a:avLst/>
              <a:gdLst/>
              <a:ahLst/>
              <a:cxnLst/>
              <a:rect l="l" t="t" r="r" b="b"/>
              <a:pathLst>
                <a:path w="88404" h="84899" extrusionOk="0">
                  <a:moveTo>
                    <a:pt x="42072" y="84900"/>
                  </a:moveTo>
                  <a:cubicBezTo>
                    <a:pt x="32629" y="84893"/>
                    <a:pt x="23543" y="81280"/>
                    <a:pt x="16672" y="74803"/>
                  </a:cubicBezTo>
                  <a:cubicBezTo>
                    <a:pt x="6867" y="66192"/>
                    <a:pt x="886" y="54045"/>
                    <a:pt x="35" y="41021"/>
                  </a:cubicBezTo>
                  <a:cubicBezTo>
                    <a:pt x="-397" y="31236"/>
                    <a:pt x="3185" y="21698"/>
                    <a:pt x="9941" y="14605"/>
                  </a:cubicBezTo>
                  <a:cubicBezTo>
                    <a:pt x="18152" y="5404"/>
                    <a:pt x="29867" y="95"/>
                    <a:pt x="42199" y="0"/>
                  </a:cubicBezTo>
                  <a:cubicBezTo>
                    <a:pt x="52302" y="241"/>
                    <a:pt x="62163" y="3156"/>
                    <a:pt x="70774" y="8446"/>
                  </a:cubicBezTo>
                  <a:cubicBezTo>
                    <a:pt x="80236" y="14091"/>
                    <a:pt x="86598" y="23749"/>
                    <a:pt x="88046" y="34671"/>
                  </a:cubicBezTo>
                  <a:cubicBezTo>
                    <a:pt x="89697" y="46977"/>
                    <a:pt x="85595" y="59366"/>
                    <a:pt x="76933" y="68263"/>
                  </a:cubicBezTo>
                  <a:cubicBezTo>
                    <a:pt x="68082" y="78378"/>
                    <a:pt x="55445" y="84398"/>
                    <a:pt x="42008" y="8490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3175" y="5854001"/>
              <a:ext cx="1031722" cy="1000823"/>
            </a:xfrm>
            <a:custGeom>
              <a:avLst/>
              <a:gdLst/>
              <a:ahLst/>
              <a:cxnLst/>
              <a:rect l="l" t="t" r="r" b="b"/>
              <a:pathLst>
                <a:path w="1031722" h="1000823" extrusionOk="0">
                  <a:moveTo>
                    <a:pt x="0" y="1000823"/>
                  </a:moveTo>
                  <a:lnTo>
                    <a:pt x="0" y="0"/>
                  </a:lnTo>
                  <a:cubicBezTo>
                    <a:pt x="24258" y="31121"/>
                    <a:pt x="51950" y="59410"/>
                    <a:pt x="82550" y="84328"/>
                  </a:cubicBezTo>
                  <a:cubicBezTo>
                    <a:pt x="176594" y="160464"/>
                    <a:pt x="295720" y="200723"/>
                    <a:pt x="426974" y="200723"/>
                  </a:cubicBezTo>
                  <a:cubicBezTo>
                    <a:pt x="563563" y="200723"/>
                    <a:pt x="703136" y="156273"/>
                    <a:pt x="820293" y="74676"/>
                  </a:cubicBezTo>
                  <a:cubicBezTo>
                    <a:pt x="930802" y="199453"/>
                    <a:pt x="1001674" y="354298"/>
                    <a:pt x="1023874" y="519494"/>
                  </a:cubicBezTo>
                  <a:cubicBezTo>
                    <a:pt x="1046556" y="684022"/>
                    <a:pt x="1019810" y="851535"/>
                    <a:pt x="947039" y="1000823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3175" y="4901438"/>
              <a:ext cx="1062141" cy="1146936"/>
            </a:xfrm>
            <a:custGeom>
              <a:avLst/>
              <a:gdLst/>
              <a:ahLst/>
              <a:cxnLst/>
              <a:rect l="l" t="t" r="r" b="b"/>
              <a:pathLst>
                <a:path w="1062141" h="1146936" extrusionOk="0">
                  <a:moveTo>
                    <a:pt x="427101" y="1146937"/>
                  </a:moveTo>
                  <a:cubicBezTo>
                    <a:pt x="297180" y="1146937"/>
                    <a:pt x="179451" y="1107186"/>
                    <a:pt x="86551" y="1031939"/>
                  </a:cubicBezTo>
                  <a:cubicBezTo>
                    <a:pt x="54211" y="1005580"/>
                    <a:pt x="25153" y="975436"/>
                    <a:pt x="0" y="942150"/>
                  </a:cubicBezTo>
                  <a:lnTo>
                    <a:pt x="0" y="209550"/>
                  </a:lnTo>
                  <a:cubicBezTo>
                    <a:pt x="110046" y="74104"/>
                    <a:pt x="263970" y="0"/>
                    <a:pt x="433642" y="0"/>
                  </a:cubicBezTo>
                  <a:cubicBezTo>
                    <a:pt x="563817" y="0"/>
                    <a:pt x="697929" y="43243"/>
                    <a:pt x="821563" y="125095"/>
                  </a:cubicBezTo>
                  <a:cubicBezTo>
                    <a:pt x="957142" y="214681"/>
                    <a:pt x="1044715" y="360978"/>
                    <a:pt x="1059625" y="522796"/>
                  </a:cubicBezTo>
                  <a:cubicBezTo>
                    <a:pt x="1074928" y="683070"/>
                    <a:pt x="1019937" y="837438"/>
                    <a:pt x="908685" y="946340"/>
                  </a:cubicBezTo>
                  <a:cubicBezTo>
                    <a:pt x="778320" y="1073721"/>
                    <a:pt x="602806" y="1146937"/>
                    <a:pt x="427101" y="1146937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232346" y="3622484"/>
              <a:ext cx="704594" cy="666750"/>
            </a:xfrm>
            <a:custGeom>
              <a:avLst/>
              <a:gdLst/>
              <a:ahLst/>
              <a:cxnLst/>
              <a:rect l="l" t="t" r="r" b="b"/>
              <a:pathLst>
                <a:path w="704594" h="666750" extrusionOk="0">
                  <a:moveTo>
                    <a:pt x="335471" y="666560"/>
                  </a:moveTo>
                  <a:cubicBezTo>
                    <a:pt x="259559" y="666414"/>
                    <a:pt x="186555" y="637350"/>
                    <a:pt x="131318" y="585280"/>
                  </a:cubicBezTo>
                  <a:cubicBezTo>
                    <a:pt x="53276" y="513779"/>
                    <a:pt x="5778" y="418529"/>
                    <a:pt x="0" y="323533"/>
                  </a:cubicBezTo>
                  <a:cubicBezTo>
                    <a:pt x="161544" y="295339"/>
                    <a:pt x="299148" y="207455"/>
                    <a:pt x="377889" y="82233"/>
                  </a:cubicBezTo>
                  <a:cubicBezTo>
                    <a:pt x="394272" y="56134"/>
                    <a:pt x="412559" y="28448"/>
                    <a:pt x="432308" y="0"/>
                  </a:cubicBezTo>
                  <a:cubicBezTo>
                    <a:pt x="477850" y="11843"/>
                    <a:pt x="521487" y="30080"/>
                    <a:pt x="561912" y="54166"/>
                  </a:cubicBezTo>
                  <a:cubicBezTo>
                    <a:pt x="638486" y="99511"/>
                    <a:pt x="689991" y="177514"/>
                    <a:pt x="701612" y="265748"/>
                  </a:cubicBezTo>
                  <a:cubicBezTo>
                    <a:pt x="715086" y="364389"/>
                    <a:pt x="682447" y="463747"/>
                    <a:pt x="613093" y="535178"/>
                  </a:cubicBezTo>
                  <a:cubicBezTo>
                    <a:pt x="532511" y="620014"/>
                    <a:pt x="433959" y="666750"/>
                    <a:pt x="335598" y="66675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1429225" y="923925"/>
              <a:ext cx="1113147" cy="1071752"/>
            </a:xfrm>
            <a:custGeom>
              <a:avLst/>
              <a:gdLst/>
              <a:ahLst/>
              <a:cxnLst/>
              <a:rect l="l" t="t" r="r" b="b"/>
              <a:pathLst>
                <a:path w="1113147" h="1071752" extrusionOk="0">
                  <a:moveTo>
                    <a:pt x="530448" y="1071689"/>
                  </a:moveTo>
                  <a:cubicBezTo>
                    <a:pt x="411195" y="1071689"/>
                    <a:pt x="299752" y="1027239"/>
                    <a:pt x="208122" y="943356"/>
                  </a:cubicBezTo>
                  <a:cubicBezTo>
                    <a:pt x="82011" y="827913"/>
                    <a:pt x="6382" y="673799"/>
                    <a:pt x="477" y="520573"/>
                  </a:cubicBezTo>
                  <a:cubicBezTo>
                    <a:pt x="-5226" y="395675"/>
                    <a:pt x="40437" y="273882"/>
                    <a:pt x="126842" y="183515"/>
                  </a:cubicBezTo>
                  <a:cubicBezTo>
                    <a:pt x="239300" y="63437"/>
                    <a:pt x="379762" y="0"/>
                    <a:pt x="533242" y="0"/>
                  </a:cubicBezTo>
                  <a:cubicBezTo>
                    <a:pt x="648367" y="0"/>
                    <a:pt x="770922" y="36259"/>
                    <a:pt x="887762" y="104838"/>
                  </a:cubicBezTo>
                  <a:cubicBezTo>
                    <a:pt x="1007841" y="175324"/>
                    <a:pt x="1088232" y="297116"/>
                    <a:pt x="1108234" y="438849"/>
                  </a:cubicBezTo>
                  <a:cubicBezTo>
                    <a:pt x="1129951" y="592836"/>
                    <a:pt x="1079024" y="747903"/>
                    <a:pt x="968534" y="864298"/>
                  </a:cubicBezTo>
                  <a:cubicBezTo>
                    <a:pt x="841534" y="998093"/>
                    <a:pt x="686023" y="1071753"/>
                    <a:pt x="530765" y="1071753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3175" y="1844675"/>
              <a:ext cx="1419722" cy="2104390"/>
            </a:xfrm>
            <a:custGeom>
              <a:avLst/>
              <a:gdLst/>
              <a:ahLst/>
              <a:cxnLst/>
              <a:rect l="l" t="t" r="r" b="b"/>
              <a:pathLst>
                <a:path w="1419722" h="2104390" extrusionOk="0">
                  <a:moveTo>
                    <a:pt x="121285" y="2104390"/>
                  </a:moveTo>
                  <a:cubicBezTo>
                    <a:pt x="80546" y="2104428"/>
                    <a:pt x="39908" y="2100320"/>
                    <a:pt x="0" y="2092134"/>
                  </a:cubicBezTo>
                  <a:lnTo>
                    <a:pt x="0" y="632841"/>
                  </a:lnTo>
                  <a:lnTo>
                    <a:pt x="319977" y="237680"/>
                  </a:lnTo>
                  <a:cubicBezTo>
                    <a:pt x="444119" y="84392"/>
                    <a:pt x="612077" y="0"/>
                    <a:pt x="793369" y="0"/>
                  </a:cubicBezTo>
                  <a:cubicBezTo>
                    <a:pt x="934911" y="0"/>
                    <a:pt x="1072198" y="50800"/>
                    <a:pt x="1190308" y="146050"/>
                  </a:cubicBezTo>
                  <a:cubicBezTo>
                    <a:pt x="1455909" y="361118"/>
                    <a:pt x="1496879" y="750773"/>
                    <a:pt x="1281811" y="1016381"/>
                  </a:cubicBezTo>
                  <a:cubicBezTo>
                    <a:pt x="1210882" y="1103884"/>
                    <a:pt x="1134174" y="1191959"/>
                    <a:pt x="1053211" y="1285113"/>
                  </a:cubicBezTo>
                  <a:cubicBezTo>
                    <a:pt x="890334" y="1471994"/>
                    <a:pt x="721868" y="1665288"/>
                    <a:pt x="601917" y="1856296"/>
                  </a:cubicBezTo>
                  <a:cubicBezTo>
                    <a:pt x="505905" y="2009203"/>
                    <a:pt x="321818" y="2103946"/>
                    <a:pt x="121603" y="210394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1178940" y="5810426"/>
              <a:ext cx="273352" cy="260490"/>
            </a:xfrm>
            <a:custGeom>
              <a:avLst/>
              <a:gdLst/>
              <a:ahLst/>
              <a:cxnLst/>
              <a:rect l="l" t="t" r="r" b="b"/>
              <a:pathLst>
                <a:path w="273352" h="260490" extrusionOk="0">
                  <a:moveTo>
                    <a:pt x="145733" y="260491"/>
                  </a:moveTo>
                  <a:cubicBezTo>
                    <a:pt x="113278" y="259868"/>
                    <a:pt x="81496" y="251137"/>
                    <a:pt x="53277" y="235091"/>
                  </a:cubicBezTo>
                  <a:cubicBezTo>
                    <a:pt x="24702" y="219406"/>
                    <a:pt x="5080" y="186323"/>
                    <a:pt x="826" y="146571"/>
                  </a:cubicBezTo>
                  <a:cubicBezTo>
                    <a:pt x="-3429" y="106820"/>
                    <a:pt x="8954" y="67451"/>
                    <a:pt x="33401" y="46242"/>
                  </a:cubicBezTo>
                  <a:cubicBezTo>
                    <a:pt x="66739" y="17286"/>
                    <a:pt x="109601" y="14"/>
                    <a:pt x="148527" y="14"/>
                  </a:cubicBezTo>
                  <a:cubicBezTo>
                    <a:pt x="175749" y="-406"/>
                    <a:pt x="202248" y="8770"/>
                    <a:pt x="223393" y="25921"/>
                  </a:cubicBezTo>
                  <a:cubicBezTo>
                    <a:pt x="281229" y="72791"/>
                    <a:pt x="290151" y="157659"/>
                    <a:pt x="243332" y="215532"/>
                  </a:cubicBezTo>
                  <a:cubicBezTo>
                    <a:pt x="219577" y="244889"/>
                    <a:pt x="183484" y="261494"/>
                    <a:pt x="145733" y="260427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Google Shape;289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1400" y="1265783"/>
            <a:ext cx="58899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ed Hat Text"/>
              <a:buChar char="⦁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ed Hat Text"/>
              <a:buChar char="⦁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ed Hat Text"/>
              <a:buChar char="⦁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2"/>
          <p:cNvSpPr txBox="1">
            <a:spLocks noGrp="1"/>
          </p:cNvSpPr>
          <p:nvPr>
            <p:ph type="ctrTitle"/>
          </p:nvPr>
        </p:nvSpPr>
        <p:spPr>
          <a:xfrm>
            <a:off x="1320272" y="2479763"/>
            <a:ext cx="5345206" cy="23599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800" b="1" dirty="0" err="1"/>
              <a:t>Sentimen</a:t>
            </a:r>
            <a:r>
              <a:rPr lang="en-US" sz="2800" b="1" dirty="0"/>
              <a:t> </a:t>
            </a:r>
            <a:r>
              <a:rPr lang="en-US" sz="2800" b="1" dirty="0" err="1"/>
              <a:t>Analisis</a:t>
            </a:r>
            <a:r>
              <a:rPr lang="en-US" sz="2800" b="1" dirty="0"/>
              <a:t> </a:t>
            </a:r>
            <a:r>
              <a:rPr lang="en-US" sz="2800" b="1" dirty="0" err="1"/>
              <a:t>Terhadap</a:t>
            </a:r>
            <a:r>
              <a:rPr lang="en-US" sz="2800" b="1" dirty="0"/>
              <a:t> Review </a:t>
            </a:r>
            <a:r>
              <a:rPr lang="en-US" sz="2800" b="1" dirty="0" err="1"/>
              <a:t>Kepuasan</a:t>
            </a:r>
            <a:r>
              <a:rPr lang="en-US" sz="2800" b="1" dirty="0"/>
              <a:t> </a:t>
            </a:r>
            <a:r>
              <a:rPr lang="en-US" sz="2800" b="1" dirty="0" err="1"/>
              <a:t>Pelanggan</a:t>
            </a:r>
            <a:r>
              <a:rPr lang="en-US" sz="2800" b="1" dirty="0"/>
              <a:t> </a:t>
            </a:r>
            <a:r>
              <a:rPr lang="en-US" sz="2800" b="1" dirty="0" err="1"/>
              <a:t>Shopee</a:t>
            </a:r>
            <a:r>
              <a:rPr lang="en-US" sz="2800" b="1" dirty="0"/>
              <a:t> </a:t>
            </a:r>
            <a:r>
              <a:rPr lang="en-US" sz="2800" b="1" dirty="0" err="1"/>
              <a:t>Berbahasa</a:t>
            </a:r>
            <a:r>
              <a:rPr lang="en-US" sz="2800" b="1" dirty="0"/>
              <a:t> </a:t>
            </a:r>
            <a:r>
              <a:rPr lang="en-US" sz="2800" b="1" dirty="0" err="1"/>
              <a:t>Inggris</a:t>
            </a:r>
            <a:r>
              <a:rPr lang="en-US" sz="2800" b="1" dirty="0"/>
              <a:t> </a:t>
            </a:r>
            <a:r>
              <a:rPr lang="en-US" sz="2800" b="1" dirty="0" err="1"/>
              <a:t>Menggunakan</a:t>
            </a:r>
            <a:r>
              <a:rPr lang="en-US" sz="2800" b="1" dirty="0"/>
              <a:t> </a:t>
            </a:r>
            <a:r>
              <a:rPr lang="en-US" sz="2800" b="1" dirty="0" err="1"/>
              <a:t>Algoritma</a:t>
            </a:r>
            <a:r>
              <a:rPr lang="en-US" sz="2800" b="1" dirty="0"/>
              <a:t> SVM (Support Vector Machine)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sz="2800" b="1" dirty="0">
              <a:latin typeface="Sitka Small" panose="02000505000000020004" pitchFamily="2" charset="0"/>
            </a:endParaRPr>
          </a:p>
        </p:txBody>
      </p:sp>
      <p:sp>
        <p:nvSpPr>
          <p:cNvPr id="4" name="Google Shape;326;p16"/>
          <p:cNvSpPr/>
          <p:nvPr/>
        </p:nvSpPr>
        <p:spPr>
          <a:xfrm rot="1473055">
            <a:off x="1597592" y="447184"/>
            <a:ext cx="1824434" cy="1731836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Google Shape;323;p16"/>
          <p:cNvSpPr txBox="1">
            <a:spLocks/>
          </p:cNvSpPr>
          <p:nvPr/>
        </p:nvSpPr>
        <p:spPr>
          <a:xfrm>
            <a:off x="2140323" y="-175407"/>
            <a:ext cx="4922150" cy="854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>
            <a:r>
              <a:rPr lang="en-US" sz="2400" dirty="0" err="1" smtClean="0">
                <a:latin typeface="Sitka Small" panose="02000505000000020004" pitchFamily="2" charset="0"/>
              </a:rPr>
              <a:t>Analisis</a:t>
            </a:r>
            <a:r>
              <a:rPr lang="en-US" sz="2400" dirty="0" smtClean="0">
                <a:latin typeface="Sitka Small" panose="02000505000000020004" pitchFamily="2" charset="0"/>
              </a:rPr>
              <a:t> data</a:t>
            </a:r>
            <a:endParaRPr lang="en-US" sz="2400" dirty="0">
              <a:latin typeface="Sitka Small" panose="0200050500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0696" y="2715200"/>
            <a:ext cx="65890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Sitka Banner" panose="02000505000000020004" pitchFamily="2" charset="0"/>
              </a:rPr>
              <a:t>Data yang </a:t>
            </a:r>
            <a:r>
              <a:rPr lang="en-US" sz="1600" dirty="0" err="1">
                <a:latin typeface="Sitka Banner" panose="02000505000000020004" pitchFamily="2" charset="0"/>
              </a:rPr>
              <a:t>akan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digunakan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merupakan</a:t>
            </a:r>
            <a:r>
              <a:rPr lang="en-US" sz="1600" dirty="0">
                <a:latin typeface="Sitka Banner" panose="02000505000000020004" pitchFamily="2" charset="0"/>
              </a:rPr>
              <a:t> data </a:t>
            </a:r>
            <a:r>
              <a:rPr lang="en-US" sz="1600" dirty="0" err="1">
                <a:latin typeface="Sitka Banner" panose="02000505000000020004" pitchFamily="2" charset="0"/>
              </a:rPr>
              <a:t>ulasan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pelanggan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Shopee</a:t>
            </a:r>
            <a:r>
              <a:rPr lang="en-US" sz="1600" dirty="0">
                <a:latin typeface="Sitka Banner" panose="02000505000000020004" pitchFamily="2" charset="0"/>
              </a:rPr>
              <a:t>. Dataset </a:t>
            </a:r>
            <a:r>
              <a:rPr lang="en-US" sz="1600" dirty="0" err="1">
                <a:latin typeface="Sitka Banner" panose="02000505000000020004" pitchFamily="2" charset="0"/>
              </a:rPr>
              <a:t>pada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kaggle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berukuran</a:t>
            </a:r>
            <a:r>
              <a:rPr lang="en-US" sz="1600" dirty="0">
                <a:latin typeface="Sitka Banner" panose="02000505000000020004" pitchFamily="2" charset="0"/>
              </a:rPr>
              <a:t> 131.28 MB yang </a:t>
            </a:r>
            <a:r>
              <a:rPr lang="en-US" sz="1600" dirty="0" err="1">
                <a:latin typeface="Sitka Banner" panose="02000505000000020004" pitchFamily="2" charset="0"/>
              </a:rPr>
              <a:t>dikemas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dalam</a:t>
            </a:r>
            <a:r>
              <a:rPr lang="en-US" sz="1600" dirty="0">
                <a:latin typeface="Sitka Banner" panose="02000505000000020004" pitchFamily="2" charset="0"/>
              </a:rPr>
              <a:t> format CSV. Data </a:t>
            </a:r>
            <a:r>
              <a:rPr lang="en-US" sz="1600" dirty="0" err="1">
                <a:latin typeface="Sitka Banner" panose="02000505000000020004" pitchFamily="2" charset="0"/>
              </a:rPr>
              <a:t>ini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terdiri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dari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tiga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atribut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yaitu</a:t>
            </a:r>
            <a:r>
              <a:rPr lang="en-US" sz="1600" dirty="0">
                <a:latin typeface="Sitka Banner" panose="02000505000000020004" pitchFamily="2" charset="0"/>
              </a:rPr>
              <a:t>, label, text, </a:t>
            </a:r>
            <a:r>
              <a:rPr lang="en-US" sz="1600" dirty="0" err="1">
                <a:latin typeface="Sitka Banner" panose="02000505000000020004" pitchFamily="2" charset="0"/>
              </a:rPr>
              <a:t>dan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Sentimen</a:t>
            </a:r>
            <a:r>
              <a:rPr lang="en-US" sz="1600" dirty="0">
                <a:latin typeface="Sitka Banner" panose="02000505000000020004" pitchFamily="2" charset="0"/>
              </a:rPr>
              <a:t>. Dataset </a:t>
            </a:r>
            <a:r>
              <a:rPr lang="en-US" sz="1600" dirty="0" err="1">
                <a:latin typeface="Sitka Banner" panose="02000505000000020004" pitchFamily="2" charset="0"/>
              </a:rPr>
              <a:t>pada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kaggle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terdiri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dari</a:t>
            </a:r>
            <a:r>
              <a:rPr lang="en-US" sz="1600" dirty="0">
                <a:latin typeface="Sitka Banner" panose="02000505000000020004" pitchFamily="2" charset="0"/>
              </a:rPr>
              <a:t> 1502575 </a:t>
            </a:r>
            <a:r>
              <a:rPr lang="en-US" sz="1600" dirty="0" err="1">
                <a:latin typeface="Sitka Banner" panose="02000505000000020004" pitchFamily="2" charset="0"/>
              </a:rPr>
              <a:t>baris</a:t>
            </a:r>
            <a:r>
              <a:rPr lang="en-US" sz="1600" dirty="0">
                <a:latin typeface="Sitka Banner" panose="02000505000000020004" pitchFamily="2" charset="0"/>
              </a:rPr>
              <a:t>. </a:t>
            </a:r>
            <a:r>
              <a:rPr lang="en-US" sz="1600" dirty="0" err="1">
                <a:latin typeface="Sitka Banner" panose="02000505000000020004" pitchFamily="2" charset="0"/>
              </a:rPr>
              <a:t>Namun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pada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pengerjaan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proyek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sentimen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analisis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ini</a:t>
            </a:r>
            <a:r>
              <a:rPr lang="en-US" sz="1600" dirty="0">
                <a:latin typeface="Sitka Banner" panose="02000505000000020004" pitchFamily="2" charset="0"/>
              </a:rPr>
              <a:t>, kami </a:t>
            </a:r>
            <a:r>
              <a:rPr lang="en-US" sz="1600" dirty="0" err="1">
                <a:latin typeface="Sitka Banner" panose="02000505000000020004" pitchFamily="2" charset="0"/>
              </a:rPr>
              <a:t>hanya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menggunakan</a:t>
            </a:r>
            <a:r>
              <a:rPr lang="en-US" sz="1600" dirty="0">
                <a:latin typeface="Sitka Banner" panose="02000505000000020004" pitchFamily="2" charset="0"/>
              </a:rPr>
              <a:t> 10000 </a:t>
            </a:r>
            <a:r>
              <a:rPr lang="en-US" sz="1600" dirty="0" err="1">
                <a:latin typeface="Sitka Banner" panose="02000505000000020004" pitchFamily="2" charset="0"/>
              </a:rPr>
              <a:t>baris</a:t>
            </a:r>
            <a:r>
              <a:rPr lang="en-US" sz="1600" dirty="0">
                <a:latin typeface="Sitka Banner" panose="02000505000000020004" pitchFamily="2" charset="0"/>
              </a:rPr>
              <a:t> data review </a:t>
            </a:r>
            <a:r>
              <a:rPr lang="en-US" sz="1600" dirty="0" err="1">
                <a:latin typeface="Sitka Banner" panose="02000505000000020004" pitchFamily="2" charset="0"/>
              </a:rPr>
              <a:t>tersebut</a:t>
            </a:r>
            <a:r>
              <a:rPr lang="en-US" sz="1600" dirty="0">
                <a:latin typeface="Sitka Banner" panose="02000505000000020004" pitchFamily="2" charset="0"/>
              </a:rPr>
              <a:t>. Data yang </a:t>
            </a:r>
            <a:r>
              <a:rPr lang="en-US" sz="1600" dirty="0" err="1">
                <a:latin typeface="Sitka Banner" panose="02000505000000020004" pitchFamily="2" charset="0"/>
              </a:rPr>
              <a:t>digunakan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berukuran</a:t>
            </a:r>
            <a:r>
              <a:rPr lang="en-US" sz="1600" dirty="0">
                <a:latin typeface="Sitka Banner" panose="02000505000000020004" pitchFamily="2" charset="0"/>
              </a:rPr>
              <a:t> 234,5 KB.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439" y="836863"/>
            <a:ext cx="5179919" cy="178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3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Google Shape;323;p16"/>
          <p:cNvSpPr txBox="1">
            <a:spLocks/>
          </p:cNvSpPr>
          <p:nvPr/>
        </p:nvSpPr>
        <p:spPr>
          <a:xfrm>
            <a:off x="2066365" y="-114895"/>
            <a:ext cx="4922150" cy="854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>
            <a:r>
              <a:rPr lang="en-US" sz="2400" dirty="0" err="1" smtClean="0">
                <a:latin typeface="Sitka Small" panose="02000505000000020004" pitchFamily="2" charset="0"/>
              </a:rPr>
              <a:t>Analisis</a:t>
            </a:r>
            <a:r>
              <a:rPr lang="en-US" sz="2400" dirty="0" smtClean="0">
                <a:latin typeface="Sitka Small" panose="02000505000000020004" pitchFamily="2" charset="0"/>
              </a:rPr>
              <a:t> </a:t>
            </a:r>
            <a:r>
              <a:rPr lang="en-US" sz="2400" dirty="0" err="1" smtClean="0">
                <a:latin typeface="Sitka Small" panose="02000505000000020004" pitchFamily="2" charset="0"/>
              </a:rPr>
              <a:t>Metode</a:t>
            </a:r>
            <a:endParaRPr lang="en-US" sz="2400" dirty="0">
              <a:latin typeface="Sitka Small" panose="0200050500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19262" y="1545305"/>
            <a:ext cx="658903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1600" dirty="0" err="1">
                <a:latin typeface="Sitka Banner" panose="02000505000000020004" pitchFamily="2" charset="0"/>
              </a:rPr>
              <a:t>Pada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proyek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ini</a:t>
            </a:r>
            <a:r>
              <a:rPr lang="en-US" sz="1600" dirty="0">
                <a:latin typeface="Sitka Banner" panose="02000505000000020004" pitchFamily="2" charset="0"/>
              </a:rPr>
              <a:t>, </a:t>
            </a:r>
            <a:r>
              <a:rPr lang="en-US" sz="1600" dirty="0" err="1">
                <a:latin typeface="Sitka Banner" panose="02000505000000020004" pitchFamily="2" charset="0"/>
              </a:rPr>
              <a:t>pengembangan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sentimen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analisis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dilakukan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dengan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menggunakan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metode</a:t>
            </a:r>
            <a:r>
              <a:rPr lang="en-US" sz="1600" dirty="0">
                <a:latin typeface="Sitka Banner" panose="02000505000000020004" pitchFamily="2" charset="0"/>
              </a:rPr>
              <a:t> Support Vector Machine. SVM (Support Vector Machine) </a:t>
            </a:r>
            <a:r>
              <a:rPr lang="en-US" sz="1600" dirty="0" err="1">
                <a:latin typeface="Sitka Banner" panose="02000505000000020004" pitchFamily="2" charset="0"/>
              </a:rPr>
              <a:t>merupakan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salah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satu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metode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klasifikasi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dengan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menggunakan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metode</a:t>
            </a:r>
            <a:r>
              <a:rPr lang="en-US" sz="1600" dirty="0">
                <a:latin typeface="Sitka Banner" panose="02000505000000020004" pitchFamily="2" charset="0"/>
              </a:rPr>
              <a:t> machine learning (</a:t>
            </a:r>
            <a:r>
              <a:rPr lang="en-US" sz="1600" i="1" dirty="0">
                <a:latin typeface="Sitka Banner" panose="02000505000000020004" pitchFamily="2" charset="0"/>
              </a:rPr>
              <a:t>supervised learning</a:t>
            </a:r>
            <a:r>
              <a:rPr lang="en-US" sz="1600" dirty="0">
                <a:latin typeface="Sitka Banner" panose="02000505000000020004" pitchFamily="2" charset="0"/>
              </a:rPr>
              <a:t>) yang </a:t>
            </a:r>
            <a:r>
              <a:rPr lang="en-US" sz="1600" dirty="0" err="1">
                <a:latin typeface="Sitka Banner" panose="02000505000000020004" pitchFamily="2" charset="0"/>
              </a:rPr>
              <a:t>memprediksi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kelas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berdasarkan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pola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dari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hasil</a:t>
            </a:r>
            <a:r>
              <a:rPr lang="en-US" sz="1600" dirty="0">
                <a:latin typeface="Sitka Banner" panose="02000505000000020004" pitchFamily="2" charset="0"/>
              </a:rPr>
              <a:t> proses </a:t>
            </a:r>
            <a:r>
              <a:rPr lang="en-US" sz="1600" i="1" dirty="0">
                <a:latin typeface="Sitka Banner" panose="02000505000000020004" pitchFamily="2" charset="0"/>
              </a:rPr>
              <a:t>training</a:t>
            </a:r>
            <a:r>
              <a:rPr lang="en-US" sz="1600" dirty="0">
                <a:latin typeface="Sitka Banner" panose="02000505000000020004" pitchFamily="2" charset="0"/>
              </a:rPr>
              <a:t> yang </a:t>
            </a:r>
            <a:r>
              <a:rPr lang="en-US" sz="1600" dirty="0" err="1">
                <a:latin typeface="Sitka Banner" panose="02000505000000020004" pitchFamily="2" charset="0"/>
              </a:rPr>
              <a:t>diciptakan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oleh</a:t>
            </a:r>
            <a:r>
              <a:rPr lang="en-US" sz="1600" dirty="0">
                <a:latin typeface="Sitka Banner" panose="02000505000000020004" pitchFamily="2" charset="0"/>
              </a:rPr>
              <a:t> Vladimir </a:t>
            </a:r>
            <a:r>
              <a:rPr lang="en-US" sz="1600" dirty="0" err="1">
                <a:latin typeface="Sitka Banner" panose="02000505000000020004" pitchFamily="2" charset="0"/>
              </a:rPr>
              <a:t>Vapnik</a:t>
            </a:r>
            <a:r>
              <a:rPr lang="en-US" sz="1600" dirty="0">
                <a:latin typeface="Sitka Banner" panose="02000505000000020004" pitchFamily="2" charset="0"/>
              </a:rPr>
              <a:t>. </a:t>
            </a:r>
            <a:r>
              <a:rPr lang="en-US" sz="1600" dirty="0" err="1">
                <a:latin typeface="Sitka Banner" panose="02000505000000020004" pitchFamily="2" charset="0"/>
              </a:rPr>
              <a:t>Klasifikasi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dilakukan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dengan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garis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pembatas</a:t>
            </a:r>
            <a:r>
              <a:rPr lang="en-US" sz="1600" dirty="0">
                <a:latin typeface="Sitka Banner" panose="02000505000000020004" pitchFamily="2" charset="0"/>
              </a:rPr>
              <a:t> (</a:t>
            </a:r>
            <a:r>
              <a:rPr lang="en-US" sz="1600" i="1" dirty="0">
                <a:latin typeface="Sitka Banner" panose="02000505000000020004" pitchFamily="2" charset="0"/>
              </a:rPr>
              <a:t>hyperplane</a:t>
            </a:r>
            <a:r>
              <a:rPr lang="en-US" sz="1600" dirty="0">
                <a:latin typeface="Sitka Banner" panose="02000505000000020004" pitchFamily="2" charset="0"/>
              </a:rPr>
              <a:t>) yang </a:t>
            </a:r>
            <a:r>
              <a:rPr lang="en-US" sz="1600" dirty="0" err="1">
                <a:latin typeface="Sitka Banner" panose="02000505000000020004" pitchFamily="2" charset="0"/>
              </a:rPr>
              <a:t>memisahkan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antara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kelas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opini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positif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opini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negatif</a:t>
            </a:r>
            <a:r>
              <a:rPr lang="en-US" sz="1600" dirty="0">
                <a:latin typeface="Sitka Banner" panose="02000505000000020004" pitchFamily="2" charset="0"/>
              </a:rPr>
              <a:t>. </a:t>
            </a:r>
            <a:r>
              <a:rPr lang="en-US" sz="1600" dirty="0" err="1">
                <a:latin typeface="Sitka Banner" panose="02000505000000020004" pitchFamily="2" charset="0"/>
              </a:rPr>
              <a:t>Secara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intuitif</a:t>
            </a:r>
            <a:r>
              <a:rPr lang="en-US" sz="1600" dirty="0">
                <a:latin typeface="Sitka Banner" panose="02000505000000020004" pitchFamily="2" charset="0"/>
              </a:rPr>
              <a:t>, </a:t>
            </a:r>
            <a:r>
              <a:rPr lang="en-US" sz="1600" dirty="0" err="1">
                <a:latin typeface="Sitka Banner" panose="02000505000000020004" pitchFamily="2" charset="0"/>
              </a:rPr>
              <a:t>suatu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garis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pembatas</a:t>
            </a:r>
            <a:r>
              <a:rPr lang="en-US" sz="1600" dirty="0">
                <a:latin typeface="Sitka Banner" panose="02000505000000020004" pitchFamily="2" charset="0"/>
              </a:rPr>
              <a:t> yang </a:t>
            </a:r>
            <a:r>
              <a:rPr lang="en-US" sz="1600" dirty="0" err="1">
                <a:latin typeface="Sitka Banner" panose="02000505000000020004" pitchFamily="2" charset="0"/>
              </a:rPr>
              <a:t>baik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adalah</a:t>
            </a:r>
            <a:r>
              <a:rPr lang="en-US" sz="1600" dirty="0">
                <a:latin typeface="Sitka Banner" panose="02000505000000020004" pitchFamily="2" charset="0"/>
              </a:rPr>
              <a:t> yang </a:t>
            </a:r>
            <a:r>
              <a:rPr lang="en-US" sz="1600" dirty="0" err="1">
                <a:latin typeface="Sitka Banner" panose="02000505000000020004" pitchFamily="2" charset="0"/>
              </a:rPr>
              <a:t>memiliki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jarak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terbesar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ke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titik</a:t>
            </a:r>
            <a:r>
              <a:rPr lang="en-US" sz="1600" dirty="0">
                <a:latin typeface="Sitka Banner" panose="02000505000000020004" pitchFamily="2" charset="0"/>
              </a:rPr>
              <a:t> data </a:t>
            </a:r>
            <a:r>
              <a:rPr lang="en-US" sz="1600" dirty="0" err="1">
                <a:latin typeface="Sitka Banner" panose="02000505000000020004" pitchFamily="2" charset="0"/>
              </a:rPr>
              <a:t>pelatihan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terdekat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dari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setiap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kelas</a:t>
            </a:r>
            <a:r>
              <a:rPr lang="en-US" sz="1600" dirty="0">
                <a:latin typeface="Sitka Banner" panose="02000505000000020004" pitchFamily="2" charset="0"/>
              </a:rPr>
              <a:t>, </a:t>
            </a:r>
            <a:r>
              <a:rPr lang="en-US" sz="1600" dirty="0" err="1">
                <a:latin typeface="Sitka Banner" panose="02000505000000020004" pitchFamily="2" charset="0"/>
              </a:rPr>
              <a:t>karena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pada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umumnya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semakin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besar</a:t>
            </a:r>
            <a:r>
              <a:rPr lang="en-US" sz="1600" dirty="0">
                <a:latin typeface="Sitka Banner" panose="02000505000000020004" pitchFamily="2" charset="0"/>
              </a:rPr>
              <a:t> margin, </a:t>
            </a:r>
            <a:r>
              <a:rPr lang="en-US" sz="1600" dirty="0" err="1">
                <a:latin typeface="Sitka Banner" panose="02000505000000020004" pitchFamily="2" charset="0"/>
              </a:rPr>
              <a:t>semakin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rendah</a:t>
            </a:r>
            <a:r>
              <a:rPr lang="en-US" sz="1600" dirty="0">
                <a:latin typeface="Sitka Banner" panose="02000505000000020004" pitchFamily="2" charset="0"/>
              </a:rPr>
              <a:t> error </a:t>
            </a:r>
            <a:r>
              <a:rPr lang="en-US" sz="1600" dirty="0" err="1">
                <a:latin typeface="Sitka Banner" panose="02000505000000020004" pitchFamily="2" charset="0"/>
              </a:rPr>
              <a:t>generalisasi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dari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pemilah</a:t>
            </a:r>
            <a:r>
              <a:rPr lang="en-US" sz="1600" dirty="0">
                <a:latin typeface="Sitka Banner" panose="02000505000000020004" pitchFamily="2" charset="0"/>
              </a:rPr>
              <a:t>. Margin </a:t>
            </a:r>
            <a:r>
              <a:rPr lang="en-US" sz="1600" dirty="0" err="1">
                <a:latin typeface="Sitka Banner" panose="02000505000000020004" pitchFamily="2" charset="0"/>
              </a:rPr>
              <a:t>adalah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jarak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dari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suatu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titik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vektor</a:t>
            </a:r>
            <a:r>
              <a:rPr lang="en-US" sz="1600" dirty="0">
                <a:latin typeface="Sitka Banner" panose="02000505000000020004" pitchFamily="2" charset="0"/>
              </a:rPr>
              <a:t> di </a:t>
            </a:r>
            <a:r>
              <a:rPr lang="en-US" sz="1600" dirty="0" err="1">
                <a:latin typeface="Sitka Banner" panose="02000505000000020004" pitchFamily="2" charset="0"/>
              </a:rPr>
              <a:t>suatu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kelas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terhadap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i="1" dirty="0">
                <a:latin typeface="Sitka Banner" panose="02000505000000020004" pitchFamily="2" charset="0"/>
              </a:rPr>
              <a:t>hyperplane</a:t>
            </a:r>
            <a:r>
              <a:rPr lang="en-US" sz="1600" dirty="0">
                <a:latin typeface="Sitka Banner" panose="02000505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016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" name="Google Shape;323;p16"/>
          <p:cNvSpPr txBox="1">
            <a:spLocks/>
          </p:cNvSpPr>
          <p:nvPr/>
        </p:nvSpPr>
        <p:spPr>
          <a:xfrm>
            <a:off x="2066365" y="-114895"/>
            <a:ext cx="4922150" cy="854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>
            <a:r>
              <a:rPr lang="en-US" sz="2400" dirty="0" err="1" smtClean="0">
                <a:latin typeface="Sitka Small" panose="02000505000000020004" pitchFamily="2" charset="0"/>
              </a:rPr>
              <a:t>Desain</a:t>
            </a:r>
            <a:endParaRPr lang="en-US" sz="2400" dirty="0">
              <a:latin typeface="Sitka Small" panose="02000505000000020004" pitchFamily="2" charset="0"/>
            </a:endParaRPr>
          </a:p>
        </p:txBody>
      </p:sp>
      <p:pic>
        <p:nvPicPr>
          <p:cNvPr id="1026" name="Picture 2" descr="https://lh5.googleusercontent.com/xlygoD-Tgq77iDUu2irFRuTHKOV5on1lXZvmU4e-60IXv44KN4zAbMfxqITaGLkLWKL44Q7q5pADN2yFtzqHAoWuMaG4sEyfJCvNWbJaLl5Zym6IwmErNYDPaJgo6X3q_0aBuZM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869" y="837360"/>
            <a:ext cx="4778001" cy="417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24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4" name="Google Shape;323;p16"/>
          <p:cNvSpPr txBox="1">
            <a:spLocks/>
          </p:cNvSpPr>
          <p:nvPr/>
        </p:nvSpPr>
        <p:spPr>
          <a:xfrm>
            <a:off x="2066365" y="-114895"/>
            <a:ext cx="4922150" cy="854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>
            <a:r>
              <a:rPr lang="en-US" sz="2400" dirty="0" err="1" smtClean="0">
                <a:latin typeface="Sitka Small" panose="02000505000000020004" pitchFamily="2" charset="0"/>
              </a:rPr>
              <a:t>Desain</a:t>
            </a:r>
            <a:endParaRPr lang="en-US" sz="2400" dirty="0">
              <a:latin typeface="Sitka Small" panose="02000505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66365" y="1034317"/>
            <a:ext cx="658903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1800" b="1" dirty="0" smtClean="0">
                <a:latin typeface="Sitka Banner" panose="02000505000000020004" pitchFamily="2" charset="0"/>
              </a:rPr>
              <a:t>1. </a:t>
            </a:r>
            <a:r>
              <a:rPr lang="en-US" sz="1800" b="1" dirty="0" err="1">
                <a:latin typeface="Sitka Banner" panose="02000505000000020004" pitchFamily="2" charset="0"/>
              </a:rPr>
              <a:t>Membaca</a:t>
            </a:r>
            <a:r>
              <a:rPr lang="en-US" sz="1800" b="1" dirty="0">
                <a:latin typeface="Sitka Banner" panose="02000505000000020004" pitchFamily="2" charset="0"/>
              </a:rPr>
              <a:t> </a:t>
            </a:r>
            <a:r>
              <a:rPr lang="en-US" sz="1800" b="1" dirty="0" err="1">
                <a:latin typeface="Sitka Banner" panose="02000505000000020004" pitchFamily="2" charset="0"/>
              </a:rPr>
              <a:t>Dokumen</a:t>
            </a:r>
            <a:r>
              <a:rPr lang="en-US" sz="1800" b="1" dirty="0">
                <a:latin typeface="Sitka Banner" panose="02000505000000020004" pitchFamily="2" charset="0"/>
              </a:rPr>
              <a:t> </a:t>
            </a:r>
            <a:r>
              <a:rPr lang="en-US" sz="1800" b="1" dirty="0" err="1">
                <a:latin typeface="Sitka Banner" panose="02000505000000020004" pitchFamily="2" charset="0"/>
              </a:rPr>
              <a:t>tidak</a:t>
            </a:r>
            <a:r>
              <a:rPr lang="en-US" sz="1800" b="1" dirty="0">
                <a:latin typeface="Sitka Banner" panose="02000505000000020004" pitchFamily="2" charset="0"/>
              </a:rPr>
              <a:t> </a:t>
            </a:r>
            <a:r>
              <a:rPr lang="en-US" sz="1800" b="1" dirty="0" err="1">
                <a:latin typeface="Sitka Banner" panose="02000505000000020004" pitchFamily="2" charset="0"/>
              </a:rPr>
              <a:t>Terstruktur</a:t>
            </a:r>
            <a:endParaRPr lang="en-US" sz="1800" b="1" dirty="0">
              <a:latin typeface="Sitka Banner" panose="02000505000000020004" pitchFamily="2" charset="0"/>
            </a:endParaRPr>
          </a:p>
          <a:p>
            <a:pPr algn="just" fontAlgn="base"/>
            <a:r>
              <a:rPr lang="en-US" sz="1800" b="1" dirty="0" smtClean="0">
                <a:latin typeface="Sitka Banner" panose="02000505000000020004" pitchFamily="2" charset="0"/>
              </a:rPr>
              <a:t>2. </a:t>
            </a:r>
            <a:r>
              <a:rPr lang="en-US" sz="1800" b="1" dirty="0" err="1">
                <a:latin typeface="Sitka Banner" panose="02000505000000020004" pitchFamily="2" charset="0"/>
              </a:rPr>
              <a:t>Teknik</a:t>
            </a:r>
            <a:r>
              <a:rPr lang="en-US" sz="1800" b="1" dirty="0">
                <a:latin typeface="Sitka Banner" panose="02000505000000020004" pitchFamily="2" charset="0"/>
              </a:rPr>
              <a:t> </a:t>
            </a:r>
            <a:r>
              <a:rPr lang="en-US" sz="1800" b="1" dirty="0" err="1">
                <a:latin typeface="Sitka Banner" panose="02000505000000020004" pitchFamily="2" charset="0"/>
              </a:rPr>
              <a:t>Teks</a:t>
            </a:r>
            <a:r>
              <a:rPr lang="en-US" sz="1800" b="1" dirty="0">
                <a:latin typeface="Sitka Banner" panose="02000505000000020004" pitchFamily="2" charset="0"/>
              </a:rPr>
              <a:t> </a:t>
            </a:r>
            <a:r>
              <a:rPr lang="en-US" sz="1800" b="1" dirty="0" err="1">
                <a:latin typeface="Sitka Banner" panose="02000505000000020004" pitchFamily="2" charset="0"/>
              </a:rPr>
              <a:t>Pra</a:t>
            </a:r>
            <a:r>
              <a:rPr lang="en-US" sz="1800" b="1" dirty="0">
                <a:latin typeface="Sitka Banner" panose="02000505000000020004" pitchFamily="2" charset="0"/>
              </a:rPr>
              <a:t> </a:t>
            </a:r>
            <a:r>
              <a:rPr lang="en-US" sz="1800" b="1" dirty="0" err="1">
                <a:latin typeface="Sitka Banner" panose="02000505000000020004" pitchFamily="2" charset="0"/>
              </a:rPr>
              <a:t>Pemrosesan</a:t>
            </a:r>
            <a:r>
              <a:rPr lang="en-US" sz="1800" b="1" dirty="0">
                <a:latin typeface="Sitka Banner" panose="02000505000000020004" pitchFamily="2" charset="0"/>
              </a:rPr>
              <a:t> </a:t>
            </a:r>
            <a:endParaRPr lang="en-US" sz="1800" b="1" dirty="0" smtClean="0">
              <a:latin typeface="Sitka Banner" panose="02000505000000020004" pitchFamily="2" charset="0"/>
            </a:endParaRPr>
          </a:p>
          <a:p>
            <a:pPr marL="285750" indent="-285750" algn="just" fontAlgn="base">
              <a:buFontTx/>
              <a:buChar char="-"/>
            </a:pPr>
            <a:r>
              <a:rPr lang="en-US" sz="1800" i="1" dirty="0">
                <a:latin typeface="Sitka Banner" panose="02000505000000020004" pitchFamily="2" charset="0"/>
              </a:rPr>
              <a:t>NER (Named-Entity Recognition) </a:t>
            </a:r>
            <a:endParaRPr lang="en-US" sz="1800" i="1" dirty="0" smtClean="0">
              <a:latin typeface="Sitka Banner" panose="02000505000000020004" pitchFamily="2" charset="0"/>
            </a:endParaRPr>
          </a:p>
          <a:p>
            <a:pPr marL="285750" indent="-285750" algn="just" fontAlgn="base">
              <a:buFontTx/>
              <a:buChar char="-"/>
            </a:pPr>
            <a:r>
              <a:rPr lang="en-US" sz="1800" i="1" dirty="0" smtClean="0">
                <a:latin typeface="Sitka Banner" panose="02000505000000020004" pitchFamily="2" charset="0"/>
              </a:rPr>
              <a:t>Case folding</a:t>
            </a:r>
          </a:p>
          <a:p>
            <a:pPr marL="285750" indent="-285750" algn="just" fontAlgn="base">
              <a:buFontTx/>
              <a:buChar char="-"/>
            </a:pPr>
            <a:r>
              <a:rPr lang="en-US" sz="1800" i="1" dirty="0">
                <a:latin typeface="Sitka Banner" panose="02000505000000020004" pitchFamily="2" charset="0"/>
              </a:rPr>
              <a:t>Remove </a:t>
            </a:r>
            <a:r>
              <a:rPr lang="en-US" sz="1800" i="1" dirty="0" smtClean="0">
                <a:latin typeface="Sitka Banner" panose="02000505000000020004" pitchFamily="2" charset="0"/>
              </a:rPr>
              <a:t>punctuation</a:t>
            </a:r>
          </a:p>
          <a:p>
            <a:pPr marL="285750" indent="-285750" algn="just" fontAlgn="base">
              <a:buFontTx/>
              <a:buChar char="-"/>
            </a:pPr>
            <a:r>
              <a:rPr lang="en-US" sz="1800" i="1" dirty="0" err="1">
                <a:latin typeface="Sitka Banner" panose="02000505000000020004" pitchFamily="2" charset="0"/>
              </a:rPr>
              <a:t>Stopwords</a:t>
            </a:r>
            <a:r>
              <a:rPr lang="en-US" sz="1800" i="1" dirty="0">
                <a:latin typeface="Sitka Banner" panose="02000505000000020004" pitchFamily="2" charset="0"/>
              </a:rPr>
              <a:t> </a:t>
            </a:r>
            <a:r>
              <a:rPr lang="en-US" sz="1800" i="1" dirty="0" smtClean="0">
                <a:latin typeface="Sitka Banner" panose="02000505000000020004" pitchFamily="2" charset="0"/>
              </a:rPr>
              <a:t>removal</a:t>
            </a:r>
          </a:p>
          <a:p>
            <a:pPr marL="285750" indent="-285750" algn="just" fontAlgn="base">
              <a:buFontTx/>
              <a:buChar char="-"/>
            </a:pPr>
            <a:r>
              <a:rPr lang="en-US" sz="1800" i="1" dirty="0">
                <a:latin typeface="Sitka Banner" panose="02000505000000020004" pitchFamily="2" charset="0"/>
              </a:rPr>
              <a:t>lemmatization</a:t>
            </a:r>
            <a:endParaRPr lang="en-US" sz="1800" b="1" i="1" dirty="0" smtClean="0">
              <a:latin typeface="Sitka Banner" panose="02000505000000020004" pitchFamily="2" charset="0"/>
            </a:endParaRPr>
          </a:p>
          <a:p>
            <a:r>
              <a:rPr lang="en-US" sz="1800" b="1" dirty="0" smtClean="0">
                <a:latin typeface="Sitka Banner" panose="02000505000000020004" pitchFamily="2" charset="0"/>
              </a:rPr>
              <a:t>3. </a:t>
            </a:r>
            <a:r>
              <a:rPr lang="en-US" sz="1800" b="1" dirty="0">
                <a:latin typeface="Sitka Banner" panose="02000505000000020004" pitchFamily="2" charset="0"/>
              </a:rPr>
              <a:t>Term-document Matrix Using </a:t>
            </a:r>
            <a:r>
              <a:rPr lang="en-US" sz="1800" b="1" dirty="0" smtClean="0">
                <a:latin typeface="Sitka Banner" panose="02000505000000020004" pitchFamily="2" charset="0"/>
              </a:rPr>
              <a:t>TF-IDF</a:t>
            </a:r>
            <a:r>
              <a:rPr lang="en-US" sz="1800" dirty="0">
                <a:latin typeface="Sitka Banner" panose="02000505000000020004" pitchFamily="2" charset="0"/>
              </a:rPr>
              <a:t/>
            </a:r>
            <a:br>
              <a:rPr lang="en-US" sz="1800" dirty="0">
                <a:latin typeface="Sitka Banner" panose="02000505000000020004" pitchFamily="2" charset="0"/>
              </a:rPr>
            </a:br>
            <a:r>
              <a:rPr lang="en-US" sz="1800" dirty="0" smtClean="0">
                <a:latin typeface="Sitka Banner" panose="02000505000000020004" pitchFamily="2" charset="0"/>
              </a:rPr>
              <a:t>4. </a:t>
            </a:r>
            <a:r>
              <a:rPr lang="en-US" sz="1800" b="1" dirty="0">
                <a:latin typeface="Sitka Banner" panose="02000505000000020004" pitchFamily="2" charset="0"/>
              </a:rPr>
              <a:t>Support Vector Machine (SVM) </a:t>
            </a:r>
            <a:r>
              <a:rPr lang="en-US" sz="1800" b="1" dirty="0" smtClean="0">
                <a:latin typeface="Sitka Banner" panose="02000505000000020004" pitchFamily="2" charset="0"/>
              </a:rPr>
              <a:t>Algorithm</a:t>
            </a:r>
            <a:endParaRPr lang="en-US" sz="1800" dirty="0">
              <a:latin typeface="Sitka Banner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64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"/>
          <p:cNvSpPr txBox="1">
            <a:spLocks noGrp="1"/>
          </p:cNvSpPr>
          <p:nvPr>
            <p:ph type="ctrTitle" idx="4294967295"/>
          </p:nvPr>
        </p:nvSpPr>
        <p:spPr>
          <a:xfrm>
            <a:off x="1259626" y="2897840"/>
            <a:ext cx="4662600" cy="73043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latin typeface="Sitka Small" panose="02000505000000020004" pitchFamily="2" charset="0"/>
              </a:rPr>
              <a:t>Implementasi</a:t>
            </a:r>
            <a:endParaRPr sz="3200" dirty="0">
              <a:latin typeface="Sitka Small" panose="02000505000000020004" pitchFamily="2" charset="0"/>
            </a:endParaRPr>
          </a:p>
        </p:txBody>
      </p:sp>
      <p:sp>
        <p:nvSpPr>
          <p:cNvPr id="325" name="Google Shape;325;p16"/>
          <p:cNvSpPr/>
          <p:nvPr/>
        </p:nvSpPr>
        <p:spPr>
          <a:xfrm>
            <a:off x="3590926" y="850424"/>
            <a:ext cx="1577089" cy="1598128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6" name="Google Shape;326;p16"/>
          <p:cNvSpPr/>
          <p:nvPr/>
        </p:nvSpPr>
        <p:spPr>
          <a:xfrm rot="1473055">
            <a:off x="2156981" y="1648364"/>
            <a:ext cx="922078" cy="89821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7" name="Google Shape;327;p16"/>
          <p:cNvSpPr/>
          <p:nvPr/>
        </p:nvSpPr>
        <p:spPr>
          <a:xfrm>
            <a:off x="3285898" y="697700"/>
            <a:ext cx="403685" cy="392278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8" name="Google Shape;328;p16"/>
          <p:cNvSpPr/>
          <p:nvPr/>
        </p:nvSpPr>
        <p:spPr>
          <a:xfrm rot="2487343">
            <a:off x="3026287" y="2477704"/>
            <a:ext cx="287231" cy="27909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9" name="Google Shape;32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400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"/>
          <p:cNvSpPr txBox="1">
            <a:spLocks noGrp="1"/>
          </p:cNvSpPr>
          <p:nvPr>
            <p:ph type="ctrTitle" idx="4294967295"/>
          </p:nvPr>
        </p:nvSpPr>
        <p:spPr>
          <a:xfrm>
            <a:off x="2012050" y="2421550"/>
            <a:ext cx="4662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latin typeface="Sitka Small" panose="02000505000000020004" pitchFamily="2" charset="0"/>
              </a:rPr>
              <a:t>Penutup</a:t>
            </a:r>
            <a:endParaRPr sz="3200" dirty="0">
              <a:latin typeface="Sitka Small" panose="02000505000000020004" pitchFamily="2" charset="0"/>
            </a:endParaRPr>
          </a:p>
        </p:txBody>
      </p:sp>
      <p:sp>
        <p:nvSpPr>
          <p:cNvPr id="325" name="Google Shape;325;p16"/>
          <p:cNvSpPr/>
          <p:nvPr/>
        </p:nvSpPr>
        <p:spPr>
          <a:xfrm>
            <a:off x="3590926" y="850424"/>
            <a:ext cx="1577089" cy="1598128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6" name="Google Shape;326;p16"/>
          <p:cNvSpPr/>
          <p:nvPr/>
        </p:nvSpPr>
        <p:spPr>
          <a:xfrm rot="1473055">
            <a:off x="2156981" y="1648364"/>
            <a:ext cx="922078" cy="89821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7" name="Google Shape;327;p16"/>
          <p:cNvSpPr/>
          <p:nvPr/>
        </p:nvSpPr>
        <p:spPr>
          <a:xfrm>
            <a:off x="3285898" y="697700"/>
            <a:ext cx="403685" cy="392278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8" name="Google Shape;328;p16"/>
          <p:cNvSpPr/>
          <p:nvPr/>
        </p:nvSpPr>
        <p:spPr>
          <a:xfrm rot="2487343">
            <a:off x="3026287" y="2477704"/>
            <a:ext cx="287231" cy="27909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9" name="Google Shape;32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590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1528482" y="388859"/>
            <a:ext cx="6589031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800" b="1" dirty="0" smtClean="0">
                <a:latin typeface="Sitka Banner" panose="02000505000000020004" pitchFamily="2" charset="0"/>
              </a:rPr>
              <a:t>KESIMPULAN</a:t>
            </a:r>
          </a:p>
          <a:p>
            <a:pPr fontAlgn="base"/>
            <a:endParaRPr lang="en-US" sz="1600" b="1" dirty="0">
              <a:latin typeface="Sitka Banner" panose="02000505000000020004" pitchFamily="2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600" dirty="0" err="1">
                <a:latin typeface="Sitka Banner" panose="02000505000000020004" pitchFamily="2" charset="0"/>
              </a:rPr>
              <a:t>Penggunaan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metode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i="1" dirty="0">
                <a:latin typeface="Sitka Banner" panose="02000505000000020004" pitchFamily="2" charset="0"/>
              </a:rPr>
              <a:t>Support Vector Machine</a:t>
            </a:r>
            <a:r>
              <a:rPr lang="en-US" sz="1600" dirty="0">
                <a:latin typeface="Sitka Banner" panose="02000505000000020004" pitchFamily="2" charset="0"/>
              </a:rPr>
              <a:t> yang </a:t>
            </a:r>
            <a:r>
              <a:rPr lang="en-US" sz="1600" dirty="0" err="1">
                <a:latin typeface="Sitka Banner" panose="02000505000000020004" pitchFamily="2" charset="0"/>
              </a:rPr>
              <a:t>digunakan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dengan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pembobotan</a:t>
            </a:r>
            <a:r>
              <a:rPr lang="en-US" sz="1600" dirty="0">
                <a:latin typeface="Sitka Banner" panose="02000505000000020004" pitchFamily="2" charset="0"/>
              </a:rPr>
              <a:t> TF-IDF </a:t>
            </a:r>
            <a:r>
              <a:rPr lang="en-US" sz="1600" dirty="0" err="1">
                <a:latin typeface="Sitka Banner" panose="02000505000000020004" pitchFamily="2" charset="0"/>
              </a:rPr>
              <a:t>dapat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menjadi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salah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satu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cara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untuk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menyelesaikan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permasalahan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klasifikasi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dalam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analisis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sentimen</a:t>
            </a:r>
            <a:r>
              <a:rPr lang="en-US" sz="1600" dirty="0">
                <a:latin typeface="Sitka Banner" panose="02000505000000020004" pitchFamily="2" charset="0"/>
              </a:rPr>
              <a:t>. Hal </a:t>
            </a:r>
            <a:r>
              <a:rPr lang="en-US" sz="1600" dirty="0" err="1">
                <a:latin typeface="Sitka Banner" panose="02000505000000020004" pitchFamily="2" charset="0"/>
              </a:rPr>
              <a:t>tersebut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dapat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dibuktikan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dengan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penggunaan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hasil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pembobotan</a:t>
            </a:r>
            <a:r>
              <a:rPr lang="en-US" sz="1600" dirty="0">
                <a:latin typeface="Sitka Banner" panose="02000505000000020004" pitchFamily="2" charset="0"/>
              </a:rPr>
              <a:t> kata TF-IDF data </a:t>
            </a:r>
            <a:r>
              <a:rPr lang="en-US" sz="1600" dirty="0" err="1">
                <a:latin typeface="Sitka Banner" panose="02000505000000020004" pitchFamily="2" charset="0"/>
              </a:rPr>
              <a:t>ulasan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dengan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nilai</a:t>
            </a:r>
            <a:r>
              <a:rPr lang="en-US" sz="1600" dirty="0">
                <a:latin typeface="Sitka Banner" panose="02000505000000020004" pitchFamily="2" charset="0"/>
              </a:rPr>
              <a:t> label </a:t>
            </a:r>
            <a:r>
              <a:rPr lang="en-US" sz="1600" dirty="0" err="1">
                <a:latin typeface="Sitka Banner" panose="02000505000000020004" pitchFamily="2" charset="0"/>
              </a:rPr>
              <a:t>terhadap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masing-masing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aspek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untuk</a:t>
            </a:r>
            <a:r>
              <a:rPr lang="en-US" sz="1600" dirty="0">
                <a:latin typeface="Sitka Banner" panose="02000505000000020004" pitchFamily="2" charset="0"/>
              </a:rPr>
              <a:t> proses </a:t>
            </a:r>
            <a:r>
              <a:rPr lang="en-US" sz="1600" dirty="0" err="1">
                <a:latin typeface="Sitka Banner" panose="02000505000000020004" pitchFamily="2" charset="0"/>
              </a:rPr>
              <a:t>klasifikasi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sentimen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menggunakan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metode</a:t>
            </a:r>
            <a:r>
              <a:rPr lang="en-US" sz="1600" dirty="0">
                <a:latin typeface="Sitka Banner" panose="02000505000000020004" pitchFamily="2" charset="0"/>
              </a:rPr>
              <a:t> SVM. 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600" dirty="0" err="1">
                <a:latin typeface="Sitka Banner" panose="02000505000000020004" pitchFamily="2" charset="0"/>
              </a:rPr>
              <a:t>Pengujian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dilakukan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dengan</a:t>
            </a:r>
            <a:r>
              <a:rPr lang="en-US" sz="1600" dirty="0">
                <a:latin typeface="Sitka Banner" panose="02000505000000020004" pitchFamily="2" charset="0"/>
              </a:rPr>
              <a:t> 5 kali </a:t>
            </a:r>
            <a:r>
              <a:rPr lang="en-US" sz="1600" dirty="0" err="1">
                <a:latin typeface="Sitka Banner" panose="02000505000000020004" pitchFamily="2" charset="0"/>
              </a:rPr>
              <a:t>iterasi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dengan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besar</a:t>
            </a:r>
            <a:r>
              <a:rPr lang="en-US" sz="1600" dirty="0">
                <a:latin typeface="Sitka Banner" panose="02000505000000020004" pitchFamily="2" charset="0"/>
              </a:rPr>
              <a:t> precision, recall, </a:t>
            </a:r>
            <a:r>
              <a:rPr lang="en-US" sz="1600" dirty="0" err="1">
                <a:latin typeface="Sitka Banner" panose="02000505000000020004" pitchFamily="2" charset="0"/>
              </a:rPr>
              <a:t>dan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fscore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masing-masing</a:t>
            </a:r>
            <a:r>
              <a:rPr lang="en-US" sz="1600" dirty="0">
                <a:latin typeface="Sitka Banner" panose="02000505000000020004" pitchFamily="2" charset="0"/>
              </a:rPr>
              <a:t> 1.0; 0.9739999999999999; 0.986.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Sitka Banner" panose="02000505000000020004" pitchFamily="2" charset="0"/>
              </a:rPr>
              <a:t>Tim </a:t>
            </a:r>
            <a:r>
              <a:rPr lang="en-US" sz="1600" dirty="0" err="1">
                <a:latin typeface="Sitka Banner" panose="02000505000000020004" pitchFamily="2" charset="0"/>
              </a:rPr>
              <a:t>proyek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berpendapat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bahwa</a:t>
            </a:r>
            <a:r>
              <a:rPr lang="en-US" sz="1600" dirty="0">
                <a:latin typeface="Sitka Banner" panose="02000505000000020004" pitchFamily="2" charset="0"/>
              </a:rPr>
              <a:t> SVM </a:t>
            </a:r>
            <a:r>
              <a:rPr lang="en-US" sz="1600" dirty="0" err="1">
                <a:latin typeface="Sitka Banner" panose="02000505000000020004" pitchFamily="2" charset="0"/>
              </a:rPr>
              <a:t>merupakan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salah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satu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algoritma</a:t>
            </a:r>
            <a:r>
              <a:rPr lang="en-US" sz="1600" dirty="0">
                <a:latin typeface="Sitka Banner" panose="02000505000000020004" pitchFamily="2" charset="0"/>
              </a:rPr>
              <a:t> yang </a:t>
            </a:r>
            <a:r>
              <a:rPr lang="en-US" sz="1600" dirty="0" err="1">
                <a:latin typeface="Sitka Banner" panose="02000505000000020004" pitchFamily="2" charset="0"/>
              </a:rPr>
              <a:t>sudah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baik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terbukti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dengan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akurasi</a:t>
            </a:r>
            <a:r>
              <a:rPr lang="en-US" sz="1600" dirty="0">
                <a:latin typeface="Sitka Banner" panose="02000505000000020004" pitchFamily="2" charset="0"/>
              </a:rPr>
              <a:t> yang </a:t>
            </a:r>
            <a:r>
              <a:rPr lang="en-US" sz="1600" dirty="0" err="1">
                <a:latin typeface="Sitka Banner" panose="02000505000000020004" pitchFamily="2" charset="0"/>
              </a:rPr>
              <a:t>tinggi</a:t>
            </a:r>
            <a:r>
              <a:rPr lang="en-US" sz="1600" dirty="0">
                <a:latin typeface="Sitka Banner" panose="02000505000000020004" pitchFamily="2" charset="0"/>
              </a:rPr>
              <a:t>, </a:t>
            </a:r>
            <a:r>
              <a:rPr lang="en-US" sz="1600" dirty="0" err="1">
                <a:latin typeface="Sitka Banner" panose="02000505000000020004" pitchFamily="2" charset="0"/>
              </a:rPr>
              <a:t>sehingga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sangat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baik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diterapkan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untuk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melakukan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analisis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sentimen</a:t>
            </a:r>
            <a:r>
              <a:rPr lang="en-US" sz="1600" dirty="0">
                <a:latin typeface="Sitka Banner" panose="02000505000000020004" pitchFamily="2" charset="0"/>
              </a:rPr>
              <a:t>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600" dirty="0" err="1">
                <a:latin typeface="Sitka Banner" panose="02000505000000020004" pitchFamily="2" charset="0"/>
              </a:rPr>
              <a:t>Keberhasilan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penerapan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algoritma</a:t>
            </a:r>
            <a:r>
              <a:rPr lang="en-US" sz="1600" dirty="0">
                <a:latin typeface="Sitka Banner" panose="02000505000000020004" pitchFamily="2" charset="0"/>
              </a:rPr>
              <a:t> SVM </a:t>
            </a:r>
            <a:r>
              <a:rPr lang="en-US" sz="1600" dirty="0" err="1">
                <a:latin typeface="Sitka Banner" panose="02000505000000020004" pitchFamily="2" charset="0"/>
              </a:rPr>
              <a:t>didukung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dengan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penerapan</a:t>
            </a:r>
            <a:r>
              <a:rPr lang="en-US" sz="1600" dirty="0">
                <a:latin typeface="Sitka Banner" panose="02000505000000020004" pitchFamily="2" charset="0"/>
              </a:rPr>
              <a:t>  Named-Entity Recognition, Case Folding, Remove punctuation, </a:t>
            </a:r>
            <a:r>
              <a:rPr lang="en-US" sz="1600" dirty="0" err="1">
                <a:latin typeface="Sitka Banner" panose="02000505000000020004" pitchFamily="2" charset="0"/>
              </a:rPr>
              <a:t>Stopwords</a:t>
            </a:r>
            <a:r>
              <a:rPr lang="en-US" sz="1600" dirty="0">
                <a:latin typeface="Sitka Banner" panose="02000505000000020004" pitchFamily="2" charset="0"/>
              </a:rPr>
              <a:t> Removal, Stemming, </a:t>
            </a:r>
            <a:r>
              <a:rPr lang="en-US" sz="1600" dirty="0" err="1">
                <a:latin typeface="Sitka Banner" panose="02000505000000020004" pitchFamily="2" charset="0"/>
              </a:rPr>
              <a:t>dan</a:t>
            </a:r>
            <a:r>
              <a:rPr lang="en-US" sz="1600" dirty="0">
                <a:latin typeface="Sitka Banner" panose="02000505000000020004" pitchFamily="2" charset="0"/>
              </a:rPr>
              <a:t> Lemmatization. 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Sitka Banner" panose="02000505000000020004" pitchFamily="2" charset="0"/>
              </a:rPr>
              <a:t>Preprocessing dataset </a:t>
            </a:r>
            <a:r>
              <a:rPr lang="en-US" sz="1600" dirty="0" err="1">
                <a:latin typeface="Sitka Banner" panose="02000505000000020004" pitchFamily="2" charset="0"/>
              </a:rPr>
              <a:t>akan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memudahkan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penerapan</a:t>
            </a:r>
            <a:r>
              <a:rPr lang="en-US" sz="1600" dirty="0">
                <a:latin typeface="Sitka Banner" panose="02000505000000020004" pitchFamily="2" charset="0"/>
              </a:rPr>
              <a:t> SVM </a:t>
            </a:r>
            <a:r>
              <a:rPr lang="en-US" sz="1600" dirty="0" err="1">
                <a:latin typeface="Sitka Banner" panose="02000505000000020004" pitchFamily="2" charset="0"/>
              </a:rPr>
              <a:t>dalam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melakukan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analisis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sentimen</a:t>
            </a:r>
            <a:r>
              <a:rPr lang="en-US" sz="1600" dirty="0" smtClean="0">
                <a:latin typeface="Sitka Banner" panose="02000505000000020004" pitchFamily="2" charset="0"/>
              </a:rPr>
              <a:t>.</a:t>
            </a:r>
            <a:endParaRPr lang="en-US" sz="2000" dirty="0">
              <a:latin typeface="Sitka Banner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0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1017494" y="1733565"/>
            <a:ext cx="6589031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800" b="1" dirty="0" smtClean="0">
                <a:latin typeface="Sitka Banner" panose="02000505000000020004" pitchFamily="2" charset="0"/>
              </a:rPr>
              <a:t>SARAN</a:t>
            </a:r>
          </a:p>
          <a:p>
            <a:pPr fontAlgn="base"/>
            <a:endParaRPr lang="en-US" sz="1800" b="1" dirty="0" smtClean="0">
              <a:latin typeface="Sitka Banner" panose="02000505000000020004" pitchFamily="2" charset="0"/>
            </a:endParaRPr>
          </a:p>
          <a:p>
            <a:pPr algn="just"/>
            <a:r>
              <a:rPr lang="en-US" sz="1600" dirty="0" err="1">
                <a:latin typeface="Sitka Banner" panose="02000505000000020004" pitchFamily="2" charset="0"/>
              </a:rPr>
              <a:t>Berdasarkan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penelitian</a:t>
            </a:r>
            <a:r>
              <a:rPr lang="en-US" sz="1600" dirty="0">
                <a:latin typeface="Sitka Banner" panose="02000505000000020004" pitchFamily="2" charset="0"/>
              </a:rPr>
              <a:t> yang </a:t>
            </a:r>
            <a:r>
              <a:rPr lang="en-US" sz="1600" dirty="0" err="1">
                <a:latin typeface="Sitka Banner" panose="02000505000000020004" pitchFamily="2" charset="0"/>
              </a:rPr>
              <a:t>telah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dilakukan</a:t>
            </a:r>
            <a:r>
              <a:rPr lang="en-US" sz="1600" dirty="0">
                <a:latin typeface="Sitka Banner" panose="02000505000000020004" pitchFamily="2" charset="0"/>
              </a:rPr>
              <a:t>, </a:t>
            </a:r>
            <a:r>
              <a:rPr lang="en-US" sz="1600" dirty="0" err="1">
                <a:latin typeface="Sitka Banner" panose="02000505000000020004" pitchFamily="2" charset="0"/>
              </a:rPr>
              <a:t>dalam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analisis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sentimen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menggunakan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metode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i="1" dirty="0">
                <a:latin typeface="Sitka Banner" panose="02000505000000020004" pitchFamily="2" charset="0"/>
              </a:rPr>
              <a:t>Support Vector Machine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akan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menimbulkan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tingkat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akurasi</a:t>
            </a:r>
            <a:r>
              <a:rPr lang="en-US" sz="1600" dirty="0">
                <a:latin typeface="Sitka Banner" panose="02000505000000020004" pitchFamily="2" charset="0"/>
              </a:rPr>
              <a:t> yang </a:t>
            </a:r>
            <a:r>
              <a:rPr lang="en-US" sz="1600" dirty="0" err="1">
                <a:latin typeface="Sitka Banner" panose="02000505000000020004" pitchFamily="2" charset="0"/>
              </a:rPr>
              <a:t>tinggi</a:t>
            </a:r>
            <a:r>
              <a:rPr lang="en-US" sz="1600" dirty="0">
                <a:latin typeface="Sitka Banner" panose="02000505000000020004" pitchFamily="2" charset="0"/>
              </a:rPr>
              <a:t>. </a:t>
            </a:r>
            <a:r>
              <a:rPr lang="en-US" sz="1600" dirty="0" err="1">
                <a:latin typeface="Sitka Banner" panose="02000505000000020004" pitchFamily="2" charset="0"/>
              </a:rPr>
              <a:t>Semakin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banyak</a:t>
            </a:r>
            <a:r>
              <a:rPr lang="en-US" sz="1600" dirty="0">
                <a:latin typeface="Sitka Banner" panose="02000505000000020004" pitchFamily="2" charset="0"/>
              </a:rPr>
              <a:t> data yang </a:t>
            </a:r>
            <a:r>
              <a:rPr lang="en-US" sz="1600" dirty="0" err="1">
                <a:latin typeface="Sitka Banner" panose="02000505000000020004" pitchFamily="2" charset="0"/>
              </a:rPr>
              <a:t>diujikan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maka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tingkat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akurasi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dari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hasil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klasifikasi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akan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semakin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tinggi</a:t>
            </a:r>
            <a:r>
              <a:rPr lang="en-US" sz="1600" dirty="0">
                <a:latin typeface="Sitka Banner" panose="02000505000000020004" pitchFamily="2" charset="0"/>
              </a:rPr>
              <a:t>. </a:t>
            </a:r>
            <a:r>
              <a:rPr lang="en-US" sz="1600" dirty="0" err="1">
                <a:latin typeface="Sitka Banner" panose="02000505000000020004" pitchFamily="2" charset="0"/>
              </a:rPr>
              <a:t>Kedepannya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diharapkan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dalam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penelitian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ini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dapat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menggunakan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metode</a:t>
            </a:r>
            <a:r>
              <a:rPr lang="en-US" sz="1600" dirty="0">
                <a:latin typeface="Sitka Banner" panose="02000505000000020004" pitchFamily="2" charset="0"/>
              </a:rPr>
              <a:t> lain </a:t>
            </a:r>
            <a:r>
              <a:rPr lang="en-US" sz="1600" dirty="0" err="1">
                <a:latin typeface="Sitka Banner" panose="02000505000000020004" pitchFamily="2" charset="0"/>
              </a:rPr>
              <a:t>sebagai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pembanding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dari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metode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i="1" dirty="0">
                <a:latin typeface="Sitka Banner" panose="02000505000000020004" pitchFamily="2" charset="0"/>
              </a:rPr>
              <a:t>Support Vector Machine </a:t>
            </a:r>
            <a:r>
              <a:rPr lang="en-US" sz="1600" dirty="0">
                <a:latin typeface="Sitka Banner" panose="02000505000000020004" pitchFamily="2" charset="0"/>
              </a:rPr>
              <a:t>yang </a:t>
            </a:r>
            <a:r>
              <a:rPr lang="en-US" sz="1600" dirty="0" err="1">
                <a:latin typeface="Sitka Banner" panose="02000505000000020004" pitchFamily="2" charset="0"/>
              </a:rPr>
              <a:t>sudah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dikerjakan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dalam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proyek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ini</a:t>
            </a:r>
            <a:r>
              <a:rPr lang="en-US" sz="1600" dirty="0">
                <a:latin typeface="Sitka Banner" panose="02000505000000020004" pitchFamily="2" charset="0"/>
              </a:rPr>
              <a:t>.</a:t>
            </a:r>
            <a:endParaRPr lang="en-US" sz="1600" dirty="0">
              <a:latin typeface="Sitka Banner" panose="02000505000000020004" pitchFamily="2" charset="0"/>
            </a:endParaRP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b="1" dirty="0">
              <a:latin typeface="Sitka Banner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77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504" name="Google Shape;504;p33"/>
          <p:cNvGrpSpPr/>
          <p:nvPr/>
        </p:nvGrpSpPr>
        <p:grpSpPr>
          <a:xfrm>
            <a:off x="512635" y="755702"/>
            <a:ext cx="8242299" cy="4191000"/>
            <a:chOff x="1177450" y="241631"/>
            <a:chExt cx="6173152" cy="3616776"/>
          </a:xfrm>
        </p:grpSpPr>
        <p:sp>
          <p:nvSpPr>
            <p:cNvPr id="505" name="Google Shape;505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Google Shape;515;p34"/>
          <p:cNvSpPr txBox="1">
            <a:spLocks/>
          </p:cNvSpPr>
          <p:nvPr/>
        </p:nvSpPr>
        <p:spPr>
          <a:xfrm>
            <a:off x="2568218" y="1475375"/>
            <a:ext cx="5026925" cy="12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>
            <a:r>
              <a:rPr lang="en-US" sz="9600" b="0" dirty="0" smtClean="0">
                <a:solidFill>
                  <a:schemeClr val="tx1"/>
                </a:solidFill>
                <a:latin typeface="Sitka Small" panose="02000505000000020004" pitchFamily="2" charset="0"/>
                <a:ea typeface="Zilla Slab SemiBold"/>
                <a:cs typeface="Zilla Slab SemiBold"/>
                <a:sym typeface="Zilla Slab SemiBold"/>
              </a:rPr>
              <a:t>Thanks</a:t>
            </a:r>
            <a:r>
              <a:rPr lang="en-US" sz="9600" b="0" dirty="0" smtClean="0">
                <a:solidFill>
                  <a:schemeClr val="lt1"/>
                </a:solidFill>
                <a:latin typeface="Sitka Small" panose="02000505000000020004" pitchFamily="2" charset="0"/>
                <a:ea typeface="Zilla Slab SemiBold"/>
                <a:cs typeface="Zilla Slab SemiBold"/>
                <a:sym typeface="Zilla Slab SemiBold"/>
              </a:rPr>
              <a:t>!</a:t>
            </a:r>
            <a:endParaRPr lang="en-US" sz="9600" b="0" dirty="0">
              <a:solidFill>
                <a:schemeClr val="lt1"/>
              </a:solidFill>
              <a:latin typeface="Sitka Small" panose="02000505000000020004" pitchFamily="2" charset="0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11" name="Google Shape;516;p34"/>
          <p:cNvSpPr txBox="1">
            <a:spLocks/>
          </p:cNvSpPr>
          <p:nvPr/>
        </p:nvSpPr>
        <p:spPr>
          <a:xfrm>
            <a:off x="2837359" y="2695475"/>
            <a:ext cx="4872000" cy="10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ed Hat Text"/>
              <a:buChar char="⦁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ed Hat Text"/>
              <a:buChar char="⦁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ed Hat Text"/>
              <a:buChar char="⦁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>
              <a:buFont typeface="Red Hat Text"/>
              <a:buNone/>
            </a:pPr>
            <a:r>
              <a:rPr lang="en-US" sz="1800" b="1" dirty="0" smtClean="0">
                <a:latin typeface="Sitka Small" panose="02000505000000020004" pitchFamily="2" charset="0"/>
              </a:rPr>
              <a:t>Any questions?</a:t>
            </a:r>
            <a:endParaRPr lang="en-US" sz="1800" b="1" dirty="0">
              <a:latin typeface="Sitka Small" panose="02000505000000020004" pitchFamily="2" charset="0"/>
            </a:endParaRPr>
          </a:p>
        </p:txBody>
      </p:sp>
      <p:sp>
        <p:nvSpPr>
          <p:cNvPr id="12" name="Google Shape;518;p34"/>
          <p:cNvSpPr/>
          <p:nvPr/>
        </p:nvSpPr>
        <p:spPr>
          <a:xfrm>
            <a:off x="1729769" y="1615697"/>
            <a:ext cx="864587" cy="798592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"/>
          <p:cNvSpPr txBox="1">
            <a:spLocks noGrp="1"/>
          </p:cNvSpPr>
          <p:nvPr>
            <p:ph type="ctrTitle" idx="4294967295"/>
          </p:nvPr>
        </p:nvSpPr>
        <p:spPr>
          <a:xfrm>
            <a:off x="3650877" y="1222700"/>
            <a:ext cx="4988858" cy="122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sz="3200" b="0" dirty="0" smtClean="0">
                <a:solidFill>
                  <a:schemeClr val="lt1"/>
                </a:solidFill>
                <a:latin typeface="Sitka Small" panose="02000505000000020004" pitchFamily="2" charset="0"/>
                <a:ea typeface="Zilla Slab SemiBold"/>
                <a:cs typeface="Zilla Slab SemiBold"/>
                <a:sym typeface="Zilla Slab SemiBold"/>
              </a:rPr>
              <a:t>Kelompok </a:t>
            </a:r>
            <a:r>
              <a:rPr lang="en-US" sz="3200" b="0" dirty="0">
                <a:solidFill>
                  <a:schemeClr val="lt1"/>
                </a:solidFill>
                <a:latin typeface="Sitka Small" panose="02000505000000020004" pitchFamily="2" charset="0"/>
                <a:ea typeface="Zilla Slab SemiBold"/>
                <a:cs typeface="Zilla Slab SemiBold"/>
                <a:sym typeface="Zilla Slab SemiBold"/>
              </a:rPr>
              <a:t>HORCRUX</a:t>
            </a:r>
            <a:endParaRPr sz="3200" b="0" dirty="0">
              <a:solidFill>
                <a:schemeClr val="lt1"/>
              </a:solidFill>
              <a:latin typeface="Sitka Small" panose="02000505000000020004" pitchFamily="2" charset="0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309" name="Google Shape;309;p14"/>
          <p:cNvSpPr txBox="1">
            <a:spLocks noGrp="1"/>
          </p:cNvSpPr>
          <p:nvPr>
            <p:ph type="subTitle" idx="4294967295"/>
          </p:nvPr>
        </p:nvSpPr>
        <p:spPr>
          <a:xfrm>
            <a:off x="3603813" y="2493427"/>
            <a:ext cx="4504764" cy="19777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1600" indent="0">
              <a:buNone/>
            </a:pPr>
            <a:r>
              <a:rPr lang="en-US" sz="1800" dirty="0" smtClean="0">
                <a:latin typeface="Sitka Small" panose="02000505000000020004" pitchFamily="2" charset="0"/>
              </a:rPr>
              <a:t>12S17011 </a:t>
            </a:r>
            <a:r>
              <a:rPr lang="en-US" sz="1800" dirty="0" err="1" smtClean="0">
                <a:latin typeface="Sitka Small" panose="02000505000000020004" pitchFamily="2" charset="0"/>
              </a:rPr>
              <a:t>Astri</a:t>
            </a:r>
            <a:r>
              <a:rPr lang="en-US" sz="1800" dirty="0" smtClean="0">
                <a:latin typeface="Sitka Small" panose="02000505000000020004" pitchFamily="2" charset="0"/>
              </a:rPr>
              <a:t> Monica </a:t>
            </a:r>
            <a:r>
              <a:rPr lang="en-US" sz="1800" dirty="0" err="1" smtClean="0">
                <a:latin typeface="Sitka Small" panose="02000505000000020004" pitchFamily="2" charset="0"/>
              </a:rPr>
              <a:t>Sianturi</a:t>
            </a:r>
            <a:endParaRPr lang="en-US" sz="1800" dirty="0" smtClean="0">
              <a:latin typeface="Sitka Small" panose="02000505000000020004" pitchFamily="2" charset="0"/>
            </a:endParaRPr>
          </a:p>
          <a:p>
            <a:pPr marL="101600" indent="0">
              <a:buNone/>
            </a:pPr>
            <a:r>
              <a:rPr lang="en-US" sz="1800" dirty="0" smtClean="0">
                <a:latin typeface="Sitka Small" panose="02000505000000020004" pitchFamily="2" charset="0"/>
              </a:rPr>
              <a:t>12S17013 Mega Sari </a:t>
            </a:r>
            <a:r>
              <a:rPr lang="en-US" sz="1800" dirty="0" err="1" smtClean="0">
                <a:latin typeface="Sitka Small" panose="02000505000000020004" pitchFamily="2" charset="0"/>
              </a:rPr>
              <a:t>Pasaribu</a:t>
            </a:r>
            <a:endParaRPr lang="en-US" sz="1800" dirty="0" smtClean="0">
              <a:latin typeface="Sitka Small" panose="02000505000000020004" pitchFamily="2" charset="0"/>
            </a:endParaRPr>
          </a:p>
          <a:p>
            <a:pPr marL="101600" indent="0">
              <a:buNone/>
            </a:pPr>
            <a:r>
              <a:rPr lang="en-US" sz="1800" dirty="0" smtClean="0">
                <a:latin typeface="Sitka Small" panose="02000505000000020004" pitchFamily="2" charset="0"/>
              </a:rPr>
              <a:t>12S17046 </a:t>
            </a:r>
            <a:r>
              <a:rPr lang="en-US" sz="1800" dirty="0" err="1" smtClean="0">
                <a:latin typeface="Sitka Small" panose="02000505000000020004" pitchFamily="2" charset="0"/>
              </a:rPr>
              <a:t>Pebri</a:t>
            </a:r>
            <a:r>
              <a:rPr lang="en-US" sz="1800" dirty="0" smtClean="0">
                <a:latin typeface="Sitka Small" panose="02000505000000020004" pitchFamily="2" charset="0"/>
              </a:rPr>
              <a:t> </a:t>
            </a:r>
            <a:r>
              <a:rPr lang="en-US" sz="1800" dirty="0" err="1" smtClean="0">
                <a:latin typeface="Sitka Small" panose="02000505000000020004" pitchFamily="2" charset="0"/>
              </a:rPr>
              <a:t>Sangmajadi</a:t>
            </a:r>
            <a:r>
              <a:rPr lang="en-US" sz="1800" dirty="0" smtClean="0">
                <a:latin typeface="Sitka Small" panose="02000505000000020004" pitchFamily="2" charset="0"/>
              </a:rPr>
              <a:t> </a:t>
            </a:r>
            <a:r>
              <a:rPr lang="en-US" sz="1800" dirty="0" err="1" smtClean="0">
                <a:latin typeface="Sitka Small" panose="02000505000000020004" pitchFamily="2" charset="0"/>
              </a:rPr>
              <a:t>Sinaga</a:t>
            </a:r>
            <a:endParaRPr lang="en-US" sz="1800" dirty="0" smtClean="0">
              <a:latin typeface="Sitka Small" panose="02000505000000020004" pitchFamily="2" charset="0"/>
            </a:endParaRPr>
          </a:p>
        </p:txBody>
      </p:sp>
      <p:sp>
        <p:nvSpPr>
          <p:cNvPr id="311" name="Google Shape;31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" name="Google Shape;595;p37"/>
          <p:cNvSpPr/>
          <p:nvPr/>
        </p:nvSpPr>
        <p:spPr>
          <a:xfrm>
            <a:off x="1105930" y="1638899"/>
            <a:ext cx="2409460" cy="2628325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3"/>
          <p:cNvSpPr/>
          <p:nvPr/>
        </p:nvSpPr>
        <p:spPr>
          <a:xfrm>
            <a:off x="778743" y="753035"/>
            <a:ext cx="7230979" cy="3644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lt1"/>
                </a:solidFill>
                <a:latin typeface="Sitka Small" panose="02000505000000020004" pitchFamily="2" charset="0"/>
                <a:ea typeface="DM Sans"/>
                <a:cs typeface="DM Sans"/>
                <a:sym typeface="DM Sans"/>
              </a:rPr>
              <a:t>Overview </a:t>
            </a:r>
            <a:r>
              <a:rPr lang="en" sz="2400" dirty="0" smtClean="0">
                <a:solidFill>
                  <a:schemeClr val="lt1"/>
                </a:solidFill>
                <a:latin typeface="Sitka Small" panose="02000505000000020004" pitchFamily="2" charset="0"/>
                <a:ea typeface="DM Sans"/>
                <a:cs typeface="DM Sans"/>
                <a:sym typeface="DM Sans"/>
              </a:rPr>
              <a:t>:</a:t>
            </a:r>
          </a:p>
          <a:p>
            <a:pPr lvl="0" algn="ctr"/>
            <a:r>
              <a:rPr lang="en-US" sz="2400" b="1" dirty="0" err="1" smtClean="0">
                <a:solidFill>
                  <a:schemeClr val="bg1"/>
                </a:solidFill>
                <a:latin typeface="Sitka Banner" panose="02000505000000020004" pitchFamily="2" charset="0"/>
              </a:rPr>
              <a:t>Latar</a:t>
            </a:r>
            <a:r>
              <a:rPr lang="en-US" sz="2400" b="1" dirty="0" smtClean="0">
                <a:solidFill>
                  <a:schemeClr val="bg1"/>
                </a:solidFill>
                <a:latin typeface="Sitka Banner" panose="02000505000000020004" pitchFamily="2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Sitka Banner" panose="02000505000000020004" pitchFamily="2" charset="0"/>
              </a:rPr>
              <a:t>Belakang</a:t>
            </a:r>
            <a:endParaRPr lang="en-US" sz="2400" b="1" dirty="0" smtClean="0">
              <a:solidFill>
                <a:schemeClr val="bg1"/>
              </a:solidFill>
              <a:latin typeface="Sitka Banner" panose="02000505000000020004" pitchFamily="2" charset="0"/>
            </a:endParaRPr>
          </a:p>
          <a:p>
            <a:pPr lvl="0" algn="ctr"/>
            <a:r>
              <a:rPr lang="en-US" sz="2400" b="1" dirty="0" err="1" smtClean="0">
                <a:solidFill>
                  <a:schemeClr val="bg1"/>
                </a:solidFill>
                <a:latin typeface="Sitka Banner" panose="02000505000000020004" pitchFamily="2" charset="0"/>
              </a:rPr>
              <a:t>Tujuan</a:t>
            </a:r>
            <a:endParaRPr lang="en-US" sz="2400" b="1" dirty="0" smtClean="0">
              <a:solidFill>
                <a:schemeClr val="bg1"/>
              </a:solidFill>
              <a:latin typeface="Sitka Banner" panose="02000505000000020004" pitchFamily="2" charset="0"/>
            </a:endParaRPr>
          </a:p>
          <a:p>
            <a:pPr lvl="0" algn="ctr"/>
            <a:r>
              <a:rPr lang="en-US" sz="2400" b="1" dirty="0" err="1" smtClean="0">
                <a:solidFill>
                  <a:schemeClr val="bg1"/>
                </a:solidFill>
                <a:latin typeface="Sitka Banner" panose="02000505000000020004" pitchFamily="2" charset="0"/>
                <a:ea typeface="DM Sans"/>
              </a:rPr>
              <a:t>Manfaat</a:t>
            </a:r>
            <a:endParaRPr lang="en-US" sz="2400" b="1" dirty="0" smtClean="0">
              <a:solidFill>
                <a:schemeClr val="bg1"/>
              </a:solidFill>
              <a:latin typeface="Sitka Banner" panose="02000505000000020004" pitchFamily="2" charset="0"/>
              <a:ea typeface="DM Sans"/>
            </a:endParaRPr>
          </a:p>
          <a:p>
            <a:pPr lvl="0" algn="ctr"/>
            <a:r>
              <a:rPr lang="en-US" sz="2400" b="1" dirty="0" err="1" smtClean="0">
                <a:solidFill>
                  <a:schemeClr val="bg1"/>
                </a:solidFill>
                <a:latin typeface="Sitka Banner" panose="02000505000000020004" pitchFamily="2" charset="0"/>
                <a:ea typeface="DM Sans"/>
                <a:cs typeface="DM Sans"/>
                <a:sym typeface="DM Sans"/>
              </a:rPr>
              <a:t>Ruang</a:t>
            </a:r>
            <a:r>
              <a:rPr lang="en-US" sz="2400" b="1" dirty="0" smtClean="0">
                <a:solidFill>
                  <a:schemeClr val="bg1"/>
                </a:solidFill>
                <a:latin typeface="Sitka Banner" panose="02000505000000020004" pitchFamily="2" charset="0"/>
                <a:ea typeface="DM Sans"/>
                <a:cs typeface="DM Sans"/>
                <a:sym typeface="DM Sans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Sitka Banner" panose="02000505000000020004" pitchFamily="2" charset="0"/>
                <a:ea typeface="DM Sans"/>
                <a:cs typeface="DM Sans"/>
                <a:sym typeface="DM Sans"/>
              </a:rPr>
              <a:t>lingkup</a:t>
            </a:r>
            <a:endParaRPr lang="en-US" sz="2400" b="1" dirty="0" smtClean="0">
              <a:solidFill>
                <a:schemeClr val="bg1"/>
              </a:solidFill>
              <a:latin typeface="Sitka Banner" panose="02000505000000020004" pitchFamily="2" charset="0"/>
              <a:ea typeface="DM Sans"/>
              <a:cs typeface="DM Sans"/>
              <a:sym typeface="DM Sans"/>
            </a:endParaRPr>
          </a:p>
          <a:p>
            <a:pPr lvl="0" algn="ctr"/>
            <a:r>
              <a:rPr lang="en-US" sz="2400" b="1" dirty="0" err="1" smtClean="0">
                <a:solidFill>
                  <a:schemeClr val="bg1"/>
                </a:solidFill>
                <a:latin typeface="Sitka Banner" panose="02000505000000020004" pitchFamily="2" charset="0"/>
                <a:ea typeface="DM Sans"/>
                <a:cs typeface="DM Sans"/>
                <a:sym typeface="DM Sans"/>
              </a:rPr>
              <a:t>Analisis</a:t>
            </a:r>
            <a:endParaRPr lang="en-US" sz="2400" b="1" dirty="0" smtClean="0">
              <a:solidFill>
                <a:schemeClr val="bg1"/>
              </a:solidFill>
              <a:latin typeface="Sitka Banner" panose="02000505000000020004" pitchFamily="2" charset="0"/>
              <a:ea typeface="DM Sans"/>
              <a:cs typeface="DM Sans"/>
              <a:sym typeface="DM Sans"/>
            </a:endParaRPr>
          </a:p>
          <a:p>
            <a:pPr lvl="0" algn="ctr"/>
            <a:r>
              <a:rPr lang="en-US" sz="2400" b="1" dirty="0" err="1" smtClean="0">
                <a:solidFill>
                  <a:schemeClr val="bg1"/>
                </a:solidFill>
                <a:latin typeface="Sitka Banner" panose="02000505000000020004" pitchFamily="2" charset="0"/>
                <a:ea typeface="DM Sans"/>
                <a:cs typeface="DM Sans"/>
                <a:sym typeface="DM Sans"/>
              </a:rPr>
              <a:t>Desain</a:t>
            </a:r>
            <a:endParaRPr lang="en-US" sz="2400" b="1" dirty="0" smtClean="0">
              <a:solidFill>
                <a:schemeClr val="bg1"/>
              </a:solidFill>
              <a:latin typeface="Sitka Banner" panose="02000505000000020004" pitchFamily="2" charset="0"/>
              <a:ea typeface="DM Sans"/>
              <a:cs typeface="DM Sans"/>
              <a:sym typeface="DM Sans"/>
            </a:endParaRPr>
          </a:p>
          <a:p>
            <a:pPr lvl="0" algn="ctr"/>
            <a:r>
              <a:rPr lang="en-US" sz="2400" b="1" dirty="0" err="1" smtClean="0">
                <a:solidFill>
                  <a:schemeClr val="bg1"/>
                </a:solidFill>
                <a:latin typeface="Sitka Banner" panose="02000505000000020004" pitchFamily="2" charset="0"/>
                <a:ea typeface="DM Sans"/>
                <a:cs typeface="DM Sans"/>
                <a:sym typeface="DM Sans"/>
              </a:rPr>
              <a:t>Implementasi</a:t>
            </a:r>
            <a:endParaRPr lang="en-US" sz="2400" b="1" dirty="0" smtClean="0">
              <a:solidFill>
                <a:schemeClr val="bg1"/>
              </a:solidFill>
              <a:latin typeface="Sitka Banner" panose="02000505000000020004" pitchFamily="2" charset="0"/>
              <a:ea typeface="DM Sans"/>
              <a:cs typeface="DM Sans"/>
              <a:sym typeface="DM Sans"/>
            </a:endParaRPr>
          </a:p>
          <a:p>
            <a:pPr lvl="0" algn="ctr"/>
            <a:r>
              <a:rPr lang="en-US" sz="2400" b="1" dirty="0" err="1">
                <a:solidFill>
                  <a:schemeClr val="bg1"/>
                </a:solidFill>
                <a:latin typeface="Sitka Banner" panose="02000505000000020004" pitchFamily="2" charset="0"/>
                <a:ea typeface="DM Sans"/>
                <a:cs typeface="DM Sans"/>
                <a:sym typeface="DM Sans"/>
              </a:rPr>
              <a:t>P</a:t>
            </a:r>
            <a:r>
              <a:rPr lang="en-US" sz="2400" b="1" dirty="0" err="1" smtClean="0">
                <a:solidFill>
                  <a:schemeClr val="bg1"/>
                </a:solidFill>
                <a:latin typeface="Sitka Banner" panose="02000505000000020004" pitchFamily="2" charset="0"/>
                <a:ea typeface="DM Sans"/>
                <a:cs typeface="DM Sans"/>
                <a:sym typeface="DM Sans"/>
              </a:rPr>
              <a:t>enutup</a:t>
            </a:r>
            <a:endParaRPr lang="en" sz="4400" dirty="0" smtClean="0">
              <a:solidFill>
                <a:schemeClr val="bg1"/>
              </a:solidFill>
              <a:latin typeface="Sitka Banner" panose="02000505000000020004" pitchFamily="2" charset="0"/>
              <a:ea typeface="DM Sans"/>
              <a:cs typeface="DM Sans"/>
              <a:sym typeface="DM Sans"/>
            </a:endParaRPr>
          </a:p>
        </p:txBody>
      </p:sp>
      <p:sp>
        <p:nvSpPr>
          <p:cNvPr id="503" name="Google Shape;503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504" name="Google Shape;504;p33"/>
          <p:cNvGrpSpPr/>
          <p:nvPr/>
        </p:nvGrpSpPr>
        <p:grpSpPr>
          <a:xfrm>
            <a:off x="778743" y="325714"/>
            <a:ext cx="7564433" cy="4620937"/>
            <a:chOff x="1177450" y="241631"/>
            <a:chExt cx="6173152" cy="3616776"/>
          </a:xfrm>
        </p:grpSpPr>
        <p:sp>
          <p:nvSpPr>
            <p:cNvPr id="505" name="Google Shape;505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121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"/>
          <p:cNvSpPr txBox="1">
            <a:spLocks noGrp="1"/>
          </p:cNvSpPr>
          <p:nvPr>
            <p:ph type="ctrTitle" idx="4294967295"/>
          </p:nvPr>
        </p:nvSpPr>
        <p:spPr>
          <a:xfrm>
            <a:off x="1567549" y="2448552"/>
            <a:ext cx="5836551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latin typeface="Sitka Small" panose="02000505000000020004" pitchFamily="2" charset="0"/>
              </a:rPr>
              <a:t>Latar Belakang</a:t>
            </a:r>
            <a:endParaRPr sz="3200" dirty="0">
              <a:latin typeface="Sitka Small" panose="02000505000000020004" pitchFamily="2" charset="0"/>
            </a:endParaRPr>
          </a:p>
        </p:txBody>
      </p:sp>
      <p:sp>
        <p:nvSpPr>
          <p:cNvPr id="325" name="Google Shape;325;p16"/>
          <p:cNvSpPr/>
          <p:nvPr/>
        </p:nvSpPr>
        <p:spPr>
          <a:xfrm>
            <a:off x="3590926" y="850424"/>
            <a:ext cx="1577089" cy="1598128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6" name="Google Shape;326;p16"/>
          <p:cNvSpPr/>
          <p:nvPr/>
        </p:nvSpPr>
        <p:spPr>
          <a:xfrm rot="1473055">
            <a:off x="2156981" y="1648364"/>
            <a:ext cx="922078" cy="89821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7" name="Google Shape;327;p16"/>
          <p:cNvSpPr/>
          <p:nvPr/>
        </p:nvSpPr>
        <p:spPr>
          <a:xfrm>
            <a:off x="3285898" y="697700"/>
            <a:ext cx="403685" cy="392278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8" name="Google Shape;328;p16"/>
          <p:cNvSpPr/>
          <p:nvPr/>
        </p:nvSpPr>
        <p:spPr>
          <a:xfrm rot="2487343">
            <a:off x="3026287" y="2477704"/>
            <a:ext cx="287231" cy="27909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9" name="Google Shape;32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048870" y="1528998"/>
            <a:ext cx="62214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Sitka Banner" panose="02000505000000020004" pitchFamily="2" charset="0"/>
              </a:rPr>
              <a:t>Pada</a:t>
            </a:r>
            <a:r>
              <a:rPr lang="en-US" sz="1600" dirty="0" smtClean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Shopee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terdapat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i="1" dirty="0">
                <a:latin typeface="Sitka Banner" panose="02000505000000020004" pitchFamily="2" charset="0"/>
              </a:rPr>
              <a:t>review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dari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pelanggan</a:t>
            </a:r>
            <a:r>
              <a:rPr lang="en-US" sz="1600" dirty="0">
                <a:latin typeface="Sitka Banner" panose="02000505000000020004" pitchFamily="2" charset="0"/>
              </a:rPr>
              <a:t> yang </a:t>
            </a:r>
            <a:r>
              <a:rPr lang="en-US" sz="1600" dirty="0" err="1">
                <a:latin typeface="Sitka Banner" panose="02000505000000020004" pitchFamily="2" charset="0"/>
              </a:rPr>
              <a:t>telah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membeli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suatu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produk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untuk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memberikan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komentarnya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terhadap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produk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tersebut</a:t>
            </a:r>
            <a:r>
              <a:rPr lang="en-US" sz="1600" dirty="0">
                <a:latin typeface="Sitka Banner" panose="02000505000000020004" pitchFamily="2" charset="0"/>
              </a:rPr>
              <a:t>. </a:t>
            </a:r>
            <a:r>
              <a:rPr lang="en-US" sz="1600" dirty="0" err="1">
                <a:latin typeface="Sitka Banner" panose="02000505000000020004" pitchFamily="2" charset="0"/>
              </a:rPr>
              <a:t>Dengan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adanya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i="1" dirty="0">
                <a:latin typeface="Sitka Banner" panose="02000505000000020004" pitchFamily="2" charset="0"/>
              </a:rPr>
              <a:t>review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akan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menjadi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masukan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terhadap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pihak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Shopee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serta</a:t>
            </a:r>
            <a:r>
              <a:rPr lang="en-US" sz="1600" dirty="0">
                <a:latin typeface="Sitka Banner" panose="02000505000000020004" pitchFamily="2" charset="0"/>
              </a:rPr>
              <a:t> para </a:t>
            </a:r>
            <a:r>
              <a:rPr lang="en-US" sz="1600" dirty="0" err="1">
                <a:latin typeface="Sitka Banner" panose="02000505000000020004" pitchFamily="2" charset="0"/>
              </a:rPr>
              <a:t>pembeli</a:t>
            </a:r>
            <a:r>
              <a:rPr lang="en-US" sz="1600" dirty="0">
                <a:latin typeface="Sitka Banner" panose="02000505000000020004" pitchFamily="2" charset="0"/>
              </a:rPr>
              <a:t> yang </a:t>
            </a:r>
            <a:r>
              <a:rPr lang="en-US" sz="1600" dirty="0" err="1">
                <a:latin typeface="Sitka Banner" panose="02000505000000020004" pitchFamily="2" charset="0"/>
              </a:rPr>
              <a:t>ingin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membeli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produk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tersebut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sehingga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membantu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pengambilan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keputusan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untuk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membeli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barang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berdasarkan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i="1" dirty="0">
                <a:latin typeface="Sitka Banner" panose="02000505000000020004" pitchFamily="2" charset="0"/>
              </a:rPr>
              <a:t>review</a:t>
            </a:r>
            <a:r>
              <a:rPr lang="en-US" sz="1600" dirty="0">
                <a:latin typeface="Sitka Banner" panose="02000505000000020004" pitchFamily="2" charset="0"/>
              </a:rPr>
              <a:t> para </a:t>
            </a:r>
            <a:r>
              <a:rPr lang="en-US" sz="1600" dirty="0" err="1">
                <a:latin typeface="Sitka Banner" panose="02000505000000020004" pitchFamily="2" charset="0"/>
              </a:rPr>
              <a:t>pengguna</a:t>
            </a:r>
            <a:r>
              <a:rPr lang="en-US" sz="1600" dirty="0" smtClean="0">
                <a:latin typeface="Sitka Banner" panose="02000505000000020004" pitchFamily="2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latin typeface="Sitka Banner" panose="02000505000000020004" pitchFamily="2" charset="0"/>
              </a:rPr>
              <a:t>B</a:t>
            </a:r>
            <a:r>
              <a:rPr lang="en-US" sz="1600" dirty="0" err="1" smtClean="0">
                <a:latin typeface="Sitka Banner" panose="02000505000000020004" pitchFamily="2" charset="0"/>
              </a:rPr>
              <a:t>anyaknya</a:t>
            </a:r>
            <a:r>
              <a:rPr lang="en-US" sz="1600" dirty="0" smtClean="0">
                <a:latin typeface="Sitka Banner" panose="02000505000000020004" pitchFamily="2" charset="0"/>
              </a:rPr>
              <a:t> </a:t>
            </a:r>
            <a:r>
              <a:rPr lang="en-US" sz="1600" dirty="0">
                <a:latin typeface="Sitka Banner" panose="02000505000000020004" pitchFamily="2" charset="0"/>
              </a:rPr>
              <a:t>review yang </a:t>
            </a:r>
            <a:r>
              <a:rPr lang="en-US" sz="1600" dirty="0" err="1">
                <a:latin typeface="Sitka Banner" panose="02000505000000020004" pitchFamily="2" charset="0"/>
              </a:rPr>
              <a:t>ada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terkadang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pembeli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malas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untuk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membaca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satu</a:t>
            </a:r>
            <a:r>
              <a:rPr lang="en-US" sz="1600" dirty="0">
                <a:latin typeface="Sitka Banner" panose="02000505000000020004" pitchFamily="2" charset="0"/>
              </a:rPr>
              <a:t> per </a:t>
            </a:r>
            <a:r>
              <a:rPr lang="en-US" sz="1600" dirty="0" err="1">
                <a:latin typeface="Sitka Banner" panose="02000505000000020004" pitchFamily="2" charset="0"/>
              </a:rPr>
              <a:t>satu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kolom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ulasan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tersebut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hanya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melihat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komen-komen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teratas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dengan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berbagai</a:t>
            </a:r>
            <a:r>
              <a:rPr lang="en-US" sz="1600" dirty="0">
                <a:latin typeface="Sitka Banner" panose="02000505000000020004" pitchFamily="2" charset="0"/>
              </a:rPr>
              <a:t> rating yang </a:t>
            </a:r>
            <a:r>
              <a:rPr lang="en-US" sz="1600" dirty="0" err="1">
                <a:latin typeface="Sitka Banner" panose="02000505000000020004" pitchFamily="2" charset="0"/>
              </a:rPr>
              <a:t>tinggi</a:t>
            </a:r>
            <a:r>
              <a:rPr lang="en-US" sz="1600" dirty="0">
                <a:latin typeface="Sitka Banner" panose="02000505000000020004" pitchFamily="2" charset="0"/>
              </a:rPr>
              <a:t>. </a:t>
            </a:r>
            <a:r>
              <a:rPr lang="en-US" sz="1600" dirty="0" err="1">
                <a:latin typeface="Sitka Banner" panose="02000505000000020004" pitchFamily="2" charset="0"/>
              </a:rPr>
              <a:t>Oleh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karena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itu</a:t>
            </a:r>
            <a:r>
              <a:rPr lang="en-US" sz="1600" dirty="0">
                <a:latin typeface="Sitka Banner" panose="02000505000000020004" pitchFamily="2" charset="0"/>
              </a:rPr>
              <a:t>, </a:t>
            </a:r>
            <a:r>
              <a:rPr lang="en-US" sz="1600" i="1" dirty="0">
                <a:latin typeface="Sitka Banner" panose="02000505000000020004" pitchFamily="2" charset="0"/>
              </a:rPr>
              <a:t>review </a:t>
            </a:r>
            <a:r>
              <a:rPr lang="en-US" sz="1600" dirty="0" err="1">
                <a:latin typeface="Sitka Banner" panose="02000505000000020004" pitchFamily="2" charset="0"/>
              </a:rPr>
              <a:t>dari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pelanggan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harus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diolah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menjadi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sebuah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informasi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untuk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memudahkan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calon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pembeli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pihak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Shopee</a:t>
            </a:r>
            <a:r>
              <a:rPr lang="en-US" sz="1600" dirty="0">
                <a:latin typeface="Sitka Banner" panose="02000505000000020004" pitchFamily="2" charset="0"/>
              </a:rPr>
              <a:t>/</a:t>
            </a:r>
            <a:r>
              <a:rPr lang="en-US" sz="1600" dirty="0" err="1">
                <a:latin typeface="Sitka Banner" panose="02000505000000020004" pitchFamily="2" charset="0"/>
              </a:rPr>
              <a:t>penjual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dalam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mengambil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keputusan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dengan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cara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melakukan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analisis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sentimen</a:t>
            </a:r>
            <a:r>
              <a:rPr lang="en-US" sz="1600" dirty="0">
                <a:latin typeface="Sitka Banner" panose="02000505000000020004" pitchFamily="2" charset="0"/>
              </a:rPr>
              <a:t>. </a:t>
            </a:r>
            <a:endParaRPr lang="en-US" sz="1600" dirty="0">
              <a:latin typeface="Sitka Banner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05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"/>
          <p:cNvSpPr txBox="1">
            <a:spLocks noGrp="1"/>
          </p:cNvSpPr>
          <p:nvPr>
            <p:ph type="ctrTitle" idx="4294967295"/>
          </p:nvPr>
        </p:nvSpPr>
        <p:spPr>
          <a:xfrm>
            <a:off x="908848" y="2531774"/>
            <a:ext cx="492215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latin typeface="Sitka Small" panose="02000505000000020004" pitchFamily="2" charset="0"/>
              </a:rPr>
              <a:t>Tujuan</a:t>
            </a:r>
            <a:br>
              <a:rPr lang="en" sz="3200" dirty="0" smtClean="0">
                <a:latin typeface="Sitka Small" panose="02000505000000020004" pitchFamily="2" charset="0"/>
              </a:rPr>
            </a:br>
            <a:endParaRPr sz="3200" dirty="0">
              <a:latin typeface="Sitka Small" panose="02000505000000020004" pitchFamily="2" charset="0"/>
            </a:endParaRPr>
          </a:p>
        </p:txBody>
      </p:sp>
      <p:sp>
        <p:nvSpPr>
          <p:cNvPr id="325" name="Google Shape;325;p16"/>
          <p:cNvSpPr/>
          <p:nvPr/>
        </p:nvSpPr>
        <p:spPr>
          <a:xfrm>
            <a:off x="3590926" y="850424"/>
            <a:ext cx="1577089" cy="1598128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6" name="Google Shape;326;p16"/>
          <p:cNvSpPr/>
          <p:nvPr/>
        </p:nvSpPr>
        <p:spPr>
          <a:xfrm rot="1473055">
            <a:off x="2156981" y="1648364"/>
            <a:ext cx="922078" cy="89821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7" name="Google Shape;327;p16"/>
          <p:cNvSpPr/>
          <p:nvPr/>
        </p:nvSpPr>
        <p:spPr>
          <a:xfrm>
            <a:off x="3285898" y="697700"/>
            <a:ext cx="403685" cy="392278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8" name="Google Shape;328;p16"/>
          <p:cNvSpPr/>
          <p:nvPr/>
        </p:nvSpPr>
        <p:spPr>
          <a:xfrm rot="2487343">
            <a:off x="3026287" y="2477704"/>
            <a:ext cx="287231" cy="27909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9" name="Google Shape;32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835957" y="3360660"/>
            <a:ext cx="65890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Sitka Banner" panose="02000505000000020004" pitchFamily="2" charset="0"/>
              </a:rPr>
              <a:t>Adapun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tujuan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dari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pengerjaan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proyek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dengan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teknik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i="1" dirty="0">
                <a:latin typeface="Sitka Banner" panose="02000505000000020004" pitchFamily="2" charset="0"/>
              </a:rPr>
              <a:t>text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i="1" dirty="0">
                <a:latin typeface="Sitka Banner" panose="02000505000000020004" pitchFamily="2" charset="0"/>
              </a:rPr>
              <a:t>mining </a:t>
            </a:r>
            <a:r>
              <a:rPr lang="en-US" sz="1600" dirty="0" err="1">
                <a:latin typeface="Sitka Banner" panose="02000505000000020004" pitchFamily="2" charset="0"/>
              </a:rPr>
              <a:t>ini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adalah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untuk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melakukan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analisis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sentimen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terhadap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i="1" dirty="0">
                <a:latin typeface="Sitka Banner" panose="02000505000000020004" pitchFamily="2" charset="0"/>
              </a:rPr>
              <a:t>review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produk</a:t>
            </a:r>
            <a:r>
              <a:rPr lang="en-US" sz="1600" dirty="0">
                <a:latin typeface="Sitka Banner" panose="02000505000000020004" pitchFamily="2" charset="0"/>
              </a:rPr>
              <a:t> yang </a:t>
            </a:r>
            <a:r>
              <a:rPr lang="en-US" sz="1600" dirty="0" err="1">
                <a:latin typeface="Sitka Banner" panose="02000505000000020004" pitchFamily="2" charset="0"/>
              </a:rPr>
              <a:t>diberikan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pelanggan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 smtClean="0">
                <a:latin typeface="Sitka Banner" panose="02000505000000020004" pitchFamily="2" charset="0"/>
              </a:rPr>
              <a:t>Shopee</a:t>
            </a:r>
            <a:r>
              <a:rPr lang="en-US" sz="1600" dirty="0" smtClean="0">
                <a:latin typeface="Sitka Banner" panose="02000505000000020004" pitchFamily="2" charset="0"/>
              </a:rPr>
              <a:t>.</a:t>
            </a:r>
            <a:endParaRPr lang="en-US" sz="1600" dirty="0">
              <a:latin typeface="Sitka Banner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12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Google Shape;323;p16"/>
          <p:cNvSpPr txBox="1">
            <a:spLocks/>
          </p:cNvSpPr>
          <p:nvPr/>
        </p:nvSpPr>
        <p:spPr>
          <a:xfrm>
            <a:off x="2092190" y="380245"/>
            <a:ext cx="492215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>
            <a:r>
              <a:rPr lang="en-US" sz="3200" dirty="0" err="1" smtClean="0">
                <a:latin typeface="Sitka Small" panose="02000505000000020004" pitchFamily="2" charset="0"/>
              </a:rPr>
              <a:t>Manfaat</a:t>
            </a:r>
            <a:endParaRPr lang="en-US" sz="3200" dirty="0" smtClean="0">
              <a:latin typeface="Sitka Small" panose="02000505000000020004" pitchFamily="2" charset="0"/>
            </a:endParaRPr>
          </a:p>
          <a:p>
            <a:endParaRPr lang="en-US" sz="3200" dirty="0">
              <a:latin typeface="Sitka Small" panose="0200050500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8749" y="1659606"/>
            <a:ext cx="658903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b="1" dirty="0" err="1">
                <a:latin typeface="Sitka Banner" panose="02000505000000020004" pitchFamily="2" charset="0"/>
              </a:rPr>
              <a:t>Calon</a:t>
            </a:r>
            <a:r>
              <a:rPr lang="en-US" sz="1600" b="1" dirty="0">
                <a:latin typeface="Sitka Banner" panose="02000505000000020004" pitchFamily="2" charset="0"/>
              </a:rPr>
              <a:t> </a:t>
            </a:r>
            <a:r>
              <a:rPr lang="en-US" sz="1600" b="1" dirty="0" err="1">
                <a:latin typeface="Sitka Banner" panose="02000505000000020004" pitchFamily="2" charset="0"/>
              </a:rPr>
              <a:t>Pembeli</a:t>
            </a:r>
            <a:endParaRPr lang="en-US" sz="1600" b="1" dirty="0">
              <a:latin typeface="Sitka Banner" panose="02000505000000020004" pitchFamily="2" charset="0"/>
            </a:endParaRPr>
          </a:p>
          <a:p>
            <a:pPr fontAlgn="base"/>
            <a:r>
              <a:rPr lang="en-US" sz="1600" dirty="0" err="1">
                <a:latin typeface="Sitka Banner" panose="02000505000000020004" pitchFamily="2" charset="0"/>
              </a:rPr>
              <a:t>Mengetahui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ulasan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pelanggan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terhadap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produk</a:t>
            </a:r>
            <a:r>
              <a:rPr lang="en-US" sz="1600" dirty="0">
                <a:latin typeface="Sitka Banner" panose="02000505000000020004" pitchFamily="2" charset="0"/>
              </a:rPr>
              <a:t>.</a:t>
            </a:r>
          </a:p>
          <a:p>
            <a:pPr fontAlgn="base"/>
            <a:r>
              <a:rPr lang="en-US" sz="1600" dirty="0" err="1">
                <a:latin typeface="Sitka Banner" panose="02000505000000020004" pitchFamily="2" charset="0"/>
              </a:rPr>
              <a:t>Membantu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pengambilan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keputusan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apakah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pembelian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produk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akan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dilakukan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berdasarkan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i="1" dirty="0">
                <a:latin typeface="Sitka Banner" panose="02000505000000020004" pitchFamily="2" charset="0"/>
              </a:rPr>
              <a:t>review </a:t>
            </a:r>
            <a:r>
              <a:rPr lang="en-US" sz="1600" dirty="0" err="1">
                <a:latin typeface="Sitka Banner" panose="02000505000000020004" pitchFamily="2" charset="0"/>
              </a:rPr>
              <a:t>dari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pelanggan</a:t>
            </a:r>
            <a:r>
              <a:rPr lang="en-US" sz="1600" dirty="0">
                <a:latin typeface="Sitka Banner" panose="02000505000000020004" pitchFamily="2" charset="0"/>
              </a:rPr>
              <a:t>. </a:t>
            </a:r>
            <a:endParaRPr lang="en-US" sz="1600" dirty="0" smtClean="0">
              <a:latin typeface="Sitka Banner" panose="02000505000000020004" pitchFamily="2" charset="0"/>
            </a:endParaRPr>
          </a:p>
          <a:p>
            <a:pPr fontAlgn="base"/>
            <a:endParaRPr lang="en-US" sz="1600" dirty="0">
              <a:latin typeface="Sitka Banner" panose="02000505000000020004" pitchFamily="2" charset="0"/>
            </a:endParaRPr>
          </a:p>
          <a:p>
            <a:pPr fontAlgn="base"/>
            <a:r>
              <a:rPr lang="en-US" sz="1600" b="1" dirty="0" err="1">
                <a:latin typeface="Sitka Banner" panose="02000505000000020004" pitchFamily="2" charset="0"/>
              </a:rPr>
              <a:t>Pihak</a:t>
            </a:r>
            <a:r>
              <a:rPr lang="en-US" sz="1600" b="1" dirty="0">
                <a:latin typeface="Sitka Banner" panose="02000505000000020004" pitchFamily="2" charset="0"/>
              </a:rPr>
              <a:t> </a:t>
            </a:r>
            <a:r>
              <a:rPr lang="en-US" sz="1600" b="1" dirty="0" err="1">
                <a:latin typeface="Sitka Banner" panose="02000505000000020004" pitchFamily="2" charset="0"/>
              </a:rPr>
              <a:t>Shopee</a:t>
            </a:r>
            <a:r>
              <a:rPr lang="en-US" sz="1600" b="1" dirty="0">
                <a:latin typeface="Sitka Banner" panose="02000505000000020004" pitchFamily="2" charset="0"/>
              </a:rPr>
              <a:t>/</a:t>
            </a:r>
            <a:r>
              <a:rPr lang="en-US" sz="1600" b="1" dirty="0" err="1">
                <a:latin typeface="Sitka Banner" panose="02000505000000020004" pitchFamily="2" charset="0"/>
              </a:rPr>
              <a:t>Penjual</a:t>
            </a:r>
            <a:r>
              <a:rPr lang="en-US" sz="1600" b="1" dirty="0">
                <a:latin typeface="Sitka Banner" panose="02000505000000020004" pitchFamily="2" charset="0"/>
              </a:rPr>
              <a:t> </a:t>
            </a:r>
          </a:p>
          <a:p>
            <a:pPr fontAlgn="base"/>
            <a:r>
              <a:rPr lang="en-US" sz="1600" dirty="0" err="1">
                <a:latin typeface="Sitka Banner" panose="02000505000000020004" pitchFamily="2" charset="0"/>
              </a:rPr>
              <a:t>Mengetahui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kepuasan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pelanggan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terhadap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produk</a:t>
            </a:r>
            <a:r>
              <a:rPr lang="en-US" sz="1600" dirty="0">
                <a:latin typeface="Sitka Banner" panose="02000505000000020004" pitchFamily="2" charset="0"/>
              </a:rPr>
              <a:t> yang </a:t>
            </a:r>
            <a:r>
              <a:rPr lang="en-US" sz="1600" dirty="0" err="1">
                <a:latin typeface="Sitka Banner" panose="02000505000000020004" pitchFamily="2" charset="0"/>
              </a:rPr>
              <a:t>ditawarkan</a:t>
            </a:r>
            <a:r>
              <a:rPr lang="en-US" sz="1600" dirty="0">
                <a:latin typeface="Sitka Banner" panose="02000505000000020004" pitchFamily="2" charset="0"/>
              </a:rPr>
              <a:t>. </a:t>
            </a:r>
          </a:p>
          <a:p>
            <a:pPr fontAlgn="base"/>
            <a:r>
              <a:rPr lang="en-US" sz="1600" dirty="0" err="1">
                <a:latin typeface="Sitka Banner" panose="02000505000000020004" pitchFamily="2" charset="0"/>
              </a:rPr>
              <a:t>Membantu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dalam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meningkatkan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kualitas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barang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berdasarkan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i="1" dirty="0">
                <a:latin typeface="Sitka Banner" panose="02000505000000020004" pitchFamily="2" charset="0"/>
              </a:rPr>
              <a:t>review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pelanggan</a:t>
            </a:r>
            <a:endParaRPr lang="en-US" sz="1600" dirty="0">
              <a:latin typeface="Sitka Banner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58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Google Shape;323;p16"/>
          <p:cNvSpPr txBox="1">
            <a:spLocks/>
          </p:cNvSpPr>
          <p:nvPr/>
        </p:nvSpPr>
        <p:spPr>
          <a:xfrm>
            <a:off x="2166148" y="817275"/>
            <a:ext cx="492215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 i="0" u="none" strike="noStrike" cap="non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>
            <a:r>
              <a:rPr lang="en-US" sz="3200" dirty="0" err="1" smtClean="0">
                <a:latin typeface="Sitka Small" panose="02000505000000020004" pitchFamily="2" charset="0"/>
              </a:rPr>
              <a:t>Ruang</a:t>
            </a:r>
            <a:r>
              <a:rPr lang="en-US" sz="3200" dirty="0" smtClean="0">
                <a:latin typeface="Sitka Small" panose="02000505000000020004" pitchFamily="2" charset="0"/>
              </a:rPr>
              <a:t> </a:t>
            </a:r>
            <a:r>
              <a:rPr lang="en-US" sz="3200" dirty="0" err="1" smtClean="0">
                <a:latin typeface="Sitka Small" panose="02000505000000020004" pitchFamily="2" charset="0"/>
              </a:rPr>
              <a:t>Lingkup</a:t>
            </a:r>
            <a:endParaRPr lang="en-US" sz="3200" dirty="0" smtClean="0">
              <a:latin typeface="Sitka Small" panose="02000505000000020004" pitchFamily="2" charset="0"/>
            </a:endParaRPr>
          </a:p>
          <a:p>
            <a:endParaRPr lang="en-US" sz="3200" dirty="0">
              <a:latin typeface="Sitka Small" panose="0200050500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8749" y="1659606"/>
            <a:ext cx="658903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 err="1">
                <a:latin typeface="Sitka Banner" panose="02000505000000020004" pitchFamily="2" charset="0"/>
              </a:rPr>
              <a:t>Algoritma</a:t>
            </a:r>
            <a:r>
              <a:rPr lang="en-US" sz="1600" dirty="0">
                <a:latin typeface="Sitka Banner" panose="02000505000000020004" pitchFamily="2" charset="0"/>
              </a:rPr>
              <a:t> yang </a:t>
            </a:r>
            <a:r>
              <a:rPr lang="en-US" sz="1600" dirty="0" err="1">
                <a:latin typeface="Sitka Banner" panose="02000505000000020004" pitchFamily="2" charset="0"/>
              </a:rPr>
              <a:t>digunakan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dalam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melakukan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analisis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sentimen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adalah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i="1" dirty="0">
                <a:latin typeface="Sitka Banner" panose="02000505000000020004" pitchFamily="2" charset="0"/>
              </a:rPr>
              <a:t>Support Vector Machine</a:t>
            </a:r>
            <a:r>
              <a:rPr lang="en-US" sz="1600" dirty="0">
                <a:latin typeface="Sitka Banner" panose="02000505000000020004" pitchFamily="2" charset="0"/>
              </a:rPr>
              <a:t> (SVM).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Sitka Banner" panose="02000505000000020004" pitchFamily="2" charset="0"/>
              </a:rPr>
              <a:t>Literatur</a:t>
            </a:r>
            <a:r>
              <a:rPr lang="en-US" sz="1600" dirty="0">
                <a:latin typeface="Sitka Banner" panose="02000505000000020004" pitchFamily="2" charset="0"/>
              </a:rPr>
              <a:t> yang </a:t>
            </a:r>
            <a:r>
              <a:rPr lang="en-US" sz="1600" dirty="0" err="1">
                <a:latin typeface="Sitka Banner" panose="02000505000000020004" pitchFamily="2" charset="0"/>
              </a:rPr>
              <a:t>digunakan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sebagai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ruang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lingkup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pengerjaan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proyek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ini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adalah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i="1" dirty="0">
                <a:latin typeface="Sitka Banner" panose="02000505000000020004" pitchFamily="2" charset="0"/>
              </a:rPr>
              <a:t>review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produk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pelanggan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Shopee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berbahasa</a:t>
            </a:r>
            <a:r>
              <a:rPr lang="en-US" sz="1600" dirty="0">
                <a:latin typeface="Sitka Banner" panose="02000505000000020004" pitchFamily="2" charset="0"/>
              </a:rPr>
              <a:t> </a:t>
            </a:r>
            <a:r>
              <a:rPr lang="en-US" sz="1600" dirty="0" err="1">
                <a:latin typeface="Sitka Banner" panose="02000505000000020004" pitchFamily="2" charset="0"/>
              </a:rPr>
              <a:t>Inggris</a:t>
            </a:r>
            <a:r>
              <a:rPr lang="en-US" sz="1600" dirty="0">
                <a:latin typeface="Sitka Banner" panose="02000505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495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"/>
          <p:cNvSpPr txBox="1">
            <a:spLocks noGrp="1"/>
          </p:cNvSpPr>
          <p:nvPr>
            <p:ph type="ctrTitle" idx="4294967295"/>
          </p:nvPr>
        </p:nvSpPr>
        <p:spPr>
          <a:xfrm>
            <a:off x="908848" y="3196259"/>
            <a:ext cx="492215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3200" dirty="0" err="1">
                <a:latin typeface="Sitka Small" panose="02000505000000020004" pitchFamily="2" charset="0"/>
              </a:rPr>
              <a:t>Desain</a:t>
            </a:r>
            <a:r>
              <a:rPr lang="en-US" sz="3200" dirty="0">
                <a:latin typeface="Sitka Small" panose="02000505000000020004" pitchFamily="2" charset="0"/>
              </a:rPr>
              <a:t> </a:t>
            </a:r>
            <a:r>
              <a:rPr lang="en-US" sz="3200" dirty="0" err="1">
                <a:latin typeface="Sitka Small" panose="02000505000000020004" pitchFamily="2" charset="0"/>
              </a:rPr>
              <a:t>dan</a:t>
            </a:r>
            <a:r>
              <a:rPr lang="en-US" sz="3200" dirty="0">
                <a:latin typeface="Sitka Small" panose="02000505000000020004" pitchFamily="2" charset="0"/>
              </a:rPr>
              <a:t> </a:t>
            </a:r>
            <a:r>
              <a:rPr lang="en-US" sz="3200" dirty="0" err="1">
                <a:latin typeface="Sitka Small" panose="02000505000000020004" pitchFamily="2" charset="0"/>
              </a:rPr>
              <a:t>Analisis</a:t>
            </a:r>
            <a:r>
              <a:rPr lang="en-US" sz="3200" dirty="0">
                <a:latin typeface="Sitka Small" panose="02000505000000020004" pitchFamily="2" charset="0"/>
              </a:rPr>
              <a:t/>
            </a:r>
            <a:br>
              <a:rPr lang="en-US" sz="3200" dirty="0">
                <a:latin typeface="Sitka Small" panose="02000505000000020004" pitchFamily="2" charset="0"/>
              </a:rPr>
            </a:br>
            <a:r>
              <a:rPr lang="en" sz="3200" dirty="0" smtClean="0">
                <a:latin typeface="Sitka Small" panose="02000505000000020004" pitchFamily="2" charset="0"/>
              </a:rPr>
              <a:t/>
            </a:r>
            <a:br>
              <a:rPr lang="en" sz="3200" dirty="0" smtClean="0">
                <a:latin typeface="Sitka Small" panose="02000505000000020004" pitchFamily="2" charset="0"/>
              </a:rPr>
            </a:br>
            <a:endParaRPr sz="3200" dirty="0">
              <a:latin typeface="Sitka Small" panose="02000505000000020004" pitchFamily="2" charset="0"/>
            </a:endParaRPr>
          </a:p>
        </p:txBody>
      </p:sp>
      <p:sp>
        <p:nvSpPr>
          <p:cNvPr id="325" name="Google Shape;325;p16"/>
          <p:cNvSpPr/>
          <p:nvPr/>
        </p:nvSpPr>
        <p:spPr>
          <a:xfrm>
            <a:off x="3590926" y="850424"/>
            <a:ext cx="1577089" cy="1598128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6" name="Google Shape;326;p16"/>
          <p:cNvSpPr/>
          <p:nvPr/>
        </p:nvSpPr>
        <p:spPr>
          <a:xfrm rot="1473055">
            <a:off x="2156981" y="1648364"/>
            <a:ext cx="922078" cy="89821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7" name="Google Shape;327;p16"/>
          <p:cNvSpPr/>
          <p:nvPr/>
        </p:nvSpPr>
        <p:spPr>
          <a:xfrm>
            <a:off x="3285898" y="697700"/>
            <a:ext cx="403685" cy="392278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8" name="Google Shape;328;p16"/>
          <p:cNvSpPr/>
          <p:nvPr/>
        </p:nvSpPr>
        <p:spPr>
          <a:xfrm rot="2487343">
            <a:off x="3026287" y="2477704"/>
            <a:ext cx="287231" cy="27909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9" name="Google Shape;32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280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me template">
  <a:themeElements>
    <a:clrScheme name="Custom 347">
      <a:dk1>
        <a:srgbClr val="56051A"/>
      </a:dk1>
      <a:lt1>
        <a:srgbClr val="FFFFFF"/>
      </a:lt1>
      <a:dk2>
        <a:srgbClr val="97A1A5"/>
      </a:dk2>
      <a:lt2>
        <a:srgbClr val="F0F0EE"/>
      </a:lt2>
      <a:accent1>
        <a:srgbClr val="981526"/>
      </a:accent1>
      <a:accent2>
        <a:srgbClr val="D04623"/>
      </a:accent2>
      <a:accent3>
        <a:srgbClr val="ED8227"/>
      </a:accent3>
      <a:accent4>
        <a:srgbClr val="FBC433"/>
      </a:accent4>
      <a:accent5>
        <a:srgbClr val="74C0B6"/>
      </a:accent5>
      <a:accent6>
        <a:srgbClr val="B6D5DE"/>
      </a:accent6>
      <a:hlink>
        <a:srgbClr val="98152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567</Words>
  <Application>Microsoft Office PowerPoint</Application>
  <PresentationFormat>On-screen Show (16:9)</PresentationFormat>
  <Paragraphs>77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Sitka Small</vt:lpstr>
      <vt:lpstr>Sitka Banner</vt:lpstr>
      <vt:lpstr>Calibri</vt:lpstr>
      <vt:lpstr>Zilla Slab SemiBold</vt:lpstr>
      <vt:lpstr>Red Hat Text</vt:lpstr>
      <vt:lpstr>DM Sans</vt:lpstr>
      <vt:lpstr>Zilla Slab</vt:lpstr>
      <vt:lpstr>Hume template</vt:lpstr>
      <vt:lpstr>Sentimen Analisis Terhadap Review Kepuasan Pelanggan Shopee Berbahasa Inggris Menggunakan Algoritma SVM (Support Vector Machine)  </vt:lpstr>
      <vt:lpstr>Kelompok HORCRUX</vt:lpstr>
      <vt:lpstr>PowerPoint Presentation</vt:lpstr>
      <vt:lpstr>Latar Belakang</vt:lpstr>
      <vt:lpstr>PowerPoint Presentation</vt:lpstr>
      <vt:lpstr>Tujuan </vt:lpstr>
      <vt:lpstr>PowerPoint Presentation</vt:lpstr>
      <vt:lpstr>PowerPoint Presentation</vt:lpstr>
      <vt:lpstr>Desain dan Analisis  </vt:lpstr>
      <vt:lpstr>PowerPoint Presentation</vt:lpstr>
      <vt:lpstr>PowerPoint Presentation</vt:lpstr>
      <vt:lpstr>PowerPoint Presentation</vt:lpstr>
      <vt:lpstr>PowerPoint Presentation</vt:lpstr>
      <vt:lpstr>Implementasi</vt:lpstr>
      <vt:lpstr>Penutup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(Customer Segments using K-Means Algorithm)</dc:title>
  <dc:creator>ASTRI</dc:creator>
  <cp:lastModifiedBy>ITD-STU</cp:lastModifiedBy>
  <cp:revision>35</cp:revision>
  <dcterms:modified xsi:type="dcterms:W3CDTF">2021-01-08T14:09:26Z</dcterms:modified>
</cp:coreProperties>
</file>