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4630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439"/>
    <a:srgbClr val="8A5D35"/>
    <a:srgbClr val="C6A085"/>
    <a:srgbClr val="4A3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694"/>
  </p:normalViewPr>
  <p:slideViewPr>
    <p:cSldViewPr snapToGrid="0">
      <p:cViewPr varScale="1">
        <p:scale>
          <a:sx n="37" d="100"/>
          <a:sy n="37" d="100"/>
        </p:scale>
        <p:origin x="20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4415A-0F54-1B4D-B16D-C7D336B99B2A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838C5-C6D0-DC41-A4DB-6BC31EEE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38C5-C6D0-DC41-A4DB-6BC31EEE82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591562"/>
            <a:ext cx="12435840" cy="764032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1526522"/>
            <a:ext cx="10972800" cy="5298438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1168400"/>
            <a:ext cx="315468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1168400"/>
            <a:ext cx="928116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4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5471167"/>
            <a:ext cx="12618720" cy="9128758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4686287"/>
            <a:ext cx="12618720" cy="4800598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5842000"/>
            <a:ext cx="62179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5842000"/>
            <a:ext cx="62179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168405"/>
            <a:ext cx="126187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5379722"/>
            <a:ext cx="6189344" cy="2636518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8016240"/>
            <a:ext cx="618934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5379722"/>
            <a:ext cx="6219826" cy="2636518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8016240"/>
            <a:ext cx="621982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4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463040"/>
            <a:ext cx="4718685" cy="512064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3159765"/>
            <a:ext cx="7406640" cy="155956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6583680"/>
            <a:ext cx="4718685" cy="12197082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463040"/>
            <a:ext cx="4718685" cy="512064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3159765"/>
            <a:ext cx="7406640" cy="155956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6583680"/>
            <a:ext cx="4718685" cy="12197082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4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168405"/>
            <a:ext cx="126187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5842000"/>
            <a:ext cx="126187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20340325"/>
            <a:ext cx="32918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D6DE0-D563-EB4F-8F5B-6516DA8712A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20340325"/>
            <a:ext cx="32918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7A332-920E-9143-BAD3-F1D562A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5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erman Family Crest – Heraldic Jewelry">
            <a:extLst>
              <a:ext uri="{FF2B5EF4-FFF2-40B4-BE49-F238E27FC236}">
                <a16:creationId xmlns:a16="http://schemas.microsoft.com/office/drawing/2014/main" id="{EF903BD9-736B-5559-C290-624E04CC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76" y="7701173"/>
            <a:ext cx="4438238" cy="598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A970F45-EF89-C5FB-359C-4E2F5F9C0F02}"/>
              </a:ext>
            </a:extLst>
          </p:cNvPr>
          <p:cNvGrpSpPr/>
          <p:nvPr/>
        </p:nvGrpSpPr>
        <p:grpSpPr>
          <a:xfrm>
            <a:off x="0" y="13434646"/>
            <a:ext cx="14630400" cy="8510954"/>
            <a:chOff x="-159741" y="13434646"/>
            <a:chExt cx="14790141" cy="8510954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2F9E35BE-5908-724B-87BF-B5F9A988600E}"/>
                </a:ext>
              </a:extLst>
            </p:cNvPr>
            <p:cNvSpPr/>
            <p:nvPr/>
          </p:nvSpPr>
          <p:spPr>
            <a:xfrm>
              <a:off x="-159741" y="13434646"/>
              <a:ext cx="2110155" cy="8510954"/>
            </a:xfrm>
            <a:prstGeom prst="triangle">
              <a:avLst/>
            </a:prstGeom>
            <a:solidFill>
              <a:srgbClr val="C6A08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EBA4EAA-786D-B247-DC12-B6F73AB94EA4}"/>
                </a:ext>
              </a:extLst>
            </p:cNvPr>
            <p:cNvSpPr/>
            <p:nvPr/>
          </p:nvSpPr>
          <p:spPr>
            <a:xfrm>
              <a:off x="2379768" y="13434646"/>
              <a:ext cx="2110155" cy="8510954"/>
            </a:xfrm>
            <a:prstGeom prst="triangle">
              <a:avLst/>
            </a:prstGeom>
            <a:solidFill>
              <a:srgbClr val="54443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07C7945-AE1B-026B-A2EB-DC8355B5216C}"/>
                </a:ext>
              </a:extLst>
            </p:cNvPr>
            <p:cNvSpPr/>
            <p:nvPr/>
          </p:nvSpPr>
          <p:spPr>
            <a:xfrm>
              <a:off x="4919277" y="13434646"/>
              <a:ext cx="2110155" cy="8510954"/>
            </a:xfrm>
            <a:prstGeom prst="triangle">
              <a:avLst/>
            </a:prstGeom>
            <a:solidFill>
              <a:srgbClr val="C6A08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81F26AB6-A98E-A858-4FDD-B5F1B89C772D}"/>
                </a:ext>
              </a:extLst>
            </p:cNvPr>
            <p:cNvSpPr/>
            <p:nvPr/>
          </p:nvSpPr>
          <p:spPr>
            <a:xfrm>
              <a:off x="9986589" y="13434646"/>
              <a:ext cx="2110155" cy="8510954"/>
            </a:xfrm>
            <a:prstGeom prst="triangle">
              <a:avLst/>
            </a:prstGeom>
            <a:solidFill>
              <a:srgbClr val="C6A08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CB4A01B9-105A-384D-A33E-0997E4738A36}"/>
                </a:ext>
              </a:extLst>
            </p:cNvPr>
            <p:cNvSpPr/>
            <p:nvPr/>
          </p:nvSpPr>
          <p:spPr>
            <a:xfrm>
              <a:off x="7452933" y="13434646"/>
              <a:ext cx="2110155" cy="8510954"/>
            </a:xfrm>
            <a:prstGeom prst="triangle">
              <a:avLst/>
            </a:prstGeom>
            <a:solidFill>
              <a:srgbClr val="54443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79F408FF-8F67-806D-527D-DF92418CE255}"/>
                </a:ext>
              </a:extLst>
            </p:cNvPr>
            <p:cNvSpPr/>
            <p:nvPr/>
          </p:nvSpPr>
          <p:spPr>
            <a:xfrm>
              <a:off x="12520245" y="13434646"/>
              <a:ext cx="2110155" cy="8510954"/>
            </a:xfrm>
            <a:prstGeom prst="triangle">
              <a:avLst/>
            </a:prstGeom>
            <a:solidFill>
              <a:srgbClr val="54443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37141A-1BB8-CA92-2AA3-AA4D3055A293}"/>
              </a:ext>
            </a:extLst>
          </p:cNvPr>
          <p:cNvGrpSpPr/>
          <p:nvPr/>
        </p:nvGrpSpPr>
        <p:grpSpPr>
          <a:xfrm rot="10800000">
            <a:off x="0" y="0"/>
            <a:ext cx="14630400" cy="8510954"/>
            <a:chOff x="-159741" y="13434646"/>
            <a:chExt cx="14790141" cy="8510954"/>
          </a:xfrm>
        </p:grpSpPr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4A389297-93E1-7F9E-0340-7C36B60D7BA8}"/>
                </a:ext>
              </a:extLst>
            </p:cNvPr>
            <p:cNvSpPr/>
            <p:nvPr/>
          </p:nvSpPr>
          <p:spPr>
            <a:xfrm>
              <a:off x="-159741" y="13434646"/>
              <a:ext cx="2110155" cy="8510954"/>
            </a:xfrm>
            <a:prstGeom prst="triangle">
              <a:avLst/>
            </a:prstGeom>
            <a:solidFill>
              <a:srgbClr val="C6A08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7940DA72-C38D-DD96-9166-144D1DBEF6FC}"/>
                </a:ext>
              </a:extLst>
            </p:cNvPr>
            <p:cNvSpPr/>
            <p:nvPr/>
          </p:nvSpPr>
          <p:spPr>
            <a:xfrm>
              <a:off x="2379768" y="13434646"/>
              <a:ext cx="2110155" cy="8510954"/>
            </a:xfrm>
            <a:prstGeom prst="triangle">
              <a:avLst/>
            </a:prstGeom>
            <a:solidFill>
              <a:srgbClr val="54443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B7A09309-1A38-E056-BA36-A1BA134AF2E1}"/>
                </a:ext>
              </a:extLst>
            </p:cNvPr>
            <p:cNvSpPr/>
            <p:nvPr/>
          </p:nvSpPr>
          <p:spPr>
            <a:xfrm>
              <a:off x="4919277" y="13434646"/>
              <a:ext cx="2110155" cy="8510954"/>
            </a:xfrm>
            <a:prstGeom prst="triangle">
              <a:avLst/>
            </a:prstGeom>
            <a:solidFill>
              <a:srgbClr val="C6A08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7DBFA797-E5B5-E70A-991F-45FC8B7932C2}"/>
                </a:ext>
              </a:extLst>
            </p:cNvPr>
            <p:cNvSpPr/>
            <p:nvPr/>
          </p:nvSpPr>
          <p:spPr>
            <a:xfrm>
              <a:off x="9986589" y="13434646"/>
              <a:ext cx="2110155" cy="8510954"/>
            </a:xfrm>
            <a:prstGeom prst="triangle">
              <a:avLst/>
            </a:prstGeom>
            <a:solidFill>
              <a:srgbClr val="C6A08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071B87A5-5C9E-0FEE-E95F-6B426C5239CF}"/>
                </a:ext>
              </a:extLst>
            </p:cNvPr>
            <p:cNvSpPr/>
            <p:nvPr/>
          </p:nvSpPr>
          <p:spPr>
            <a:xfrm>
              <a:off x="7452933" y="13434646"/>
              <a:ext cx="2110155" cy="8510954"/>
            </a:xfrm>
            <a:prstGeom prst="triangle">
              <a:avLst/>
            </a:prstGeom>
            <a:solidFill>
              <a:srgbClr val="54443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50232D89-D2BE-3900-2D01-10F070CB5926}"/>
                </a:ext>
              </a:extLst>
            </p:cNvPr>
            <p:cNvSpPr/>
            <p:nvPr/>
          </p:nvSpPr>
          <p:spPr>
            <a:xfrm>
              <a:off x="12520245" y="13434646"/>
              <a:ext cx="2110155" cy="8510954"/>
            </a:xfrm>
            <a:prstGeom prst="triangle">
              <a:avLst/>
            </a:prstGeom>
            <a:solidFill>
              <a:srgbClr val="54443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12823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Edwards, Jacob</dc:creator>
  <cp:lastModifiedBy>Edwards, Jacob</cp:lastModifiedBy>
  <cp:revision>1</cp:revision>
  <dcterms:created xsi:type="dcterms:W3CDTF">2024-05-25T18:08:59Z</dcterms:created>
  <dcterms:modified xsi:type="dcterms:W3CDTF">2024-06-03T15:52:45Z</dcterms:modified>
</cp:coreProperties>
</file>