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10896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6B0"/>
    <a:srgbClr val="8C8074"/>
    <a:srgbClr val="4E4740"/>
    <a:srgbClr val="81776A"/>
    <a:srgbClr val="B9B9B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94694"/>
  </p:normalViewPr>
  <p:slideViewPr>
    <p:cSldViewPr snapToGrid="0">
      <p:cViewPr varScale="1">
        <p:scale>
          <a:sx n="36" d="100"/>
          <a:sy n="36" d="100"/>
        </p:scale>
        <p:origin x="3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3741210"/>
            <a:ext cx="26426160" cy="7958667"/>
          </a:xfrm>
        </p:spPr>
        <p:txBody>
          <a:bodyPr anchor="b"/>
          <a:lstStyle>
            <a:lvl1pPr algn="ctr">
              <a:defRPr sz="2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12006793"/>
            <a:ext cx="23317200" cy="5519207"/>
          </a:xfrm>
        </p:spPr>
        <p:txBody>
          <a:bodyPr/>
          <a:lstStyle>
            <a:lvl1pPr marL="0" indent="0" algn="ctr">
              <a:buNone/>
              <a:defRPr sz="8000"/>
            </a:lvl1pPr>
            <a:lvl2pPr marL="1523985" indent="0" algn="ctr">
              <a:buNone/>
              <a:defRPr sz="6667"/>
            </a:lvl2pPr>
            <a:lvl3pPr marL="3047970" indent="0" algn="ctr">
              <a:buNone/>
              <a:defRPr sz="6000"/>
            </a:lvl3pPr>
            <a:lvl4pPr marL="4571954" indent="0" algn="ctr">
              <a:buNone/>
              <a:defRPr sz="5333"/>
            </a:lvl4pPr>
            <a:lvl5pPr marL="6095939" indent="0" algn="ctr">
              <a:buNone/>
              <a:defRPr sz="5333"/>
            </a:lvl5pPr>
            <a:lvl6pPr marL="7619924" indent="0" algn="ctr">
              <a:buNone/>
              <a:defRPr sz="5333"/>
            </a:lvl6pPr>
            <a:lvl7pPr marL="9143909" indent="0" algn="ctr">
              <a:buNone/>
              <a:defRPr sz="5333"/>
            </a:lvl7pPr>
            <a:lvl8pPr marL="10667893" indent="0" algn="ctr">
              <a:buNone/>
              <a:defRPr sz="5333"/>
            </a:lvl8pPr>
            <a:lvl9pPr marL="12191878" indent="0" algn="ctr">
              <a:buNone/>
              <a:defRPr sz="53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3A27-FDC4-AF4C-AD8F-0BB9176BE981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E445-0B07-9643-99CD-57B661C0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7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3A27-FDC4-AF4C-AD8F-0BB9176BE981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E445-0B07-9643-99CD-57B661C0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6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248497" y="1217083"/>
            <a:ext cx="6703695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7412" y="1217083"/>
            <a:ext cx="19722465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3A27-FDC4-AF4C-AD8F-0BB9176BE981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E445-0B07-9643-99CD-57B661C0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3A27-FDC4-AF4C-AD8F-0BB9176BE981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E445-0B07-9643-99CD-57B661C0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219" y="5699132"/>
            <a:ext cx="26814780" cy="9509123"/>
          </a:xfrm>
        </p:spPr>
        <p:txBody>
          <a:bodyPr anchor="b"/>
          <a:lstStyle>
            <a:lvl1pPr>
              <a:defRPr sz="2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219" y="15298215"/>
            <a:ext cx="26814780" cy="5000623"/>
          </a:xfrm>
        </p:spPr>
        <p:txBody>
          <a:bodyPr/>
          <a:lstStyle>
            <a:lvl1pPr marL="0" indent="0">
              <a:buNone/>
              <a:defRPr sz="8000">
                <a:solidFill>
                  <a:schemeClr val="tx1">
                    <a:tint val="82000"/>
                  </a:schemeClr>
                </a:solidFill>
              </a:defRPr>
            </a:lvl1pPr>
            <a:lvl2pPr marL="1523985" indent="0">
              <a:buNone/>
              <a:defRPr sz="6667">
                <a:solidFill>
                  <a:schemeClr val="tx1">
                    <a:tint val="82000"/>
                  </a:schemeClr>
                </a:solidFill>
              </a:defRPr>
            </a:lvl2pPr>
            <a:lvl3pPr marL="3047970" indent="0">
              <a:buNone/>
              <a:defRPr sz="6000">
                <a:solidFill>
                  <a:schemeClr val="tx1">
                    <a:tint val="82000"/>
                  </a:schemeClr>
                </a:solidFill>
              </a:defRPr>
            </a:lvl3pPr>
            <a:lvl4pPr marL="4571954" indent="0">
              <a:buNone/>
              <a:defRPr sz="5333">
                <a:solidFill>
                  <a:schemeClr val="tx1">
                    <a:tint val="82000"/>
                  </a:schemeClr>
                </a:solidFill>
              </a:defRPr>
            </a:lvl4pPr>
            <a:lvl5pPr marL="6095939" indent="0">
              <a:buNone/>
              <a:defRPr sz="5333">
                <a:solidFill>
                  <a:schemeClr val="tx1">
                    <a:tint val="82000"/>
                  </a:schemeClr>
                </a:solidFill>
              </a:defRPr>
            </a:lvl5pPr>
            <a:lvl6pPr marL="7619924" indent="0">
              <a:buNone/>
              <a:defRPr sz="5333">
                <a:solidFill>
                  <a:schemeClr val="tx1">
                    <a:tint val="82000"/>
                  </a:schemeClr>
                </a:solidFill>
              </a:defRPr>
            </a:lvl6pPr>
            <a:lvl7pPr marL="9143909" indent="0">
              <a:buNone/>
              <a:defRPr sz="5333">
                <a:solidFill>
                  <a:schemeClr val="tx1">
                    <a:tint val="82000"/>
                  </a:schemeClr>
                </a:solidFill>
              </a:defRPr>
            </a:lvl7pPr>
            <a:lvl8pPr marL="10667893" indent="0">
              <a:buNone/>
              <a:defRPr sz="5333">
                <a:solidFill>
                  <a:schemeClr val="tx1">
                    <a:tint val="82000"/>
                  </a:schemeClr>
                </a:solidFill>
              </a:defRPr>
            </a:lvl8pPr>
            <a:lvl9pPr marL="12191878" indent="0">
              <a:buNone/>
              <a:defRPr sz="53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3A27-FDC4-AF4C-AD8F-0BB9176BE981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E445-0B07-9643-99CD-57B661C0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410" y="6085417"/>
            <a:ext cx="1321308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39110" y="6085417"/>
            <a:ext cx="1321308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3A27-FDC4-AF4C-AD8F-0BB9176BE981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E445-0B07-9643-99CD-57B661C0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2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59" y="1217088"/>
            <a:ext cx="2681478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463" y="5603877"/>
            <a:ext cx="13152356" cy="2746373"/>
          </a:xfrm>
        </p:spPr>
        <p:txBody>
          <a:bodyPr anchor="b"/>
          <a:lstStyle>
            <a:lvl1pPr marL="0" indent="0">
              <a:buNone/>
              <a:defRPr sz="8000" b="1"/>
            </a:lvl1pPr>
            <a:lvl2pPr marL="1523985" indent="0">
              <a:buNone/>
              <a:defRPr sz="6667" b="1"/>
            </a:lvl2pPr>
            <a:lvl3pPr marL="3047970" indent="0">
              <a:buNone/>
              <a:defRPr sz="6000" b="1"/>
            </a:lvl3pPr>
            <a:lvl4pPr marL="4571954" indent="0">
              <a:buNone/>
              <a:defRPr sz="5333" b="1"/>
            </a:lvl4pPr>
            <a:lvl5pPr marL="6095939" indent="0">
              <a:buNone/>
              <a:defRPr sz="5333" b="1"/>
            </a:lvl5pPr>
            <a:lvl6pPr marL="7619924" indent="0">
              <a:buNone/>
              <a:defRPr sz="5333" b="1"/>
            </a:lvl6pPr>
            <a:lvl7pPr marL="9143909" indent="0">
              <a:buNone/>
              <a:defRPr sz="5333" b="1"/>
            </a:lvl7pPr>
            <a:lvl8pPr marL="10667893" indent="0">
              <a:buNone/>
              <a:defRPr sz="5333" b="1"/>
            </a:lvl8pPr>
            <a:lvl9pPr marL="12191878" indent="0">
              <a:buNone/>
              <a:defRPr sz="5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1463" y="8350250"/>
            <a:ext cx="13152356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39112" y="5603877"/>
            <a:ext cx="13217129" cy="2746373"/>
          </a:xfrm>
        </p:spPr>
        <p:txBody>
          <a:bodyPr anchor="b"/>
          <a:lstStyle>
            <a:lvl1pPr marL="0" indent="0">
              <a:buNone/>
              <a:defRPr sz="8000" b="1"/>
            </a:lvl1pPr>
            <a:lvl2pPr marL="1523985" indent="0">
              <a:buNone/>
              <a:defRPr sz="6667" b="1"/>
            </a:lvl2pPr>
            <a:lvl3pPr marL="3047970" indent="0">
              <a:buNone/>
              <a:defRPr sz="6000" b="1"/>
            </a:lvl3pPr>
            <a:lvl4pPr marL="4571954" indent="0">
              <a:buNone/>
              <a:defRPr sz="5333" b="1"/>
            </a:lvl4pPr>
            <a:lvl5pPr marL="6095939" indent="0">
              <a:buNone/>
              <a:defRPr sz="5333" b="1"/>
            </a:lvl5pPr>
            <a:lvl6pPr marL="7619924" indent="0">
              <a:buNone/>
              <a:defRPr sz="5333" b="1"/>
            </a:lvl6pPr>
            <a:lvl7pPr marL="9143909" indent="0">
              <a:buNone/>
              <a:defRPr sz="5333" b="1"/>
            </a:lvl7pPr>
            <a:lvl8pPr marL="10667893" indent="0">
              <a:buNone/>
              <a:defRPr sz="5333" b="1"/>
            </a:lvl8pPr>
            <a:lvl9pPr marL="12191878" indent="0">
              <a:buNone/>
              <a:defRPr sz="5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39112" y="8350250"/>
            <a:ext cx="13217129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3A27-FDC4-AF4C-AD8F-0BB9176BE981}" type="datetimeFigureOut">
              <a:rPr lang="en-US" smtClean="0"/>
              <a:t>5/25/24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E445-0B07-9643-99CD-57B661C0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1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3A27-FDC4-AF4C-AD8F-0BB9176BE981}" type="datetimeFigureOut">
              <a:rPr lang="en-US" smtClean="0"/>
              <a:t>5/25/24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E445-0B07-9643-99CD-57B661C0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7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3A27-FDC4-AF4C-AD8F-0BB9176BE981}" type="datetimeFigureOut">
              <a:rPr lang="en-US" smtClean="0"/>
              <a:t>5/25/24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E445-0B07-9643-99CD-57B661C0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0" y="1524000"/>
            <a:ext cx="10027205" cy="5334000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7129" y="3291421"/>
            <a:ext cx="15739110" cy="16245417"/>
          </a:xfrm>
        </p:spPr>
        <p:txBody>
          <a:bodyPr/>
          <a:lstStyle>
            <a:lvl1pPr>
              <a:defRPr sz="10667"/>
            </a:lvl1pPr>
            <a:lvl2pPr>
              <a:defRPr sz="9333"/>
            </a:lvl2pPr>
            <a:lvl3pPr>
              <a:defRPr sz="8000"/>
            </a:lvl3pPr>
            <a:lvl4pPr>
              <a:defRPr sz="6667"/>
            </a:lvl4pPr>
            <a:lvl5pPr>
              <a:defRPr sz="6667"/>
            </a:lvl5pPr>
            <a:lvl6pPr>
              <a:defRPr sz="6667"/>
            </a:lvl6pPr>
            <a:lvl7pPr>
              <a:defRPr sz="6667"/>
            </a:lvl7pPr>
            <a:lvl8pPr>
              <a:defRPr sz="6667"/>
            </a:lvl8pPr>
            <a:lvl9pPr>
              <a:defRPr sz="6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0" y="6858000"/>
            <a:ext cx="10027205" cy="12705293"/>
          </a:xfrm>
        </p:spPr>
        <p:txBody>
          <a:bodyPr/>
          <a:lstStyle>
            <a:lvl1pPr marL="0" indent="0">
              <a:buNone/>
              <a:defRPr sz="5333"/>
            </a:lvl1pPr>
            <a:lvl2pPr marL="1523985" indent="0">
              <a:buNone/>
              <a:defRPr sz="4667"/>
            </a:lvl2pPr>
            <a:lvl3pPr marL="3047970" indent="0">
              <a:buNone/>
              <a:defRPr sz="4000"/>
            </a:lvl3pPr>
            <a:lvl4pPr marL="4571954" indent="0">
              <a:buNone/>
              <a:defRPr sz="3333"/>
            </a:lvl4pPr>
            <a:lvl5pPr marL="6095939" indent="0">
              <a:buNone/>
              <a:defRPr sz="3333"/>
            </a:lvl5pPr>
            <a:lvl6pPr marL="7619924" indent="0">
              <a:buNone/>
              <a:defRPr sz="3333"/>
            </a:lvl6pPr>
            <a:lvl7pPr marL="9143909" indent="0">
              <a:buNone/>
              <a:defRPr sz="3333"/>
            </a:lvl7pPr>
            <a:lvl8pPr marL="10667893" indent="0">
              <a:buNone/>
              <a:defRPr sz="3333"/>
            </a:lvl8pPr>
            <a:lvl9pPr marL="12191878" indent="0">
              <a:buNone/>
              <a:defRPr sz="3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3A27-FDC4-AF4C-AD8F-0BB9176BE981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E445-0B07-9643-99CD-57B661C0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4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0" y="1524000"/>
            <a:ext cx="10027205" cy="5334000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217129" y="3291421"/>
            <a:ext cx="15739110" cy="16245417"/>
          </a:xfrm>
        </p:spPr>
        <p:txBody>
          <a:bodyPr anchor="t"/>
          <a:lstStyle>
            <a:lvl1pPr marL="0" indent="0">
              <a:buNone/>
              <a:defRPr sz="10667"/>
            </a:lvl1pPr>
            <a:lvl2pPr marL="1523985" indent="0">
              <a:buNone/>
              <a:defRPr sz="9333"/>
            </a:lvl2pPr>
            <a:lvl3pPr marL="3047970" indent="0">
              <a:buNone/>
              <a:defRPr sz="8000"/>
            </a:lvl3pPr>
            <a:lvl4pPr marL="4571954" indent="0">
              <a:buNone/>
              <a:defRPr sz="6667"/>
            </a:lvl4pPr>
            <a:lvl5pPr marL="6095939" indent="0">
              <a:buNone/>
              <a:defRPr sz="6667"/>
            </a:lvl5pPr>
            <a:lvl6pPr marL="7619924" indent="0">
              <a:buNone/>
              <a:defRPr sz="6667"/>
            </a:lvl6pPr>
            <a:lvl7pPr marL="9143909" indent="0">
              <a:buNone/>
              <a:defRPr sz="6667"/>
            </a:lvl7pPr>
            <a:lvl8pPr marL="10667893" indent="0">
              <a:buNone/>
              <a:defRPr sz="6667"/>
            </a:lvl8pPr>
            <a:lvl9pPr marL="12191878" indent="0">
              <a:buNone/>
              <a:defRPr sz="6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0" y="6858000"/>
            <a:ext cx="10027205" cy="12705293"/>
          </a:xfrm>
        </p:spPr>
        <p:txBody>
          <a:bodyPr/>
          <a:lstStyle>
            <a:lvl1pPr marL="0" indent="0">
              <a:buNone/>
              <a:defRPr sz="5333"/>
            </a:lvl1pPr>
            <a:lvl2pPr marL="1523985" indent="0">
              <a:buNone/>
              <a:defRPr sz="4667"/>
            </a:lvl2pPr>
            <a:lvl3pPr marL="3047970" indent="0">
              <a:buNone/>
              <a:defRPr sz="4000"/>
            </a:lvl3pPr>
            <a:lvl4pPr marL="4571954" indent="0">
              <a:buNone/>
              <a:defRPr sz="3333"/>
            </a:lvl4pPr>
            <a:lvl5pPr marL="6095939" indent="0">
              <a:buNone/>
              <a:defRPr sz="3333"/>
            </a:lvl5pPr>
            <a:lvl6pPr marL="7619924" indent="0">
              <a:buNone/>
              <a:defRPr sz="3333"/>
            </a:lvl6pPr>
            <a:lvl7pPr marL="9143909" indent="0">
              <a:buNone/>
              <a:defRPr sz="3333"/>
            </a:lvl7pPr>
            <a:lvl8pPr marL="10667893" indent="0">
              <a:buNone/>
              <a:defRPr sz="3333"/>
            </a:lvl8pPr>
            <a:lvl9pPr marL="12191878" indent="0">
              <a:buNone/>
              <a:defRPr sz="3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3A27-FDC4-AF4C-AD8F-0BB9176BE981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E445-0B07-9643-99CD-57B661C0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2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7410" y="1217088"/>
            <a:ext cx="2681478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7410" y="6085417"/>
            <a:ext cx="2681478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7410" y="21187839"/>
            <a:ext cx="699516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ED3A27-FDC4-AF4C-AD8F-0BB9176BE981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98430" y="21187839"/>
            <a:ext cx="1049274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57030" y="21187839"/>
            <a:ext cx="699516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63E445-0B07-9643-99CD-57B661C0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8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47970" rtl="0" eaLnBrk="1" latinLnBrk="0" hangingPunct="1">
        <a:lnSpc>
          <a:spcPct val="90000"/>
        </a:lnSpc>
        <a:spcBef>
          <a:spcPct val="0"/>
        </a:spcBef>
        <a:buNone/>
        <a:defRPr sz="14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92" indent="-761992" algn="l" defTabSz="3047970" rtl="0" eaLnBrk="1" latinLnBrk="0" hangingPunct="1">
        <a:lnSpc>
          <a:spcPct val="90000"/>
        </a:lnSpc>
        <a:spcBef>
          <a:spcPts val="3333"/>
        </a:spcBef>
        <a:buFont typeface="Arial" panose="020B0604020202020204" pitchFamily="34" charset="0"/>
        <a:buChar char="•"/>
        <a:defRPr sz="93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977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962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947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931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916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901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9886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3870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985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970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54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939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924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909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7893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1878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F10CB3-152A-AC57-AAC6-CBB0A53A0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4630400" cy="21945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2ED4B8-16DD-DC78-7B5D-735268B44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0" y="457200"/>
            <a:ext cx="14630400" cy="21945600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81D3EDED-50AD-3B83-38F1-BD487A5E5021}"/>
              </a:ext>
            </a:extLst>
          </p:cNvPr>
          <p:cNvSpPr/>
          <p:nvPr/>
        </p:nvSpPr>
        <p:spPr>
          <a:xfrm>
            <a:off x="0" y="0"/>
            <a:ext cx="15544800" cy="22860000"/>
          </a:xfrm>
          <a:prstGeom prst="frame">
            <a:avLst>
              <a:gd name="adj1" fmla="val 2853"/>
            </a:avLst>
          </a:prstGeom>
          <a:solidFill>
            <a:srgbClr val="D9C6B0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8D8EC055-96D5-C3E0-2511-C5DE0B41BECD}"/>
              </a:ext>
            </a:extLst>
          </p:cNvPr>
          <p:cNvSpPr/>
          <p:nvPr/>
        </p:nvSpPr>
        <p:spPr>
          <a:xfrm>
            <a:off x="15544800" y="0"/>
            <a:ext cx="15544800" cy="22860000"/>
          </a:xfrm>
          <a:prstGeom prst="frame">
            <a:avLst>
              <a:gd name="adj1" fmla="val 2853"/>
            </a:avLst>
          </a:prstGeom>
          <a:solidFill>
            <a:srgbClr val="D9C6B0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0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12804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Edwards, Jacob</dc:creator>
  <cp:lastModifiedBy>Edwards, Jacob</cp:lastModifiedBy>
  <cp:revision>1</cp:revision>
  <dcterms:created xsi:type="dcterms:W3CDTF">2024-05-25T18:28:03Z</dcterms:created>
  <dcterms:modified xsi:type="dcterms:W3CDTF">2024-06-03T15:52:41Z</dcterms:modified>
</cp:coreProperties>
</file>