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9" r:id="rId5"/>
    <p:sldId id="265" r:id="rId6"/>
    <p:sldId id="267" r:id="rId7"/>
    <p:sldId id="258" r:id="rId8"/>
    <p:sldId id="268" r:id="rId9"/>
    <p:sldId id="269"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90" d="100"/>
          <a:sy n="90" d="100"/>
        </p:scale>
        <p:origin x="1392"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6377B-F992-24C2-6B4F-1AA4640AF8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64A261-1D09-C690-2F75-DD86A0952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31A319-C749-0B1E-8BE7-3347F05A721D}"/>
              </a:ext>
            </a:extLst>
          </p:cNvPr>
          <p:cNvSpPr>
            <a:spLocks noGrp="1"/>
          </p:cNvSpPr>
          <p:nvPr>
            <p:ph type="dt" sz="half" idx="10"/>
          </p:nvPr>
        </p:nvSpPr>
        <p:spPr/>
        <p:txBody>
          <a:bodyPr/>
          <a:lstStyle/>
          <a:p>
            <a:fld id="{15234167-2171-42D1-B48B-85E81984427D}" type="datetimeFigureOut">
              <a:rPr lang="en-US" smtClean="0"/>
              <a:t>5/4/2025</a:t>
            </a:fld>
            <a:endParaRPr lang="en-US"/>
          </a:p>
        </p:txBody>
      </p:sp>
      <p:sp>
        <p:nvSpPr>
          <p:cNvPr id="5" name="Footer Placeholder 4">
            <a:extLst>
              <a:ext uri="{FF2B5EF4-FFF2-40B4-BE49-F238E27FC236}">
                <a16:creationId xmlns:a16="http://schemas.microsoft.com/office/drawing/2014/main" id="{ED379A9F-2AE9-6CB1-114C-090234401F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10B39-ACBB-024A-8B9F-CB997345D060}"/>
              </a:ext>
            </a:extLst>
          </p:cNvPr>
          <p:cNvSpPr>
            <a:spLocks noGrp="1"/>
          </p:cNvSpPr>
          <p:nvPr>
            <p:ph type="sldNum" sz="quarter" idx="12"/>
          </p:nvPr>
        </p:nvSpPr>
        <p:spPr/>
        <p:txBody>
          <a:bodyPr/>
          <a:lstStyle/>
          <a:p>
            <a:fld id="{073496D2-4C09-48FF-8E28-C66DF8C62FEB}" type="slidenum">
              <a:rPr lang="en-US" smtClean="0"/>
              <a:t>‹#›</a:t>
            </a:fld>
            <a:endParaRPr lang="en-US"/>
          </a:p>
        </p:txBody>
      </p:sp>
    </p:spTree>
    <p:extLst>
      <p:ext uri="{BB962C8B-B14F-4D97-AF65-F5344CB8AC3E}">
        <p14:creationId xmlns:p14="http://schemas.microsoft.com/office/powerpoint/2010/main" val="1448499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9AAA5-C873-9043-368E-A35D84A035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B2534C-333F-CCF1-F31C-7F1662AC67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8DDC9-287A-006B-EF91-B3B780827DA4}"/>
              </a:ext>
            </a:extLst>
          </p:cNvPr>
          <p:cNvSpPr>
            <a:spLocks noGrp="1"/>
          </p:cNvSpPr>
          <p:nvPr>
            <p:ph type="dt" sz="half" idx="10"/>
          </p:nvPr>
        </p:nvSpPr>
        <p:spPr/>
        <p:txBody>
          <a:bodyPr/>
          <a:lstStyle/>
          <a:p>
            <a:fld id="{15234167-2171-42D1-B48B-85E81984427D}" type="datetimeFigureOut">
              <a:rPr lang="en-US" smtClean="0"/>
              <a:t>5/4/2025</a:t>
            </a:fld>
            <a:endParaRPr lang="en-US"/>
          </a:p>
        </p:txBody>
      </p:sp>
      <p:sp>
        <p:nvSpPr>
          <p:cNvPr id="5" name="Footer Placeholder 4">
            <a:extLst>
              <a:ext uri="{FF2B5EF4-FFF2-40B4-BE49-F238E27FC236}">
                <a16:creationId xmlns:a16="http://schemas.microsoft.com/office/drawing/2014/main" id="{8E026CD1-F9FC-E339-2C28-903BE1C4C0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3E8172-0AF8-0022-3105-29DB47086CB2}"/>
              </a:ext>
            </a:extLst>
          </p:cNvPr>
          <p:cNvSpPr>
            <a:spLocks noGrp="1"/>
          </p:cNvSpPr>
          <p:nvPr>
            <p:ph type="sldNum" sz="quarter" idx="12"/>
          </p:nvPr>
        </p:nvSpPr>
        <p:spPr/>
        <p:txBody>
          <a:bodyPr/>
          <a:lstStyle/>
          <a:p>
            <a:fld id="{073496D2-4C09-48FF-8E28-C66DF8C62FEB}" type="slidenum">
              <a:rPr lang="en-US" smtClean="0"/>
              <a:t>‹#›</a:t>
            </a:fld>
            <a:endParaRPr lang="en-US"/>
          </a:p>
        </p:txBody>
      </p:sp>
    </p:spTree>
    <p:extLst>
      <p:ext uri="{BB962C8B-B14F-4D97-AF65-F5344CB8AC3E}">
        <p14:creationId xmlns:p14="http://schemas.microsoft.com/office/powerpoint/2010/main" val="738880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C89EF-03C5-B6C2-0049-DE0881258F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D2B987-BD3B-1D8D-5D0D-E949370E83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26845B-A7EF-8385-6CC9-726D4B54E68A}"/>
              </a:ext>
            </a:extLst>
          </p:cNvPr>
          <p:cNvSpPr>
            <a:spLocks noGrp="1"/>
          </p:cNvSpPr>
          <p:nvPr>
            <p:ph type="dt" sz="half" idx="10"/>
          </p:nvPr>
        </p:nvSpPr>
        <p:spPr/>
        <p:txBody>
          <a:bodyPr/>
          <a:lstStyle/>
          <a:p>
            <a:fld id="{15234167-2171-42D1-B48B-85E81984427D}" type="datetimeFigureOut">
              <a:rPr lang="en-US" smtClean="0"/>
              <a:t>5/4/2025</a:t>
            </a:fld>
            <a:endParaRPr lang="en-US"/>
          </a:p>
        </p:txBody>
      </p:sp>
      <p:sp>
        <p:nvSpPr>
          <p:cNvPr id="5" name="Footer Placeholder 4">
            <a:extLst>
              <a:ext uri="{FF2B5EF4-FFF2-40B4-BE49-F238E27FC236}">
                <a16:creationId xmlns:a16="http://schemas.microsoft.com/office/drawing/2014/main" id="{50C91C14-A289-3B43-0F00-1231C34D39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25E66-D565-E171-A504-0504EE29D04B}"/>
              </a:ext>
            </a:extLst>
          </p:cNvPr>
          <p:cNvSpPr>
            <a:spLocks noGrp="1"/>
          </p:cNvSpPr>
          <p:nvPr>
            <p:ph type="sldNum" sz="quarter" idx="12"/>
          </p:nvPr>
        </p:nvSpPr>
        <p:spPr/>
        <p:txBody>
          <a:bodyPr/>
          <a:lstStyle/>
          <a:p>
            <a:fld id="{073496D2-4C09-48FF-8E28-C66DF8C62FEB}" type="slidenum">
              <a:rPr lang="en-US" smtClean="0"/>
              <a:t>‹#›</a:t>
            </a:fld>
            <a:endParaRPr lang="en-US"/>
          </a:p>
        </p:txBody>
      </p:sp>
    </p:spTree>
    <p:extLst>
      <p:ext uri="{BB962C8B-B14F-4D97-AF65-F5344CB8AC3E}">
        <p14:creationId xmlns:p14="http://schemas.microsoft.com/office/powerpoint/2010/main" val="1300161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1565D-1ADF-36FB-D193-767FE2F34A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8F1A31-2FA3-0ADB-15D4-C9753606B7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E9A2DF-BA97-0845-F701-1D7479A8E8B6}"/>
              </a:ext>
            </a:extLst>
          </p:cNvPr>
          <p:cNvSpPr>
            <a:spLocks noGrp="1"/>
          </p:cNvSpPr>
          <p:nvPr>
            <p:ph type="dt" sz="half" idx="10"/>
          </p:nvPr>
        </p:nvSpPr>
        <p:spPr/>
        <p:txBody>
          <a:bodyPr/>
          <a:lstStyle/>
          <a:p>
            <a:fld id="{15234167-2171-42D1-B48B-85E81984427D}" type="datetimeFigureOut">
              <a:rPr lang="en-US" smtClean="0"/>
              <a:t>5/4/2025</a:t>
            </a:fld>
            <a:endParaRPr lang="en-US"/>
          </a:p>
        </p:txBody>
      </p:sp>
      <p:sp>
        <p:nvSpPr>
          <p:cNvPr id="5" name="Footer Placeholder 4">
            <a:extLst>
              <a:ext uri="{FF2B5EF4-FFF2-40B4-BE49-F238E27FC236}">
                <a16:creationId xmlns:a16="http://schemas.microsoft.com/office/drawing/2014/main" id="{EE0FA19A-17B1-793B-A03B-8F61B863AA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9947BA-3A8B-8D1A-090E-CE273DAD9E50}"/>
              </a:ext>
            </a:extLst>
          </p:cNvPr>
          <p:cNvSpPr>
            <a:spLocks noGrp="1"/>
          </p:cNvSpPr>
          <p:nvPr>
            <p:ph type="sldNum" sz="quarter" idx="12"/>
          </p:nvPr>
        </p:nvSpPr>
        <p:spPr/>
        <p:txBody>
          <a:bodyPr/>
          <a:lstStyle/>
          <a:p>
            <a:fld id="{073496D2-4C09-48FF-8E28-C66DF8C62FEB}" type="slidenum">
              <a:rPr lang="en-US" smtClean="0"/>
              <a:t>‹#›</a:t>
            </a:fld>
            <a:endParaRPr lang="en-US"/>
          </a:p>
        </p:txBody>
      </p:sp>
    </p:spTree>
    <p:extLst>
      <p:ext uri="{BB962C8B-B14F-4D97-AF65-F5344CB8AC3E}">
        <p14:creationId xmlns:p14="http://schemas.microsoft.com/office/powerpoint/2010/main" val="3733659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CD334-3368-EB9D-8446-62E2EA404D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C68359-0D67-4A1D-BC9C-6FF8B669A17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8C594B-A8F9-3F57-A58A-E13F8DA8A89C}"/>
              </a:ext>
            </a:extLst>
          </p:cNvPr>
          <p:cNvSpPr>
            <a:spLocks noGrp="1"/>
          </p:cNvSpPr>
          <p:nvPr>
            <p:ph type="dt" sz="half" idx="10"/>
          </p:nvPr>
        </p:nvSpPr>
        <p:spPr/>
        <p:txBody>
          <a:bodyPr/>
          <a:lstStyle/>
          <a:p>
            <a:fld id="{15234167-2171-42D1-B48B-85E81984427D}" type="datetimeFigureOut">
              <a:rPr lang="en-US" smtClean="0"/>
              <a:t>5/4/2025</a:t>
            </a:fld>
            <a:endParaRPr lang="en-US"/>
          </a:p>
        </p:txBody>
      </p:sp>
      <p:sp>
        <p:nvSpPr>
          <p:cNvPr id="5" name="Footer Placeholder 4">
            <a:extLst>
              <a:ext uri="{FF2B5EF4-FFF2-40B4-BE49-F238E27FC236}">
                <a16:creationId xmlns:a16="http://schemas.microsoft.com/office/drawing/2014/main" id="{3987D890-B7B7-87DD-D166-36D3B2E119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17D586-805D-01F1-0BF4-F72C25C3C587}"/>
              </a:ext>
            </a:extLst>
          </p:cNvPr>
          <p:cNvSpPr>
            <a:spLocks noGrp="1"/>
          </p:cNvSpPr>
          <p:nvPr>
            <p:ph type="sldNum" sz="quarter" idx="12"/>
          </p:nvPr>
        </p:nvSpPr>
        <p:spPr/>
        <p:txBody>
          <a:bodyPr/>
          <a:lstStyle/>
          <a:p>
            <a:fld id="{073496D2-4C09-48FF-8E28-C66DF8C62FEB}" type="slidenum">
              <a:rPr lang="en-US" smtClean="0"/>
              <a:t>‹#›</a:t>
            </a:fld>
            <a:endParaRPr lang="en-US"/>
          </a:p>
        </p:txBody>
      </p:sp>
    </p:spTree>
    <p:extLst>
      <p:ext uri="{BB962C8B-B14F-4D97-AF65-F5344CB8AC3E}">
        <p14:creationId xmlns:p14="http://schemas.microsoft.com/office/powerpoint/2010/main" val="1837737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CE4F1-FDD1-9FA5-92FD-D3ECC09285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067FDE-AD11-8579-0529-CFD03665E6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B842F4-C36C-11AF-94FA-0CB0D5E09F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A5D5C8-834B-790C-04E8-4BE2A52A1841}"/>
              </a:ext>
            </a:extLst>
          </p:cNvPr>
          <p:cNvSpPr>
            <a:spLocks noGrp="1"/>
          </p:cNvSpPr>
          <p:nvPr>
            <p:ph type="dt" sz="half" idx="10"/>
          </p:nvPr>
        </p:nvSpPr>
        <p:spPr/>
        <p:txBody>
          <a:bodyPr/>
          <a:lstStyle/>
          <a:p>
            <a:fld id="{15234167-2171-42D1-B48B-85E81984427D}" type="datetimeFigureOut">
              <a:rPr lang="en-US" smtClean="0"/>
              <a:t>5/4/2025</a:t>
            </a:fld>
            <a:endParaRPr lang="en-US"/>
          </a:p>
        </p:txBody>
      </p:sp>
      <p:sp>
        <p:nvSpPr>
          <p:cNvPr id="6" name="Footer Placeholder 5">
            <a:extLst>
              <a:ext uri="{FF2B5EF4-FFF2-40B4-BE49-F238E27FC236}">
                <a16:creationId xmlns:a16="http://schemas.microsoft.com/office/drawing/2014/main" id="{DF4F018D-9E69-3086-CEA7-187C586723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A2FA2D-B611-FC42-E5EE-340E0E9F8DBA}"/>
              </a:ext>
            </a:extLst>
          </p:cNvPr>
          <p:cNvSpPr>
            <a:spLocks noGrp="1"/>
          </p:cNvSpPr>
          <p:nvPr>
            <p:ph type="sldNum" sz="quarter" idx="12"/>
          </p:nvPr>
        </p:nvSpPr>
        <p:spPr/>
        <p:txBody>
          <a:bodyPr/>
          <a:lstStyle/>
          <a:p>
            <a:fld id="{073496D2-4C09-48FF-8E28-C66DF8C62FEB}" type="slidenum">
              <a:rPr lang="en-US" smtClean="0"/>
              <a:t>‹#›</a:t>
            </a:fld>
            <a:endParaRPr lang="en-US"/>
          </a:p>
        </p:txBody>
      </p:sp>
    </p:spTree>
    <p:extLst>
      <p:ext uri="{BB962C8B-B14F-4D97-AF65-F5344CB8AC3E}">
        <p14:creationId xmlns:p14="http://schemas.microsoft.com/office/powerpoint/2010/main" val="547957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ECEC0-0596-E90D-4FE3-632BB60D0E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69A49D-42F0-8DE0-3FB9-D09814CA80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3FB28B-74A4-898C-5203-CF816DAB2B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2FD189-8C97-5E15-6213-3A2DD7337B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EAE351-8829-BA6B-F072-F1CE156040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C17588-4B81-CB93-BE11-4F43CBF1344B}"/>
              </a:ext>
            </a:extLst>
          </p:cNvPr>
          <p:cNvSpPr>
            <a:spLocks noGrp="1"/>
          </p:cNvSpPr>
          <p:nvPr>
            <p:ph type="dt" sz="half" idx="10"/>
          </p:nvPr>
        </p:nvSpPr>
        <p:spPr/>
        <p:txBody>
          <a:bodyPr/>
          <a:lstStyle/>
          <a:p>
            <a:fld id="{15234167-2171-42D1-B48B-85E81984427D}" type="datetimeFigureOut">
              <a:rPr lang="en-US" smtClean="0"/>
              <a:t>5/4/2025</a:t>
            </a:fld>
            <a:endParaRPr lang="en-US"/>
          </a:p>
        </p:txBody>
      </p:sp>
      <p:sp>
        <p:nvSpPr>
          <p:cNvPr id="8" name="Footer Placeholder 7">
            <a:extLst>
              <a:ext uri="{FF2B5EF4-FFF2-40B4-BE49-F238E27FC236}">
                <a16:creationId xmlns:a16="http://schemas.microsoft.com/office/drawing/2014/main" id="{BB5F3A7A-84A7-B7DF-2AA0-CD0CC74A29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619461-F331-339E-842D-1F37352E2248}"/>
              </a:ext>
            </a:extLst>
          </p:cNvPr>
          <p:cNvSpPr>
            <a:spLocks noGrp="1"/>
          </p:cNvSpPr>
          <p:nvPr>
            <p:ph type="sldNum" sz="quarter" idx="12"/>
          </p:nvPr>
        </p:nvSpPr>
        <p:spPr/>
        <p:txBody>
          <a:bodyPr/>
          <a:lstStyle/>
          <a:p>
            <a:fld id="{073496D2-4C09-48FF-8E28-C66DF8C62FEB}" type="slidenum">
              <a:rPr lang="en-US" smtClean="0"/>
              <a:t>‹#›</a:t>
            </a:fld>
            <a:endParaRPr lang="en-US"/>
          </a:p>
        </p:txBody>
      </p:sp>
    </p:spTree>
    <p:extLst>
      <p:ext uri="{BB962C8B-B14F-4D97-AF65-F5344CB8AC3E}">
        <p14:creationId xmlns:p14="http://schemas.microsoft.com/office/powerpoint/2010/main" val="2918314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0D537-940A-6253-DCD2-3D5634C3FF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78E2CD-E8E0-F71E-0BE8-7693B2594C1D}"/>
              </a:ext>
            </a:extLst>
          </p:cNvPr>
          <p:cNvSpPr>
            <a:spLocks noGrp="1"/>
          </p:cNvSpPr>
          <p:nvPr>
            <p:ph type="dt" sz="half" idx="10"/>
          </p:nvPr>
        </p:nvSpPr>
        <p:spPr/>
        <p:txBody>
          <a:bodyPr/>
          <a:lstStyle/>
          <a:p>
            <a:fld id="{15234167-2171-42D1-B48B-85E81984427D}" type="datetimeFigureOut">
              <a:rPr lang="en-US" smtClean="0"/>
              <a:t>5/4/2025</a:t>
            </a:fld>
            <a:endParaRPr lang="en-US"/>
          </a:p>
        </p:txBody>
      </p:sp>
      <p:sp>
        <p:nvSpPr>
          <p:cNvPr id="4" name="Footer Placeholder 3">
            <a:extLst>
              <a:ext uri="{FF2B5EF4-FFF2-40B4-BE49-F238E27FC236}">
                <a16:creationId xmlns:a16="http://schemas.microsoft.com/office/drawing/2014/main" id="{1D8BDF01-F75A-BB65-4457-546AC296C3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EE4793-2776-A9E8-9B3F-A69A311332C1}"/>
              </a:ext>
            </a:extLst>
          </p:cNvPr>
          <p:cNvSpPr>
            <a:spLocks noGrp="1"/>
          </p:cNvSpPr>
          <p:nvPr>
            <p:ph type="sldNum" sz="quarter" idx="12"/>
          </p:nvPr>
        </p:nvSpPr>
        <p:spPr/>
        <p:txBody>
          <a:bodyPr/>
          <a:lstStyle/>
          <a:p>
            <a:fld id="{073496D2-4C09-48FF-8E28-C66DF8C62FEB}" type="slidenum">
              <a:rPr lang="en-US" smtClean="0"/>
              <a:t>‹#›</a:t>
            </a:fld>
            <a:endParaRPr lang="en-US"/>
          </a:p>
        </p:txBody>
      </p:sp>
    </p:spTree>
    <p:extLst>
      <p:ext uri="{BB962C8B-B14F-4D97-AF65-F5344CB8AC3E}">
        <p14:creationId xmlns:p14="http://schemas.microsoft.com/office/powerpoint/2010/main" val="30595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2E10D9-7280-2F18-62F7-B6C52F9B5A7B}"/>
              </a:ext>
            </a:extLst>
          </p:cNvPr>
          <p:cNvSpPr>
            <a:spLocks noGrp="1"/>
          </p:cNvSpPr>
          <p:nvPr>
            <p:ph type="dt" sz="half" idx="10"/>
          </p:nvPr>
        </p:nvSpPr>
        <p:spPr/>
        <p:txBody>
          <a:bodyPr/>
          <a:lstStyle/>
          <a:p>
            <a:fld id="{15234167-2171-42D1-B48B-85E81984427D}" type="datetimeFigureOut">
              <a:rPr lang="en-US" smtClean="0"/>
              <a:t>5/4/2025</a:t>
            </a:fld>
            <a:endParaRPr lang="en-US"/>
          </a:p>
        </p:txBody>
      </p:sp>
      <p:sp>
        <p:nvSpPr>
          <p:cNvPr id="3" name="Footer Placeholder 2">
            <a:extLst>
              <a:ext uri="{FF2B5EF4-FFF2-40B4-BE49-F238E27FC236}">
                <a16:creationId xmlns:a16="http://schemas.microsoft.com/office/drawing/2014/main" id="{4B207A39-2A95-B1AB-4AF4-2AE7FFC74D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520E65-CFC2-BABD-1274-82A08A808BF1}"/>
              </a:ext>
            </a:extLst>
          </p:cNvPr>
          <p:cNvSpPr>
            <a:spLocks noGrp="1"/>
          </p:cNvSpPr>
          <p:nvPr>
            <p:ph type="sldNum" sz="quarter" idx="12"/>
          </p:nvPr>
        </p:nvSpPr>
        <p:spPr/>
        <p:txBody>
          <a:bodyPr/>
          <a:lstStyle/>
          <a:p>
            <a:fld id="{073496D2-4C09-48FF-8E28-C66DF8C62FEB}" type="slidenum">
              <a:rPr lang="en-US" smtClean="0"/>
              <a:t>‹#›</a:t>
            </a:fld>
            <a:endParaRPr lang="en-US"/>
          </a:p>
        </p:txBody>
      </p:sp>
    </p:spTree>
    <p:extLst>
      <p:ext uri="{BB962C8B-B14F-4D97-AF65-F5344CB8AC3E}">
        <p14:creationId xmlns:p14="http://schemas.microsoft.com/office/powerpoint/2010/main" val="3933055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DBDD7-0715-9D62-0164-592599FF4A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4279D2-A68C-05A2-106B-4CFAC973B7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7A39B4-2037-2FEE-1E0F-117C42E080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A82970-B524-806C-E194-160642B2E5A5}"/>
              </a:ext>
            </a:extLst>
          </p:cNvPr>
          <p:cNvSpPr>
            <a:spLocks noGrp="1"/>
          </p:cNvSpPr>
          <p:nvPr>
            <p:ph type="dt" sz="half" idx="10"/>
          </p:nvPr>
        </p:nvSpPr>
        <p:spPr/>
        <p:txBody>
          <a:bodyPr/>
          <a:lstStyle/>
          <a:p>
            <a:fld id="{15234167-2171-42D1-B48B-85E81984427D}" type="datetimeFigureOut">
              <a:rPr lang="en-US" smtClean="0"/>
              <a:t>5/4/2025</a:t>
            </a:fld>
            <a:endParaRPr lang="en-US"/>
          </a:p>
        </p:txBody>
      </p:sp>
      <p:sp>
        <p:nvSpPr>
          <p:cNvPr id="6" name="Footer Placeholder 5">
            <a:extLst>
              <a:ext uri="{FF2B5EF4-FFF2-40B4-BE49-F238E27FC236}">
                <a16:creationId xmlns:a16="http://schemas.microsoft.com/office/drawing/2014/main" id="{AAF960A4-2A5F-CC8F-A35C-5463C16E16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4E15C4-38A3-6678-539F-44FAC7CBA43F}"/>
              </a:ext>
            </a:extLst>
          </p:cNvPr>
          <p:cNvSpPr>
            <a:spLocks noGrp="1"/>
          </p:cNvSpPr>
          <p:nvPr>
            <p:ph type="sldNum" sz="quarter" idx="12"/>
          </p:nvPr>
        </p:nvSpPr>
        <p:spPr/>
        <p:txBody>
          <a:bodyPr/>
          <a:lstStyle/>
          <a:p>
            <a:fld id="{073496D2-4C09-48FF-8E28-C66DF8C62FEB}" type="slidenum">
              <a:rPr lang="en-US" smtClean="0"/>
              <a:t>‹#›</a:t>
            </a:fld>
            <a:endParaRPr lang="en-US"/>
          </a:p>
        </p:txBody>
      </p:sp>
    </p:spTree>
    <p:extLst>
      <p:ext uri="{BB962C8B-B14F-4D97-AF65-F5344CB8AC3E}">
        <p14:creationId xmlns:p14="http://schemas.microsoft.com/office/powerpoint/2010/main" val="59634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32947-CD24-5917-324D-79E635A3A2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5B32A8-0228-BE38-5DCF-44CDA76DF1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4680D1-DA3F-AB31-9A4B-1BD10F47A7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C4574D-50CB-F84D-4891-D842B35796B6}"/>
              </a:ext>
            </a:extLst>
          </p:cNvPr>
          <p:cNvSpPr>
            <a:spLocks noGrp="1"/>
          </p:cNvSpPr>
          <p:nvPr>
            <p:ph type="dt" sz="half" idx="10"/>
          </p:nvPr>
        </p:nvSpPr>
        <p:spPr/>
        <p:txBody>
          <a:bodyPr/>
          <a:lstStyle/>
          <a:p>
            <a:fld id="{15234167-2171-42D1-B48B-85E81984427D}" type="datetimeFigureOut">
              <a:rPr lang="en-US" smtClean="0"/>
              <a:t>5/4/2025</a:t>
            </a:fld>
            <a:endParaRPr lang="en-US"/>
          </a:p>
        </p:txBody>
      </p:sp>
      <p:sp>
        <p:nvSpPr>
          <p:cNvPr id="6" name="Footer Placeholder 5">
            <a:extLst>
              <a:ext uri="{FF2B5EF4-FFF2-40B4-BE49-F238E27FC236}">
                <a16:creationId xmlns:a16="http://schemas.microsoft.com/office/drawing/2014/main" id="{2522CDBD-0E8B-B009-B104-1F4208BEDC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066DFC-1575-018A-717D-03ACE0450513}"/>
              </a:ext>
            </a:extLst>
          </p:cNvPr>
          <p:cNvSpPr>
            <a:spLocks noGrp="1"/>
          </p:cNvSpPr>
          <p:nvPr>
            <p:ph type="sldNum" sz="quarter" idx="12"/>
          </p:nvPr>
        </p:nvSpPr>
        <p:spPr/>
        <p:txBody>
          <a:bodyPr/>
          <a:lstStyle/>
          <a:p>
            <a:fld id="{073496D2-4C09-48FF-8E28-C66DF8C62FEB}" type="slidenum">
              <a:rPr lang="en-US" smtClean="0"/>
              <a:t>‹#›</a:t>
            </a:fld>
            <a:endParaRPr lang="en-US"/>
          </a:p>
        </p:txBody>
      </p:sp>
    </p:spTree>
    <p:extLst>
      <p:ext uri="{BB962C8B-B14F-4D97-AF65-F5344CB8AC3E}">
        <p14:creationId xmlns:p14="http://schemas.microsoft.com/office/powerpoint/2010/main" val="3551166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778D6F-3408-AF86-D73C-BE667C0485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9EA908-E3E6-D3E8-82AF-6D18A92755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A1F8C3-DB32-F374-F197-A9B1B285F0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5234167-2171-42D1-B48B-85E81984427D}" type="datetimeFigureOut">
              <a:rPr lang="en-US" smtClean="0"/>
              <a:t>5/4/2025</a:t>
            </a:fld>
            <a:endParaRPr lang="en-US"/>
          </a:p>
        </p:txBody>
      </p:sp>
      <p:sp>
        <p:nvSpPr>
          <p:cNvPr id="5" name="Footer Placeholder 4">
            <a:extLst>
              <a:ext uri="{FF2B5EF4-FFF2-40B4-BE49-F238E27FC236}">
                <a16:creationId xmlns:a16="http://schemas.microsoft.com/office/drawing/2014/main" id="{9BEB641D-6A88-5A21-81DC-D8CD1384D0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99959D9-A967-519F-A4AD-5340CF2AF0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73496D2-4C09-48FF-8E28-C66DF8C62FEB}" type="slidenum">
              <a:rPr lang="en-US" smtClean="0"/>
              <a:t>‹#›</a:t>
            </a:fld>
            <a:endParaRPr lang="en-US"/>
          </a:p>
        </p:txBody>
      </p:sp>
    </p:spTree>
    <p:extLst>
      <p:ext uri="{BB962C8B-B14F-4D97-AF65-F5344CB8AC3E}">
        <p14:creationId xmlns:p14="http://schemas.microsoft.com/office/powerpoint/2010/main" val="3085767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21.jpe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drive.google.com/file/d/1I7Xl_VIxs3AJgOOVJAuSfNj5GX0DAVaT/view?usp=shari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file/d/1LBtLy6v1fqJBBCa5HqmaiyqZJ0VJaD_9/view?usp=sharing"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Vintage Paper Texture Images - Free Download on Freepik">
            <a:extLst>
              <a:ext uri="{FF2B5EF4-FFF2-40B4-BE49-F238E27FC236}">
                <a16:creationId xmlns:a16="http://schemas.microsoft.com/office/drawing/2014/main" id="{8FAE5DA3-E491-3943-3BEE-5E9ED19EF9D7}"/>
              </a:ext>
            </a:extLst>
          </p:cNvPr>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b="15909"/>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4BE91D5-D5DB-000E-894E-0A03E8F13504}"/>
              </a:ext>
            </a:extLst>
          </p:cNvPr>
          <p:cNvSpPr>
            <a:spLocks noGrp="1"/>
          </p:cNvSpPr>
          <p:nvPr>
            <p:ph type="ctrTitle"/>
          </p:nvPr>
        </p:nvSpPr>
        <p:spPr>
          <a:xfrm>
            <a:off x="162127" y="2235200"/>
            <a:ext cx="9144000" cy="2387600"/>
          </a:xfrm>
        </p:spPr>
        <p:txBody>
          <a:bodyPr anchor="ctr"/>
          <a:lstStyle/>
          <a:p>
            <a:pPr algn="l"/>
            <a:r>
              <a:rPr lang="es-CO" b="1">
                <a:latin typeface="Cinzel" panose="00000500000000000000" pitchFamily="2" charset="0"/>
              </a:rPr>
              <a:t>EotM UI </a:t>
            </a:r>
            <a:endParaRPr lang="en-US" b="1" dirty="0">
              <a:latin typeface="Cinzel" panose="00000500000000000000" pitchFamily="2" charset="0"/>
            </a:endParaRPr>
          </a:p>
        </p:txBody>
      </p:sp>
    </p:spTree>
    <p:extLst>
      <p:ext uri="{BB962C8B-B14F-4D97-AF65-F5344CB8AC3E}">
        <p14:creationId xmlns:p14="http://schemas.microsoft.com/office/powerpoint/2010/main" val="1915550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A75BC5-48D4-0759-CC9D-3696086C3A91}"/>
            </a:ext>
          </a:extLst>
        </p:cNvPr>
        <p:cNvGrpSpPr/>
        <p:nvPr/>
      </p:nvGrpSpPr>
      <p:grpSpPr>
        <a:xfrm>
          <a:off x="0" y="0"/>
          <a:ext cx="0" cy="0"/>
          <a:chOff x="0" y="0"/>
          <a:chExt cx="0" cy="0"/>
        </a:xfrm>
      </p:grpSpPr>
      <p:pic>
        <p:nvPicPr>
          <p:cNvPr id="3" name="Picture 4" descr="Vintage Paper Texture Images - Free Download on Freepik">
            <a:extLst>
              <a:ext uri="{FF2B5EF4-FFF2-40B4-BE49-F238E27FC236}">
                <a16:creationId xmlns:a16="http://schemas.microsoft.com/office/drawing/2014/main" id="{DC11AD6E-22F9-BBD6-3A2E-D6A1A157D62B}"/>
              </a:ext>
            </a:extLst>
          </p:cNvPr>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b="15909"/>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C893929-8AB7-CBE7-D715-67DAE2FD0B27}"/>
              </a:ext>
            </a:extLst>
          </p:cNvPr>
          <p:cNvSpPr>
            <a:spLocks noGrp="1"/>
          </p:cNvSpPr>
          <p:nvPr>
            <p:ph type="ctrTitle"/>
          </p:nvPr>
        </p:nvSpPr>
        <p:spPr>
          <a:xfrm>
            <a:off x="314527" y="-241300"/>
            <a:ext cx="9144000" cy="2387600"/>
          </a:xfrm>
        </p:spPr>
        <p:txBody>
          <a:bodyPr anchor="ctr"/>
          <a:lstStyle/>
          <a:p>
            <a:pPr algn="l"/>
            <a:r>
              <a:rPr lang="es-CO" u="sng" dirty="0" err="1">
                <a:latin typeface="Cinzel" panose="00000500000000000000" pitchFamily="2" charset="0"/>
              </a:rPr>
              <a:t>Most</a:t>
            </a:r>
            <a:r>
              <a:rPr lang="es-CO" u="sng" dirty="0">
                <a:latin typeface="Cinzel" panose="00000500000000000000" pitchFamily="2" charset="0"/>
              </a:rPr>
              <a:t> </a:t>
            </a:r>
            <a:r>
              <a:rPr lang="es-CO" u="sng" dirty="0" err="1">
                <a:latin typeface="Cinzel" panose="00000500000000000000" pitchFamily="2" charset="0"/>
              </a:rPr>
              <a:t>needed</a:t>
            </a:r>
            <a:r>
              <a:rPr lang="es-CO" u="sng" dirty="0">
                <a:latin typeface="Cinzel" panose="00000500000000000000" pitchFamily="2" charset="0"/>
              </a:rPr>
              <a:t> </a:t>
            </a:r>
            <a:r>
              <a:rPr lang="es-CO" u="sng" dirty="0" err="1">
                <a:latin typeface="Cinzel" panose="00000500000000000000" pitchFamily="2" charset="0"/>
              </a:rPr>
              <a:t>Assets</a:t>
            </a:r>
            <a:r>
              <a:rPr lang="es-CO" u="sng" dirty="0">
                <a:latin typeface="Cinzel" panose="00000500000000000000" pitchFamily="2" charset="0"/>
              </a:rPr>
              <a:t> </a:t>
            </a:r>
            <a:endParaRPr lang="en-US" b="1" dirty="0">
              <a:latin typeface="Cinzel" panose="00000500000000000000" pitchFamily="2" charset="0"/>
            </a:endParaRPr>
          </a:p>
        </p:txBody>
      </p:sp>
      <p:pic>
        <p:nvPicPr>
          <p:cNvPr id="3074" name="Picture 2" descr="Vintage Baroque Ornament Gráfico por tartila.stock · Creative Fabrica">
            <a:extLst>
              <a:ext uri="{FF2B5EF4-FFF2-40B4-BE49-F238E27FC236}">
                <a16:creationId xmlns:a16="http://schemas.microsoft.com/office/drawing/2014/main" id="{02E7CB1C-F973-418D-A310-E599651361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974" y="1818167"/>
            <a:ext cx="3906579" cy="26043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7FFC48A-0B0D-3C9F-5F6E-88E7A1D709C4}"/>
              </a:ext>
            </a:extLst>
          </p:cNvPr>
          <p:cNvSpPr txBox="1"/>
          <p:nvPr/>
        </p:nvSpPr>
        <p:spPr>
          <a:xfrm>
            <a:off x="-267274" y="4422553"/>
            <a:ext cx="5100638" cy="646331"/>
          </a:xfrm>
          <a:prstGeom prst="rect">
            <a:avLst/>
          </a:prstGeom>
          <a:noFill/>
        </p:spPr>
        <p:txBody>
          <a:bodyPr wrap="square" rtlCol="0">
            <a:spAutoFit/>
          </a:bodyPr>
          <a:lstStyle/>
          <a:p>
            <a:pPr algn="ctr"/>
            <a:r>
              <a:rPr lang="es-CO" b="1" dirty="0" err="1">
                <a:latin typeface="Garamond" panose="02020404030301010803" pitchFamily="18" charset="0"/>
              </a:rPr>
              <a:t>This</a:t>
            </a:r>
            <a:r>
              <a:rPr lang="es-CO" b="1" dirty="0">
                <a:latin typeface="Garamond" panose="02020404030301010803" pitchFamily="18" charset="0"/>
              </a:rPr>
              <a:t> </a:t>
            </a:r>
            <a:r>
              <a:rPr lang="es-CO" b="1" dirty="0" err="1">
                <a:latin typeface="Garamond" panose="02020404030301010803" pitchFamily="18" charset="0"/>
              </a:rPr>
              <a:t>is</a:t>
            </a:r>
            <a:r>
              <a:rPr lang="es-CO" b="1" dirty="0">
                <a:latin typeface="Garamond" panose="02020404030301010803" pitchFamily="18" charset="0"/>
              </a:rPr>
              <a:t> </a:t>
            </a:r>
            <a:r>
              <a:rPr lang="es-CO" b="1" dirty="0" err="1">
                <a:latin typeface="Garamond" panose="02020404030301010803" pitchFamily="18" charset="0"/>
              </a:rPr>
              <a:t>what</a:t>
            </a:r>
            <a:r>
              <a:rPr lang="es-CO" b="1" dirty="0">
                <a:latin typeface="Garamond" panose="02020404030301010803" pitchFamily="18" charset="0"/>
              </a:rPr>
              <a:t> I mean </a:t>
            </a:r>
            <a:r>
              <a:rPr lang="es-CO" b="1" dirty="0" err="1">
                <a:latin typeface="Garamond" panose="02020404030301010803" pitchFamily="18" charset="0"/>
              </a:rPr>
              <a:t>by</a:t>
            </a:r>
            <a:r>
              <a:rPr lang="es-CO" b="1" dirty="0">
                <a:latin typeface="Garamond" panose="02020404030301010803" pitchFamily="18" charset="0"/>
              </a:rPr>
              <a:t> </a:t>
            </a:r>
            <a:r>
              <a:rPr lang="es-CO" b="1" dirty="0" err="1">
                <a:latin typeface="Garamond" panose="02020404030301010803" pitchFamily="18" charset="0"/>
              </a:rPr>
              <a:t>ornamentation</a:t>
            </a:r>
            <a:r>
              <a:rPr lang="es-CO" b="1" dirty="0">
                <a:latin typeface="Garamond" panose="02020404030301010803" pitchFamily="18" charset="0"/>
              </a:rPr>
              <a:t>,</a:t>
            </a:r>
          </a:p>
          <a:p>
            <a:pPr algn="ctr"/>
            <a:r>
              <a:rPr lang="es-CO" b="1" dirty="0" err="1">
                <a:latin typeface="Garamond" panose="02020404030301010803" pitchFamily="18" charset="0"/>
              </a:rPr>
              <a:t>but</a:t>
            </a:r>
            <a:r>
              <a:rPr lang="es-CO" b="1" dirty="0">
                <a:latin typeface="Garamond" panose="02020404030301010803" pitchFamily="18" charset="0"/>
              </a:rPr>
              <a:t> a </a:t>
            </a:r>
            <a:r>
              <a:rPr lang="es-CO" b="1" dirty="0" err="1">
                <a:latin typeface="Garamond" panose="02020404030301010803" pitchFamily="18" charset="0"/>
              </a:rPr>
              <a:t>little</a:t>
            </a:r>
            <a:r>
              <a:rPr lang="es-CO" b="1" dirty="0">
                <a:latin typeface="Garamond" panose="02020404030301010803" pitchFamily="18" charset="0"/>
              </a:rPr>
              <a:t> bit more </a:t>
            </a:r>
            <a:r>
              <a:rPr lang="es-CO" b="1" dirty="0" err="1">
                <a:latin typeface="Garamond" panose="02020404030301010803" pitchFamily="18" charset="0"/>
              </a:rPr>
              <a:t>subtle</a:t>
            </a:r>
            <a:endParaRPr lang="en-US" b="1" dirty="0">
              <a:latin typeface="Garamond" panose="02020404030301010803" pitchFamily="18" charset="0"/>
            </a:endParaRPr>
          </a:p>
        </p:txBody>
      </p:sp>
      <p:pic>
        <p:nvPicPr>
          <p:cNvPr id="7" name="Picture 6" descr="A group of circular objects with different symbols&#10;&#10;AI-generated content may be incorrect.">
            <a:extLst>
              <a:ext uri="{FF2B5EF4-FFF2-40B4-BE49-F238E27FC236}">
                <a16:creationId xmlns:a16="http://schemas.microsoft.com/office/drawing/2014/main" id="{58820744-2F0E-7353-8DAE-E9BB91342A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2960" y="1936778"/>
            <a:ext cx="2367163" cy="2367163"/>
          </a:xfrm>
          <a:prstGeom prst="rect">
            <a:avLst/>
          </a:prstGeom>
          <a:ln w="28575">
            <a:solidFill>
              <a:schemeClr val="tx1"/>
            </a:solidFill>
          </a:ln>
        </p:spPr>
      </p:pic>
      <p:sp>
        <p:nvSpPr>
          <p:cNvPr id="8" name="TextBox 7">
            <a:extLst>
              <a:ext uri="{FF2B5EF4-FFF2-40B4-BE49-F238E27FC236}">
                <a16:creationId xmlns:a16="http://schemas.microsoft.com/office/drawing/2014/main" id="{F761029D-D7D3-E231-E21B-1F9C4D6EF7EE}"/>
              </a:ext>
            </a:extLst>
          </p:cNvPr>
          <p:cNvSpPr txBox="1"/>
          <p:nvPr/>
        </p:nvSpPr>
        <p:spPr>
          <a:xfrm>
            <a:off x="4056222" y="4427875"/>
            <a:ext cx="5100638" cy="646331"/>
          </a:xfrm>
          <a:prstGeom prst="rect">
            <a:avLst/>
          </a:prstGeom>
          <a:noFill/>
        </p:spPr>
        <p:txBody>
          <a:bodyPr wrap="square" rtlCol="0">
            <a:spAutoFit/>
          </a:bodyPr>
          <a:lstStyle/>
          <a:p>
            <a:pPr algn="ctr"/>
            <a:r>
              <a:rPr lang="es-CO" b="1" dirty="0" err="1">
                <a:latin typeface="Garamond" panose="02020404030301010803" pitchFamily="18" charset="0"/>
              </a:rPr>
              <a:t>Something</a:t>
            </a:r>
            <a:r>
              <a:rPr lang="es-CO" b="1" dirty="0">
                <a:latin typeface="Garamond" panose="02020404030301010803" pitchFamily="18" charset="0"/>
              </a:rPr>
              <a:t> </a:t>
            </a:r>
            <a:r>
              <a:rPr lang="es-CO" b="1" dirty="0" err="1">
                <a:latin typeface="Garamond" panose="02020404030301010803" pitchFamily="18" charset="0"/>
              </a:rPr>
              <a:t>like</a:t>
            </a:r>
            <a:r>
              <a:rPr lang="es-CO" b="1" dirty="0">
                <a:latin typeface="Garamond" panose="02020404030301010803" pitchFamily="18" charset="0"/>
              </a:rPr>
              <a:t> </a:t>
            </a:r>
            <a:r>
              <a:rPr lang="es-CO" b="1" dirty="0" err="1">
                <a:latin typeface="Garamond" panose="02020404030301010803" pitchFamily="18" charset="0"/>
              </a:rPr>
              <a:t>this</a:t>
            </a:r>
            <a:r>
              <a:rPr lang="es-CO" b="1" dirty="0">
                <a:latin typeface="Garamond" panose="02020404030301010803" pitchFamily="18" charset="0"/>
              </a:rPr>
              <a:t>, </a:t>
            </a:r>
            <a:r>
              <a:rPr lang="es-CO" b="1" dirty="0" err="1">
                <a:latin typeface="Garamond" panose="02020404030301010803" pitchFamily="18" charset="0"/>
              </a:rPr>
              <a:t>but</a:t>
            </a:r>
            <a:r>
              <a:rPr lang="es-CO" b="1" dirty="0">
                <a:latin typeface="Garamond" panose="02020404030301010803" pitchFamily="18" charset="0"/>
              </a:rPr>
              <a:t> </a:t>
            </a:r>
            <a:r>
              <a:rPr lang="es-CO" b="1" dirty="0" err="1">
                <a:latin typeface="Garamond" panose="02020404030301010803" pitchFamily="18" charset="0"/>
              </a:rPr>
              <a:t>again</a:t>
            </a:r>
            <a:endParaRPr lang="es-CO" b="1" dirty="0">
              <a:latin typeface="Garamond" panose="02020404030301010803" pitchFamily="18" charset="0"/>
            </a:endParaRPr>
          </a:p>
          <a:p>
            <a:pPr algn="ctr"/>
            <a:r>
              <a:rPr lang="es-CO" b="1" dirty="0">
                <a:latin typeface="Garamond" panose="02020404030301010803" pitchFamily="18" charset="0"/>
              </a:rPr>
              <a:t>More </a:t>
            </a:r>
            <a:r>
              <a:rPr lang="es-CO" b="1" dirty="0" err="1">
                <a:latin typeface="Garamond" panose="02020404030301010803" pitchFamily="18" charset="0"/>
              </a:rPr>
              <a:t>subtle</a:t>
            </a:r>
            <a:r>
              <a:rPr lang="es-CO" b="1" dirty="0">
                <a:latin typeface="Garamond" panose="02020404030301010803" pitchFamily="18" charset="0"/>
              </a:rPr>
              <a:t> </a:t>
            </a:r>
            <a:r>
              <a:rPr lang="es-CO" b="1" dirty="0" err="1">
                <a:latin typeface="Garamond" panose="02020404030301010803" pitchFamily="18" charset="0"/>
              </a:rPr>
              <a:t>like</a:t>
            </a:r>
            <a:endParaRPr lang="en-US" b="1" dirty="0">
              <a:latin typeface="Garamond" panose="02020404030301010803" pitchFamily="18" charset="0"/>
            </a:endParaRPr>
          </a:p>
        </p:txBody>
      </p:sp>
      <p:pic>
        <p:nvPicPr>
          <p:cNvPr id="3076" name="Picture 4" descr="9,600+ Sword Shield Icon Stock Illustrations, Royalty-Free Vector Graphics  &amp; Clip Art - iStock">
            <a:extLst>
              <a:ext uri="{FF2B5EF4-FFF2-40B4-BE49-F238E27FC236}">
                <a16:creationId xmlns:a16="http://schemas.microsoft.com/office/drawing/2014/main" id="{C6D99EC3-8DA6-380B-FF20-41E0DB10E3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22109" y="1936778"/>
            <a:ext cx="2246378" cy="219866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0CCA5AD-523A-41FF-F8B9-D1CCD3E6E3F0}"/>
              </a:ext>
            </a:extLst>
          </p:cNvPr>
          <p:cNvSpPr txBox="1"/>
          <p:nvPr/>
        </p:nvSpPr>
        <p:spPr>
          <a:xfrm>
            <a:off x="7733948" y="4351086"/>
            <a:ext cx="5100638" cy="646331"/>
          </a:xfrm>
          <a:prstGeom prst="rect">
            <a:avLst/>
          </a:prstGeom>
          <a:noFill/>
        </p:spPr>
        <p:txBody>
          <a:bodyPr wrap="square" rtlCol="0">
            <a:spAutoFit/>
          </a:bodyPr>
          <a:lstStyle/>
          <a:p>
            <a:pPr algn="ctr"/>
            <a:r>
              <a:rPr lang="es-CO" b="1" dirty="0" err="1">
                <a:latin typeface="Garamond" panose="02020404030301010803" pitchFamily="18" charset="0"/>
              </a:rPr>
              <a:t>Iconography</a:t>
            </a:r>
            <a:r>
              <a:rPr lang="es-CO" b="1" dirty="0">
                <a:latin typeface="Garamond" panose="02020404030301010803" pitchFamily="18" charset="0"/>
              </a:rPr>
              <a:t> </a:t>
            </a:r>
            <a:r>
              <a:rPr lang="es-CO" b="1" dirty="0" err="1">
                <a:latin typeface="Garamond" panose="02020404030301010803" pitchFamily="18" charset="0"/>
              </a:rPr>
              <a:t>something</a:t>
            </a:r>
            <a:r>
              <a:rPr lang="es-CO" b="1" dirty="0">
                <a:latin typeface="Garamond" panose="02020404030301010803" pitchFamily="18" charset="0"/>
              </a:rPr>
              <a:t> </a:t>
            </a:r>
            <a:r>
              <a:rPr lang="es-CO" b="1" dirty="0" err="1">
                <a:latin typeface="Garamond" panose="02020404030301010803" pitchFamily="18" charset="0"/>
              </a:rPr>
              <a:t>of</a:t>
            </a:r>
            <a:r>
              <a:rPr lang="es-CO" b="1" dirty="0">
                <a:latin typeface="Garamond" panose="02020404030301010803" pitchFamily="18" charset="0"/>
              </a:rPr>
              <a:t> </a:t>
            </a:r>
            <a:r>
              <a:rPr lang="es-CO" b="1" dirty="0" err="1">
                <a:latin typeface="Garamond" panose="02020404030301010803" pitchFamily="18" charset="0"/>
              </a:rPr>
              <a:t>this</a:t>
            </a:r>
            <a:endParaRPr lang="es-CO" b="1" dirty="0">
              <a:latin typeface="Garamond" panose="02020404030301010803" pitchFamily="18" charset="0"/>
            </a:endParaRPr>
          </a:p>
          <a:p>
            <a:pPr algn="ctr"/>
            <a:r>
              <a:rPr lang="es-CO" b="1" dirty="0" err="1">
                <a:latin typeface="Garamond" panose="02020404030301010803" pitchFamily="18" charset="0"/>
              </a:rPr>
              <a:t>style</a:t>
            </a:r>
            <a:endParaRPr lang="en-US" b="1" dirty="0">
              <a:latin typeface="Garamond" panose="02020404030301010803" pitchFamily="18" charset="0"/>
            </a:endParaRPr>
          </a:p>
        </p:txBody>
      </p:sp>
    </p:spTree>
    <p:extLst>
      <p:ext uri="{BB962C8B-B14F-4D97-AF65-F5344CB8AC3E}">
        <p14:creationId xmlns:p14="http://schemas.microsoft.com/office/powerpoint/2010/main" val="947690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1FA81D-7DED-9FE3-612A-4E94042BF2EE}"/>
            </a:ext>
          </a:extLst>
        </p:cNvPr>
        <p:cNvGrpSpPr/>
        <p:nvPr/>
      </p:nvGrpSpPr>
      <p:grpSpPr>
        <a:xfrm>
          <a:off x="0" y="0"/>
          <a:ext cx="0" cy="0"/>
          <a:chOff x="0" y="0"/>
          <a:chExt cx="0" cy="0"/>
        </a:xfrm>
      </p:grpSpPr>
      <p:pic>
        <p:nvPicPr>
          <p:cNvPr id="4" name="Picture 4" descr="Vintage Paper Texture Images - Free Download on Freepik">
            <a:extLst>
              <a:ext uri="{FF2B5EF4-FFF2-40B4-BE49-F238E27FC236}">
                <a16:creationId xmlns:a16="http://schemas.microsoft.com/office/drawing/2014/main" id="{47FDCF54-C61A-8DF7-402F-B862A5502CA8}"/>
              </a:ext>
            </a:extLst>
          </p:cNvPr>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b="15909"/>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305D69B-94E4-BDD0-E935-5B8E719EC209}"/>
              </a:ext>
            </a:extLst>
          </p:cNvPr>
          <p:cNvSpPr>
            <a:spLocks noGrp="1"/>
          </p:cNvSpPr>
          <p:nvPr>
            <p:ph type="ctrTitle"/>
          </p:nvPr>
        </p:nvSpPr>
        <p:spPr>
          <a:xfrm>
            <a:off x="314527" y="-241300"/>
            <a:ext cx="9144000" cy="2387600"/>
          </a:xfrm>
        </p:spPr>
        <p:txBody>
          <a:bodyPr anchor="ctr"/>
          <a:lstStyle/>
          <a:p>
            <a:pPr algn="l"/>
            <a:r>
              <a:rPr lang="es-CO" u="sng" dirty="0" err="1">
                <a:latin typeface="Cinzel" panose="00000500000000000000" pitchFamily="2" charset="0"/>
              </a:rPr>
              <a:t>Mood</a:t>
            </a:r>
            <a:endParaRPr lang="en-US" b="1" dirty="0">
              <a:latin typeface="Cinzel" panose="00000500000000000000" pitchFamily="2" charset="0"/>
            </a:endParaRPr>
          </a:p>
        </p:txBody>
      </p:sp>
      <p:pic>
        <p:nvPicPr>
          <p:cNvPr id="2050" name="Picture 2" descr="Amazon.com: Sheet Music 12 Stave 110 Pages: With Cover Style Vintage Blank Sheet  Music Book For Musicians, Staff Paper, Students, Songwriter And Perfect  Gifts for Vintage Music Lovers: 9798613925179: LOVER, NATTY VINTAGE">
            <a:extLst>
              <a:ext uri="{FF2B5EF4-FFF2-40B4-BE49-F238E27FC236}">
                <a16:creationId xmlns:a16="http://schemas.microsoft.com/office/drawing/2014/main" id="{2442E621-D3DB-FAD8-A188-F80F79246A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428" y="2628898"/>
            <a:ext cx="2414746" cy="3124201"/>
          </a:xfrm>
          <a:prstGeom prst="rect">
            <a:avLst/>
          </a:prstGeom>
          <a:noFill/>
          <a:ln w="28575">
            <a:solidFill>
              <a:schemeClr val="tx1">
                <a:lumMod val="95000"/>
                <a:lumOff val="5000"/>
              </a:schemeClr>
            </a:solidFill>
          </a:ln>
          <a:extLst>
            <a:ext uri="{909E8E84-426E-40DD-AFC4-6F175D3DCCD1}">
              <a14:hiddenFill xmlns:a14="http://schemas.microsoft.com/office/drawing/2010/main">
                <a:solidFill>
                  <a:srgbClr val="FFFFFF"/>
                </a:solidFill>
              </a14:hiddenFill>
            </a:ext>
          </a:extLst>
        </p:spPr>
      </p:pic>
      <p:pic>
        <p:nvPicPr>
          <p:cNvPr id="2052" name="Picture 4" descr="Music Rare Books and First Editions - Bauman Rare Books">
            <a:extLst>
              <a:ext uri="{FF2B5EF4-FFF2-40B4-BE49-F238E27FC236}">
                <a16:creationId xmlns:a16="http://schemas.microsoft.com/office/drawing/2014/main" id="{1FCD88BE-44DC-F13D-CE52-A9123065D8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670" y="2628899"/>
            <a:ext cx="3124201" cy="3124201"/>
          </a:xfrm>
          <a:prstGeom prst="rect">
            <a:avLst/>
          </a:prstGeom>
          <a:noFill/>
          <a:ln w="28575">
            <a:solidFill>
              <a:schemeClr val="tx1">
                <a:lumMod val="95000"/>
                <a:lumOff val="5000"/>
              </a:schemeClr>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360BA0D-81F4-8409-109E-1945FBF9E1F1}"/>
              </a:ext>
            </a:extLst>
          </p:cNvPr>
          <p:cNvSpPr txBox="1"/>
          <p:nvPr/>
        </p:nvSpPr>
        <p:spPr>
          <a:xfrm>
            <a:off x="1085136" y="5994399"/>
            <a:ext cx="5100638" cy="369332"/>
          </a:xfrm>
          <a:prstGeom prst="rect">
            <a:avLst/>
          </a:prstGeom>
          <a:noFill/>
        </p:spPr>
        <p:txBody>
          <a:bodyPr wrap="square" rtlCol="0">
            <a:spAutoFit/>
          </a:bodyPr>
          <a:lstStyle/>
          <a:p>
            <a:pPr algn="ctr"/>
            <a:r>
              <a:rPr lang="es-CO" b="1" dirty="0">
                <a:latin typeface="Garamond" panose="02020404030301010803" pitchFamily="18" charset="0"/>
              </a:rPr>
              <a:t>Music </a:t>
            </a:r>
            <a:r>
              <a:rPr lang="es-CO" b="1" dirty="0" err="1">
                <a:latin typeface="Garamond" panose="02020404030301010803" pitchFamily="18" charset="0"/>
              </a:rPr>
              <a:t>Sheet-books</a:t>
            </a:r>
            <a:endParaRPr lang="en-US" b="1" dirty="0">
              <a:latin typeface="Garamond" panose="02020404030301010803" pitchFamily="18" charset="0"/>
            </a:endParaRPr>
          </a:p>
        </p:txBody>
      </p:sp>
      <p:cxnSp>
        <p:nvCxnSpPr>
          <p:cNvPr id="5" name="Straight Connector 4">
            <a:extLst>
              <a:ext uri="{FF2B5EF4-FFF2-40B4-BE49-F238E27FC236}">
                <a16:creationId xmlns:a16="http://schemas.microsoft.com/office/drawing/2014/main" id="{C039591D-7BB7-3B65-D223-418F3C31DE2F}"/>
              </a:ext>
            </a:extLst>
          </p:cNvPr>
          <p:cNvCxnSpPr/>
          <p:nvPr/>
        </p:nvCxnSpPr>
        <p:spPr>
          <a:xfrm>
            <a:off x="6769100" y="1981196"/>
            <a:ext cx="0" cy="440690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2054" name="Picture 6">
            <a:extLst>
              <a:ext uri="{FF2B5EF4-FFF2-40B4-BE49-F238E27FC236}">
                <a16:creationId xmlns:a16="http://schemas.microsoft.com/office/drawing/2014/main" id="{F7CAF9D1-875A-F17A-FF27-AF53FAE7FF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09882" y="2736848"/>
            <a:ext cx="4741337" cy="2667002"/>
          </a:xfrm>
          <a:prstGeom prst="rect">
            <a:avLst/>
          </a:prstGeom>
          <a:noFill/>
          <a:ln w="28575">
            <a:solidFill>
              <a:schemeClr val="tx1">
                <a:lumMod val="95000"/>
                <a:lumOff val="5000"/>
              </a:schemeClr>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35F30D5-DC7C-C83F-E91C-5A5F481E0EA7}"/>
              </a:ext>
            </a:extLst>
          </p:cNvPr>
          <p:cNvSpPr txBox="1"/>
          <p:nvPr/>
        </p:nvSpPr>
        <p:spPr>
          <a:xfrm>
            <a:off x="6917532" y="5657847"/>
            <a:ext cx="5100638" cy="646331"/>
          </a:xfrm>
          <a:prstGeom prst="rect">
            <a:avLst/>
          </a:prstGeom>
          <a:noFill/>
        </p:spPr>
        <p:txBody>
          <a:bodyPr wrap="square" rtlCol="0">
            <a:spAutoFit/>
          </a:bodyPr>
          <a:lstStyle/>
          <a:p>
            <a:pPr algn="ctr"/>
            <a:r>
              <a:rPr lang="es-CO" b="1" dirty="0">
                <a:latin typeface="Garamond" panose="02020404030301010803" pitchFamily="18" charset="0"/>
              </a:rPr>
              <a:t>Curse </a:t>
            </a:r>
            <a:r>
              <a:rPr lang="es-CO" b="1" dirty="0" err="1">
                <a:latin typeface="Garamond" panose="02020404030301010803" pitchFamily="18" charset="0"/>
              </a:rPr>
              <a:t>Of</a:t>
            </a:r>
            <a:r>
              <a:rPr lang="es-CO" b="1" dirty="0">
                <a:latin typeface="Garamond" panose="02020404030301010803" pitchFamily="18" charset="0"/>
              </a:rPr>
              <a:t> </a:t>
            </a:r>
            <a:r>
              <a:rPr lang="es-CO" b="1" dirty="0" err="1">
                <a:latin typeface="Garamond" panose="02020404030301010803" pitchFamily="18" charset="0"/>
              </a:rPr>
              <a:t>The</a:t>
            </a:r>
            <a:r>
              <a:rPr lang="es-CO" b="1" dirty="0">
                <a:latin typeface="Garamond" panose="02020404030301010803" pitchFamily="18" charset="0"/>
              </a:rPr>
              <a:t> </a:t>
            </a:r>
            <a:r>
              <a:rPr lang="es-CO" b="1" dirty="0" err="1">
                <a:latin typeface="Garamond" panose="02020404030301010803" pitchFamily="18" charset="0"/>
              </a:rPr>
              <a:t>Dead</a:t>
            </a:r>
            <a:r>
              <a:rPr lang="es-CO" b="1" dirty="0">
                <a:latin typeface="Garamond" panose="02020404030301010803" pitchFamily="18" charset="0"/>
              </a:rPr>
              <a:t> </a:t>
            </a:r>
            <a:r>
              <a:rPr lang="es-CO" b="1" dirty="0" err="1">
                <a:latin typeface="Garamond" panose="02020404030301010803" pitchFamily="18" charset="0"/>
              </a:rPr>
              <a:t>Gods</a:t>
            </a:r>
            <a:r>
              <a:rPr lang="es-CO" b="1" dirty="0">
                <a:latin typeface="Garamond" panose="02020404030301010803" pitchFamily="18" charset="0"/>
              </a:rPr>
              <a:t> </a:t>
            </a:r>
            <a:r>
              <a:rPr lang="es-CO" b="1" dirty="0" err="1">
                <a:latin typeface="Garamond" panose="02020404030301010803" pitchFamily="18" charset="0"/>
              </a:rPr>
              <a:t>Layout</a:t>
            </a:r>
            <a:r>
              <a:rPr lang="es-CO" b="1" dirty="0">
                <a:latin typeface="Garamond" panose="02020404030301010803" pitchFamily="18" charset="0"/>
              </a:rPr>
              <a:t> </a:t>
            </a:r>
          </a:p>
          <a:p>
            <a:pPr algn="ctr"/>
            <a:r>
              <a:rPr lang="es-CO" b="1" dirty="0">
                <a:latin typeface="Garamond" panose="02020404030301010803" pitchFamily="18" charset="0"/>
              </a:rPr>
              <a:t>(Pause </a:t>
            </a:r>
            <a:r>
              <a:rPr lang="es-CO" b="1" dirty="0" err="1">
                <a:latin typeface="Garamond" panose="02020404030301010803" pitchFamily="18" charset="0"/>
              </a:rPr>
              <a:t>Menu</a:t>
            </a:r>
            <a:r>
              <a:rPr lang="es-CO" b="1" dirty="0">
                <a:latin typeface="Garamond" panose="02020404030301010803" pitchFamily="18" charset="0"/>
              </a:rPr>
              <a:t> + </a:t>
            </a:r>
            <a:r>
              <a:rPr lang="es-CO" b="1" dirty="0" err="1">
                <a:latin typeface="Garamond" panose="02020404030301010803" pitchFamily="18" charset="0"/>
              </a:rPr>
              <a:t>Inventory</a:t>
            </a:r>
            <a:r>
              <a:rPr lang="es-CO" b="1" dirty="0">
                <a:latin typeface="Garamond" panose="02020404030301010803" pitchFamily="18" charset="0"/>
              </a:rPr>
              <a:t>)</a:t>
            </a:r>
            <a:endParaRPr lang="en-US" b="1" dirty="0">
              <a:latin typeface="Garamond" panose="02020404030301010803" pitchFamily="18" charset="0"/>
            </a:endParaRPr>
          </a:p>
        </p:txBody>
      </p:sp>
    </p:spTree>
    <p:extLst>
      <p:ext uri="{BB962C8B-B14F-4D97-AF65-F5344CB8AC3E}">
        <p14:creationId xmlns:p14="http://schemas.microsoft.com/office/powerpoint/2010/main" val="3741925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2DC7D2-B3DA-5986-B0A1-8B46A018DAA1}"/>
            </a:ext>
          </a:extLst>
        </p:cNvPr>
        <p:cNvGrpSpPr/>
        <p:nvPr/>
      </p:nvGrpSpPr>
      <p:grpSpPr>
        <a:xfrm>
          <a:off x="0" y="0"/>
          <a:ext cx="0" cy="0"/>
          <a:chOff x="0" y="0"/>
          <a:chExt cx="0" cy="0"/>
        </a:xfrm>
      </p:grpSpPr>
      <p:pic>
        <p:nvPicPr>
          <p:cNvPr id="1028" name="Picture 4" descr="Vintage Paper Texture Images - Free Download on Freepik">
            <a:extLst>
              <a:ext uri="{FF2B5EF4-FFF2-40B4-BE49-F238E27FC236}">
                <a16:creationId xmlns:a16="http://schemas.microsoft.com/office/drawing/2014/main" id="{64000224-F808-5812-4968-559F7795B87B}"/>
              </a:ext>
            </a:extLst>
          </p:cNvPr>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b="15909"/>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A6E5D03-0370-E568-DE32-9AD66494A3A6}"/>
              </a:ext>
            </a:extLst>
          </p:cNvPr>
          <p:cNvSpPr>
            <a:spLocks noGrp="1"/>
          </p:cNvSpPr>
          <p:nvPr>
            <p:ph type="ctrTitle"/>
          </p:nvPr>
        </p:nvSpPr>
        <p:spPr>
          <a:xfrm>
            <a:off x="314527" y="-241300"/>
            <a:ext cx="9144000" cy="2387600"/>
          </a:xfrm>
        </p:spPr>
        <p:txBody>
          <a:bodyPr anchor="ctr"/>
          <a:lstStyle/>
          <a:p>
            <a:pPr algn="l"/>
            <a:r>
              <a:rPr lang="es-CO" u="sng" dirty="0">
                <a:latin typeface="Cinzel" panose="00000500000000000000" pitchFamily="2" charset="0"/>
              </a:rPr>
              <a:t>COLOR PALETTE</a:t>
            </a:r>
            <a:endParaRPr lang="en-US" b="1" dirty="0">
              <a:latin typeface="Cinzel" panose="00000500000000000000" pitchFamily="2" charset="0"/>
            </a:endParaRPr>
          </a:p>
        </p:txBody>
      </p:sp>
      <p:pic>
        <p:nvPicPr>
          <p:cNvPr id="7" name="Picture 6" descr="A color palette of different shades of brown and black&#10;&#10;AI-generated content may be incorrect.">
            <a:extLst>
              <a:ext uri="{FF2B5EF4-FFF2-40B4-BE49-F238E27FC236}">
                <a16:creationId xmlns:a16="http://schemas.microsoft.com/office/drawing/2014/main" id="{40327846-8FA7-0405-8EAD-54B7BBE977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641" y="1906407"/>
            <a:ext cx="3400322" cy="4099513"/>
          </a:xfrm>
          <a:prstGeom prst="rect">
            <a:avLst/>
          </a:prstGeom>
          <a:ln w="38100">
            <a:solidFill>
              <a:schemeClr val="tx1"/>
            </a:solidFill>
          </a:ln>
        </p:spPr>
      </p:pic>
      <p:pic>
        <p:nvPicPr>
          <p:cNvPr id="9" name="Picture 8" descr="A color palette of different shades of blue orange and yellow&#10;&#10;AI-generated content may be incorrect.">
            <a:extLst>
              <a:ext uri="{FF2B5EF4-FFF2-40B4-BE49-F238E27FC236}">
                <a16:creationId xmlns:a16="http://schemas.microsoft.com/office/drawing/2014/main" id="{CD8E53A5-09E0-2169-2E2B-A600AB3267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8323" y="2508799"/>
            <a:ext cx="2436383" cy="2894728"/>
          </a:xfrm>
          <a:prstGeom prst="rect">
            <a:avLst/>
          </a:prstGeom>
          <a:ln w="38100">
            <a:solidFill>
              <a:schemeClr val="tx1"/>
            </a:solidFill>
          </a:ln>
        </p:spPr>
      </p:pic>
      <p:pic>
        <p:nvPicPr>
          <p:cNvPr id="11" name="Picture 10" descr="A color palette of different shades of colors&#10;&#10;AI-generated content may be incorrect.">
            <a:extLst>
              <a:ext uri="{FF2B5EF4-FFF2-40B4-BE49-F238E27FC236}">
                <a16:creationId xmlns:a16="http://schemas.microsoft.com/office/drawing/2014/main" id="{E855714C-15B4-FC13-A64F-A572E66A4D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3065" y="2508799"/>
            <a:ext cx="2428717" cy="2894727"/>
          </a:xfrm>
          <a:prstGeom prst="rect">
            <a:avLst/>
          </a:prstGeom>
          <a:ln w="38100">
            <a:solidFill>
              <a:schemeClr val="tx1"/>
            </a:solidFill>
          </a:ln>
        </p:spPr>
      </p:pic>
      <p:sp>
        <p:nvSpPr>
          <p:cNvPr id="12" name="TextBox 11">
            <a:extLst>
              <a:ext uri="{FF2B5EF4-FFF2-40B4-BE49-F238E27FC236}">
                <a16:creationId xmlns:a16="http://schemas.microsoft.com/office/drawing/2014/main" id="{7C258F2C-B6FB-66C5-C58B-140A9268E4BF}"/>
              </a:ext>
            </a:extLst>
          </p:cNvPr>
          <p:cNvSpPr txBox="1"/>
          <p:nvPr/>
        </p:nvSpPr>
        <p:spPr>
          <a:xfrm>
            <a:off x="-82517" y="6153887"/>
            <a:ext cx="5100638" cy="369332"/>
          </a:xfrm>
          <a:prstGeom prst="rect">
            <a:avLst/>
          </a:prstGeom>
          <a:noFill/>
        </p:spPr>
        <p:txBody>
          <a:bodyPr wrap="square" rtlCol="0">
            <a:spAutoFit/>
          </a:bodyPr>
          <a:lstStyle/>
          <a:p>
            <a:pPr algn="ctr"/>
            <a:r>
              <a:rPr lang="es-CO" b="1" dirty="0" err="1">
                <a:latin typeface="Garamond" panose="02020404030301010803" pitchFamily="18" charset="0"/>
              </a:rPr>
              <a:t>Main</a:t>
            </a:r>
            <a:r>
              <a:rPr lang="es-CO" b="1" dirty="0">
                <a:latin typeface="Garamond" panose="02020404030301010803" pitchFamily="18" charset="0"/>
              </a:rPr>
              <a:t> Color </a:t>
            </a:r>
            <a:r>
              <a:rPr lang="es-CO" b="1" dirty="0" err="1">
                <a:latin typeface="Garamond" panose="02020404030301010803" pitchFamily="18" charset="0"/>
              </a:rPr>
              <a:t>Palette</a:t>
            </a:r>
            <a:endParaRPr lang="en-US" b="1" dirty="0">
              <a:latin typeface="Garamond" panose="02020404030301010803" pitchFamily="18" charset="0"/>
            </a:endParaRPr>
          </a:p>
        </p:txBody>
      </p:sp>
      <p:sp>
        <p:nvSpPr>
          <p:cNvPr id="13" name="TextBox 12">
            <a:extLst>
              <a:ext uri="{FF2B5EF4-FFF2-40B4-BE49-F238E27FC236}">
                <a16:creationId xmlns:a16="http://schemas.microsoft.com/office/drawing/2014/main" id="{2534E0E3-8490-7A1F-6731-AB685CCB53C2}"/>
              </a:ext>
            </a:extLst>
          </p:cNvPr>
          <p:cNvSpPr txBox="1"/>
          <p:nvPr/>
        </p:nvSpPr>
        <p:spPr>
          <a:xfrm>
            <a:off x="6420273" y="5761431"/>
            <a:ext cx="5100638" cy="646331"/>
          </a:xfrm>
          <a:prstGeom prst="rect">
            <a:avLst/>
          </a:prstGeom>
          <a:noFill/>
        </p:spPr>
        <p:txBody>
          <a:bodyPr wrap="square" rtlCol="0">
            <a:spAutoFit/>
          </a:bodyPr>
          <a:lstStyle/>
          <a:p>
            <a:pPr algn="ctr"/>
            <a:r>
              <a:rPr lang="es-CO" b="1" dirty="0" err="1">
                <a:latin typeface="Garamond" panose="02020404030301010803" pitchFamily="18" charset="0"/>
              </a:rPr>
              <a:t>Iconography</a:t>
            </a:r>
            <a:r>
              <a:rPr lang="es-CO" b="1" dirty="0">
                <a:latin typeface="Garamond" panose="02020404030301010803" pitchFamily="18" charset="0"/>
              </a:rPr>
              <a:t> (</a:t>
            </a:r>
            <a:r>
              <a:rPr lang="es-CO" b="1" dirty="0" err="1">
                <a:latin typeface="Garamond" panose="02020404030301010803" pitchFamily="18" charset="0"/>
              </a:rPr>
              <a:t>Mostly</a:t>
            </a:r>
            <a:r>
              <a:rPr lang="es-CO" b="1" dirty="0">
                <a:latin typeface="Garamond" panose="02020404030301010803" pitchFamily="18" charset="0"/>
              </a:rPr>
              <a:t> </a:t>
            </a:r>
            <a:r>
              <a:rPr lang="es-CO" b="1" dirty="0" err="1">
                <a:latin typeface="Garamond" panose="02020404030301010803" pitchFamily="18" charset="0"/>
              </a:rPr>
              <a:t>to</a:t>
            </a:r>
            <a:r>
              <a:rPr lang="es-CO" b="1" dirty="0">
                <a:latin typeface="Garamond" panose="02020404030301010803" pitchFamily="18" charset="0"/>
              </a:rPr>
              <a:t> </a:t>
            </a:r>
            <a:r>
              <a:rPr lang="es-CO" b="1" dirty="0" err="1">
                <a:latin typeface="Garamond" panose="02020404030301010803" pitchFamily="18" charset="0"/>
              </a:rPr>
              <a:t>indicate</a:t>
            </a:r>
            <a:r>
              <a:rPr lang="es-CO" b="1" dirty="0">
                <a:latin typeface="Garamond" panose="02020404030301010803" pitchFamily="18" charset="0"/>
              </a:rPr>
              <a:t> </a:t>
            </a:r>
            <a:r>
              <a:rPr lang="es-CO" b="1" dirty="0" err="1">
                <a:latin typeface="Garamond" panose="02020404030301010803" pitchFamily="18" charset="0"/>
              </a:rPr>
              <a:t>the</a:t>
            </a:r>
            <a:r>
              <a:rPr lang="es-CO" b="1" dirty="0">
                <a:latin typeface="Garamond" panose="02020404030301010803" pitchFamily="18" charset="0"/>
              </a:rPr>
              <a:t> “Powers” </a:t>
            </a:r>
            <a:r>
              <a:rPr lang="es-CO" b="1" dirty="0" err="1">
                <a:latin typeface="Garamond" panose="02020404030301010803" pitchFamily="18" charset="0"/>
              </a:rPr>
              <a:t>of</a:t>
            </a:r>
            <a:r>
              <a:rPr lang="es-CO" b="1" dirty="0">
                <a:latin typeface="Garamond" panose="02020404030301010803" pitchFamily="18" charset="0"/>
              </a:rPr>
              <a:t> </a:t>
            </a:r>
            <a:r>
              <a:rPr lang="es-CO" b="1" dirty="0" err="1">
                <a:latin typeface="Garamond" panose="02020404030301010803" pitchFamily="18" charset="0"/>
              </a:rPr>
              <a:t>charms</a:t>
            </a:r>
            <a:r>
              <a:rPr lang="es-CO" b="1" dirty="0">
                <a:latin typeface="Garamond" panose="02020404030301010803" pitchFamily="18" charset="0"/>
              </a:rPr>
              <a:t>, </a:t>
            </a:r>
            <a:r>
              <a:rPr lang="es-CO" b="1" dirty="0" err="1">
                <a:latin typeface="Garamond" panose="02020404030301010803" pitchFamily="18" charset="0"/>
              </a:rPr>
              <a:t>masks</a:t>
            </a:r>
            <a:r>
              <a:rPr lang="es-CO" b="1" dirty="0">
                <a:latin typeface="Garamond" panose="02020404030301010803" pitchFamily="18" charset="0"/>
              </a:rPr>
              <a:t> </a:t>
            </a:r>
            <a:r>
              <a:rPr lang="es-CO" b="1" dirty="0" err="1">
                <a:latin typeface="Garamond" panose="02020404030301010803" pitchFamily="18" charset="0"/>
              </a:rPr>
              <a:t>or</a:t>
            </a:r>
            <a:r>
              <a:rPr lang="es-CO" b="1" dirty="0">
                <a:latin typeface="Garamond" panose="02020404030301010803" pitchFamily="18" charset="0"/>
              </a:rPr>
              <a:t> </a:t>
            </a:r>
            <a:r>
              <a:rPr lang="es-CO" b="1" dirty="0" err="1">
                <a:latin typeface="Garamond" panose="02020404030301010803" pitchFamily="18" charset="0"/>
              </a:rPr>
              <a:t>potions</a:t>
            </a:r>
            <a:r>
              <a:rPr lang="es-CO" b="1" dirty="0">
                <a:latin typeface="Garamond" panose="02020404030301010803" pitchFamily="18" charset="0"/>
              </a:rPr>
              <a:t>)</a:t>
            </a:r>
            <a:endParaRPr lang="en-US" b="1" dirty="0">
              <a:latin typeface="Garamond" panose="02020404030301010803" pitchFamily="18" charset="0"/>
            </a:endParaRPr>
          </a:p>
        </p:txBody>
      </p:sp>
    </p:spTree>
    <p:extLst>
      <p:ext uri="{BB962C8B-B14F-4D97-AF65-F5344CB8AC3E}">
        <p14:creationId xmlns:p14="http://schemas.microsoft.com/office/powerpoint/2010/main" val="2216491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97C02-692F-AAFD-7AB5-6E2900DDF3AE}"/>
            </a:ext>
          </a:extLst>
        </p:cNvPr>
        <p:cNvGrpSpPr/>
        <p:nvPr/>
      </p:nvGrpSpPr>
      <p:grpSpPr>
        <a:xfrm>
          <a:off x="0" y="0"/>
          <a:ext cx="0" cy="0"/>
          <a:chOff x="0" y="0"/>
          <a:chExt cx="0" cy="0"/>
        </a:xfrm>
      </p:grpSpPr>
      <p:pic>
        <p:nvPicPr>
          <p:cNvPr id="3" name="Picture 4" descr="Vintage Paper Texture Images - Free Download on Freepik">
            <a:extLst>
              <a:ext uri="{FF2B5EF4-FFF2-40B4-BE49-F238E27FC236}">
                <a16:creationId xmlns:a16="http://schemas.microsoft.com/office/drawing/2014/main" id="{6E9CDE90-F792-BB29-7765-04577F3C55EF}"/>
              </a:ext>
            </a:extLst>
          </p:cNvPr>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b="15909"/>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C058B67-5CDA-00A7-807B-110538A29FF6}"/>
              </a:ext>
            </a:extLst>
          </p:cNvPr>
          <p:cNvSpPr>
            <a:spLocks noGrp="1"/>
          </p:cNvSpPr>
          <p:nvPr>
            <p:ph type="ctrTitle"/>
          </p:nvPr>
        </p:nvSpPr>
        <p:spPr>
          <a:xfrm>
            <a:off x="314527" y="-241300"/>
            <a:ext cx="9144000" cy="2387600"/>
          </a:xfrm>
        </p:spPr>
        <p:txBody>
          <a:bodyPr anchor="ctr"/>
          <a:lstStyle/>
          <a:p>
            <a:pPr algn="l"/>
            <a:r>
              <a:rPr lang="es-CO" u="sng" dirty="0" err="1">
                <a:latin typeface="Cinzel" panose="00000500000000000000" pitchFamily="2" charset="0"/>
              </a:rPr>
              <a:t>Concepts</a:t>
            </a:r>
            <a:r>
              <a:rPr lang="es-CO" u="sng" dirty="0">
                <a:latin typeface="Cinzel" panose="00000500000000000000" pitchFamily="2" charset="0"/>
              </a:rPr>
              <a:t> (HUD)</a:t>
            </a:r>
            <a:endParaRPr lang="en-US" b="1" dirty="0">
              <a:latin typeface="Cinzel" panose="00000500000000000000" pitchFamily="2" charset="0"/>
            </a:endParaRPr>
          </a:p>
        </p:txBody>
      </p:sp>
      <p:pic>
        <p:nvPicPr>
          <p:cNvPr id="6" name="Picture 5" descr="A diagram of a car&#10;&#10;AI-generated content may be incorrect.">
            <a:extLst>
              <a:ext uri="{FF2B5EF4-FFF2-40B4-BE49-F238E27FC236}">
                <a16:creationId xmlns:a16="http://schemas.microsoft.com/office/drawing/2014/main" id="{7982C003-3C3A-BED4-C6A9-DCB4E92294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263" y="1566522"/>
            <a:ext cx="11877473" cy="5113537"/>
          </a:xfrm>
          <a:prstGeom prst="rect">
            <a:avLst/>
          </a:prstGeom>
          <a:ln w="38100">
            <a:solidFill>
              <a:schemeClr val="tx1"/>
            </a:solidFill>
          </a:ln>
        </p:spPr>
      </p:pic>
      <p:sp>
        <p:nvSpPr>
          <p:cNvPr id="7" name="TextBox 6">
            <a:extLst>
              <a:ext uri="{FF2B5EF4-FFF2-40B4-BE49-F238E27FC236}">
                <a16:creationId xmlns:a16="http://schemas.microsoft.com/office/drawing/2014/main" id="{0E52B685-A404-132B-1012-383DDC1A01B9}"/>
              </a:ext>
            </a:extLst>
          </p:cNvPr>
          <p:cNvSpPr txBox="1"/>
          <p:nvPr/>
        </p:nvSpPr>
        <p:spPr>
          <a:xfrm>
            <a:off x="7564964" y="1197190"/>
            <a:ext cx="5100638" cy="369332"/>
          </a:xfrm>
          <a:prstGeom prst="rect">
            <a:avLst/>
          </a:prstGeom>
          <a:noFill/>
        </p:spPr>
        <p:txBody>
          <a:bodyPr wrap="square" rtlCol="0">
            <a:spAutoFit/>
          </a:bodyPr>
          <a:lstStyle/>
          <a:p>
            <a:pPr algn="ctr"/>
            <a:r>
              <a:rPr lang="es-CO" i="1" dirty="0">
                <a:latin typeface="Garamond" panose="02020404030301010803" pitchFamily="18" charset="0"/>
              </a:rPr>
              <a:t>*HIGH QUALITY </a:t>
            </a:r>
            <a:r>
              <a:rPr lang="es-CO" i="1" dirty="0">
                <a:latin typeface="Garamond" panose="02020404030301010803" pitchFamily="18" charset="0"/>
                <a:hlinkClick r:id="rId4"/>
              </a:rPr>
              <a:t>FILE</a:t>
            </a:r>
            <a:r>
              <a:rPr lang="es-CO" i="1" dirty="0">
                <a:latin typeface="Garamond" panose="02020404030301010803" pitchFamily="18" charset="0"/>
              </a:rPr>
              <a:t> IN DISCORD</a:t>
            </a:r>
            <a:endParaRPr lang="en-US" i="1" dirty="0">
              <a:latin typeface="Garamond" panose="02020404030301010803" pitchFamily="18" charset="0"/>
            </a:endParaRPr>
          </a:p>
        </p:txBody>
      </p:sp>
    </p:spTree>
    <p:extLst>
      <p:ext uri="{BB962C8B-B14F-4D97-AF65-F5344CB8AC3E}">
        <p14:creationId xmlns:p14="http://schemas.microsoft.com/office/powerpoint/2010/main" val="1318934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B532C9-5E24-EF60-174A-8C58B0980AB2}"/>
            </a:ext>
          </a:extLst>
        </p:cNvPr>
        <p:cNvGrpSpPr/>
        <p:nvPr/>
      </p:nvGrpSpPr>
      <p:grpSpPr>
        <a:xfrm>
          <a:off x="0" y="0"/>
          <a:ext cx="0" cy="0"/>
          <a:chOff x="0" y="0"/>
          <a:chExt cx="0" cy="0"/>
        </a:xfrm>
      </p:grpSpPr>
      <p:pic>
        <p:nvPicPr>
          <p:cNvPr id="3" name="Picture 4" descr="Vintage Paper Texture Images - Free Download on Freepik">
            <a:extLst>
              <a:ext uri="{FF2B5EF4-FFF2-40B4-BE49-F238E27FC236}">
                <a16:creationId xmlns:a16="http://schemas.microsoft.com/office/drawing/2014/main" id="{ABA90433-08B6-50CA-D876-E08A5C4DE0B7}"/>
              </a:ext>
            </a:extLst>
          </p:cNvPr>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b="15909"/>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9D48B73A-53A6-2451-AEA3-054E8924A4A7}"/>
              </a:ext>
            </a:extLst>
          </p:cNvPr>
          <p:cNvSpPr>
            <a:spLocks noGrp="1"/>
          </p:cNvSpPr>
          <p:nvPr>
            <p:ph type="ctrTitle"/>
          </p:nvPr>
        </p:nvSpPr>
        <p:spPr>
          <a:xfrm>
            <a:off x="314526" y="-241300"/>
            <a:ext cx="12055274" cy="2387600"/>
          </a:xfrm>
        </p:spPr>
        <p:txBody>
          <a:bodyPr anchor="ctr">
            <a:normAutofit/>
          </a:bodyPr>
          <a:lstStyle/>
          <a:p>
            <a:pPr algn="l"/>
            <a:r>
              <a:rPr lang="es-CO" sz="4400" u="sng" dirty="0" err="1">
                <a:latin typeface="Cinzel" panose="00000500000000000000" pitchFamily="2" charset="0"/>
              </a:rPr>
              <a:t>Concepts</a:t>
            </a:r>
            <a:r>
              <a:rPr lang="es-CO" sz="4400" u="sng" dirty="0">
                <a:latin typeface="Cinzel" panose="00000500000000000000" pitchFamily="2" charset="0"/>
              </a:rPr>
              <a:t> (Pause MENU &amp; </a:t>
            </a:r>
            <a:r>
              <a:rPr lang="es-CO" sz="4400" u="sng" dirty="0" err="1">
                <a:latin typeface="Cinzel" panose="00000500000000000000" pitchFamily="2" charset="0"/>
              </a:rPr>
              <a:t>Inventory</a:t>
            </a:r>
            <a:r>
              <a:rPr lang="es-CO" sz="4400" u="sng" dirty="0">
                <a:latin typeface="Cinzel" panose="00000500000000000000" pitchFamily="2" charset="0"/>
              </a:rPr>
              <a:t> )</a:t>
            </a:r>
            <a:endParaRPr lang="en-US" sz="4400" b="1" dirty="0">
              <a:latin typeface="Cinzel" panose="00000500000000000000" pitchFamily="2" charset="0"/>
            </a:endParaRPr>
          </a:p>
        </p:txBody>
      </p:sp>
      <p:pic>
        <p:nvPicPr>
          <p:cNvPr id="1026" name="Picture 2">
            <a:extLst>
              <a:ext uri="{FF2B5EF4-FFF2-40B4-BE49-F238E27FC236}">
                <a16:creationId xmlns:a16="http://schemas.microsoft.com/office/drawing/2014/main" id="{B0DD873F-6326-C6CA-1715-E692E48882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526" y="1901162"/>
            <a:ext cx="5316279" cy="2602070"/>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pic>
        <p:nvPicPr>
          <p:cNvPr id="8" name="Picture 7" descr="A drawing of a musical instrument&#10;&#10;AI-generated content may be incorrect.">
            <a:extLst>
              <a:ext uri="{FF2B5EF4-FFF2-40B4-BE49-F238E27FC236}">
                <a16:creationId xmlns:a16="http://schemas.microsoft.com/office/drawing/2014/main" id="{607C270C-CB0A-D577-68D8-876E368ECA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5331" y="2928640"/>
            <a:ext cx="6009557" cy="3716707"/>
          </a:xfrm>
          <a:prstGeom prst="rect">
            <a:avLst/>
          </a:prstGeom>
          <a:ln w="38100">
            <a:solidFill>
              <a:schemeClr val="tx1"/>
            </a:solidFill>
          </a:ln>
        </p:spPr>
      </p:pic>
    </p:spTree>
    <p:extLst>
      <p:ext uri="{BB962C8B-B14F-4D97-AF65-F5344CB8AC3E}">
        <p14:creationId xmlns:p14="http://schemas.microsoft.com/office/powerpoint/2010/main" val="1152665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42A9C3-EB28-6447-BAEE-DB5E8431BFDC}"/>
            </a:ext>
          </a:extLst>
        </p:cNvPr>
        <p:cNvGrpSpPr/>
        <p:nvPr/>
      </p:nvGrpSpPr>
      <p:grpSpPr>
        <a:xfrm>
          <a:off x="0" y="0"/>
          <a:ext cx="0" cy="0"/>
          <a:chOff x="0" y="0"/>
          <a:chExt cx="0" cy="0"/>
        </a:xfrm>
      </p:grpSpPr>
      <p:pic>
        <p:nvPicPr>
          <p:cNvPr id="3" name="Picture 4" descr="Vintage Paper Texture Images - Free Download on Freepik">
            <a:extLst>
              <a:ext uri="{FF2B5EF4-FFF2-40B4-BE49-F238E27FC236}">
                <a16:creationId xmlns:a16="http://schemas.microsoft.com/office/drawing/2014/main" id="{AEB3D3F2-F1EF-282C-0C04-1EEAD7FE3D65}"/>
              </a:ext>
            </a:extLst>
          </p:cNvPr>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b="15909"/>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420DD4A-2E3D-152C-8DDE-CE816DF2BB39}"/>
              </a:ext>
            </a:extLst>
          </p:cNvPr>
          <p:cNvSpPr>
            <a:spLocks noGrp="1"/>
          </p:cNvSpPr>
          <p:nvPr>
            <p:ph type="ctrTitle"/>
          </p:nvPr>
        </p:nvSpPr>
        <p:spPr>
          <a:xfrm>
            <a:off x="1069438" y="2235200"/>
            <a:ext cx="9669445" cy="2387600"/>
          </a:xfrm>
        </p:spPr>
        <p:txBody>
          <a:bodyPr anchor="ctr"/>
          <a:lstStyle/>
          <a:p>
            <a:r>
              <a:rPr lang="es-CO" u="sng" dirty="0" err="1">
                <a:latin typeface="Cinzel" panose="00000500000000000000" pitchFamily="2" charset="0"/>
              </a:rPr>
              <a:t>Concepts</a:t>
            </a:r>
            <a:r>
              <a:rPr lang="es-CO" u="sng" dirty="0">
                <a:latin typeface="Cinzel" panose="00000500000000000000" pitchFamily="2" charset="0"/>
              </a:rPr>
              <a:t> (</a:t>
            </a:r>
            <a:r>
              <a:rPr lang="es-CO" u="sng" dirty="0">
                <a:latin typeface="Cinzel" panose="00000500000000000000" pitchFamily="2" charset="0"/>
                <a:hlinkClick r:id="rId3"/>
              </a:rPr>
              <a:t>SHOP</a:t>
            </a:r>
            <a:r>
              <a:rPr lang="es-CO" u="sng" dirty="0">
                <a:latin typeface="Cinzel" panose="00000500000000000000" pitchFamily="2" charset="0"/>
              </a:rPr>
              <a:t>)</a:t>
            </a:r>
            <a:endParaRPr lang="en-US" b="1" dirty="0">
              <a:latin typeface="Cinzel" panose="00000500000000000000" pitchFamily="2" charset="0"/>
            </a:endParaRPr>
          </a:p>
        </p:txBody>
      </p:sp>
      <p:sp>
        <p:nvSpPr>
          <p:cNvPr id="4" name="TextBox 3">
            <a:extLst>
              <a:ext uri="{FF2B5EF4-FFF2-40B4-BE49-F238E27FC236}">
                <a16:creationId xmlns:a16="http://schemas.microsoft.com/office/drawing/2014/main" id="{42BA236E-7F8B-D8E5-8727-A48562DFDE92}"/>
              </a:ext>
            </a:extLst>
          </p:cNvPr>
          <p:cNvSpPr txBox="1"/>
          <p:nvPr/>
        </p:nvSpPr>
        <p:spPr>
          <a:xfrm>
            <a:off x="3545681" y="4014818"/>
            <a:ext cx="5100638" cy="646331"/>
          </a:xfrm>
          <a:prstGeom prst="rect">
            <a:avLst/>
          </a:prstGeom>
          <a:noFill/>
        </p:spPr>
        <p:txBody>
          <a:bodyPr wrap="square" rtlCol="0">
            <a:spAutoFit/>
          </a:bodyPr>
          <a:lstStyle/>
          <a:p>
            <a:pPr algn="ctr"/>
            <a:r>
              <a:rPr lang="es-CO" i="1" dirty="0">
                <a:latin typeface="Garamond" panose="02020404030301010803" pitchFamily="18" charset="0"/>
              </a:rPr>
              <a:t>*DOWNLOAD IT SO THAT YOU CAN SEE THE FULL QUALITY </a:t>
            </a:r>
            <a:endParaRPr lang="en-US" i="1" dirty="0">
              <a:latin typeface="Garamond" panose="02020404030301010803" pitchFamily="18" charset="0"/>
            </a:endParaRPr>
          </a:p>
        </p:txBody>
      </p:sp>
    </p:spTree>
    <p:extLst>
      <p:ext uri="{BB962C8B-B14F-4D97-AF65-F5344CB8AC3E}">
        <p14:creationId xmlns:p14="http://schemas.microsoft.com/office/powerpoint/2010/main" val="1623804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F3B8D1-D136-7D66-B497-C046F60992F8}"/>
            </a:ext>
          </a:extLst>
        </p:cNvPr>
        <p:cNvGrpSpPr/>
        <p:nvPr/>
      </p:nvGrpSpPr>
      <p:grpSpPr>
        <a:xfrm>
          <a:off x="0" y="0"/>
          <a:ext cx="0" cy="0"/>
          <a:chOff x="0" y="0"/>
          <a:chExt cx="0" cy="0"/>
        </a:xfrm>
      </p:grpSpPr>
      <p:pic>
        <p:nvPicPr>
          <p:cNvPr id="3" name="Picture 4" descr="Vintage Paper Texture Images - Free Download on Freepik">
            <a:extLst>
              <a:ext uri="{FF2B5EF4-FFF2-40B4-BE49-F238E27FC236}">
                <a16:creationId xmlns:a16="http://schemas.microsoft.com/office/drawing/2014/main" id="{BE5D2D7C-B529-FCED-3B46-1E8CDD80AAA5}"/>
              </a:ext>
            </a:extLst>
          </p:cNvPr>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b="15909"/>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9392E80-249B-EE42-334A-B9B656BCCC40}"/>
              </a:ext>
            </a:extLst>
          </p:cNvPr>
          <p:cNvSpPr>
            <a:spLocks noGrp="1"/>
          </p:cNvSpPr>
          <p:nvPr>
            <p:ph type="ctrTitle"/>
          </p:nvPr>
        </p:nvSpPr>
        <p:spPr>
          <a:xfrm>
            <a:off x="314527" y="-241300"/>
            <a:ext cx="9144000" cy="2387600"/>
          </a:xfrm>
        </p:spPr>
        <p:txBody>
          <a:bodyPr anchor="ctr"/>
          <a:lstStyle/>
          <a:p>
            <a:pPr algn="l"/>
            <a:r>
              <a:rPr lang="es-CO" u="sng" dirty="0" err="1">
                <a:latin typeface="Cinzel" panose="00000500000000000000" pitchFamily="2" charset="0"/>
              </a:rPr>
              <a:t>Most</a:t>
            </a:r>
            <a:r>
              <a:rPr lang="es-CO" u="sng" dirty="0">
                <a:latin typeface="Cinzel" panose="00000500000000000000" pitchFamily="2" charset="0"/>
              </a:rPr>
              <a:t> </a:t>
            </a:r>
            <a:r>
              <a:rPr lang="es-CO" u="sng" dirty="0" err="1">
                <a:latin typeface="Cinzel" panose="00000500000000000000" pitchFamily="2" charset="0"/>
              </a:rPr>
              <a:t>needed</a:t>
            </a:r>
            <a:r>
              <a:rPr lang="es-CO" u="sng" dirty="0">
                <a:latin typeface="Cinzel" panose="00000500000000000000" pitchFamily="2" charset="0"/>
              </a:rPr>
              <a:t> </a:t>
            </a:r>
            <a:r>
              <a:rPr lang="es-CO" u="sng" dirty="0" err="1">
                <a:latin typeface="Cinzel" panose="00000500000000000000" pitchFamily="2" charset="0"/>
              </a:rPr>
              <a:t>Assets</a:t>
            </a:r>
            <a:r>
              <a:rPr lang="es-CO" u="sng" dirty="0">
                <a:latin typeface="Cinzel" panose="00000500000000000000" pitchFamily="2" charset="0"/>
              </a:rPr>
              <a:t> </a:t>
            </a:r>
            <a:endParaRPr lang="en-US" b="1" dirty="0">
              <a:latin typeface="Cinzel" panose="00000500000000000000" pitchFamily="2" charset="0"/>
            </a:endParaRPr>
          </a:p>
        </p:txBody>
      </p:sp>
      <p:sp>
        <p:nvSpPr>
          <p:cNvPr id="4" name="TextBox 3">
            <a:extLst>
              <a:ext uri="{FF2B5EF4-FFF2-40B4-BE49-F238E27FC236}">
                <a16:creationId xmlns:a16="http://schemas.microsoft.com/office/drawing/2014/main" id="{BA375D00-4117-166E-E59F-1F5103B2B924}"/>
              </a:ext>
            </a:extLst>
          </p:cNvPr>
          <p:cNvSpPr txBox="1"/>
          <p:nvPr/>
        </p:nvSpPr>
        <p:spPr>
          <a:xfrm>
            <a:off x="229467" y="1766336"/>
            <a:ext cx="7287752" cy="4708981"/>
          </a:xfrm>
          <a:prstGeom prst="rect">
            <a:avLst/>
          </a:prstGeom>
          <a:noFill/>
        </p:spPr>
        <p:txBody>
          <a:bodyPr wrap="square" rtlCol="0">
            <a:spAutoFit/>
          </a:bodyPr>
          <a:lstStyle/>
          <a:p>
            <a:pPr algn="just"/>
            <a:r>
              <a:rPr lang="en-US" sz="2000" dirty="0">
                <a:latin typeface="Garamond" panose="02020404030301010803" pitchFamily="18" charset="0"/>
              </a:rPr>
              <a:t>The style direction I'm aiming for regarding the UI </a:t>
            </a:r>
            <a:r>
              <a:rPr lang="en-US" sz="2000" dirty="0" err="1">
                <a:latin typeface="Garamond" panose="02020404030301010803" pitchFamily="18" charset="0"/>
              </a:rPr>
              <a:t>elements.The</a:t>
            </a:r>
            <a:r>
              <a:rPr lang="en-US" sz="2000" dirty="0">
                <a:latin typeface="Garamond" panose="02020404030301010803" pitchFamily="18" charset="0"/>
              </a:rPr>
              <a:t> overall aesthetic should feel hand-drawn and subtle, with an emphasis on elegance. This means that outlines, such as those used for pentagram lines, clefs, notes, and similar musical elements, should be thin and delicate, rather than bold or heavy. </a:t>
            </a:r>
          </a:p>
          <a:p>
            <a:pPr algn="just"/>
            <a:endParaRPr lang="en-US" sz="2000" dirty="0">
              <a:latin typeface="Garamond" panose="02020404030301010803" pitchFamily="18" charset="0"/>
            </a:endParaRPr>
          </a:p>
          <a:p>
            <a:pPr algn="just"/>
            <a:r>
              <a:rPr lang="en-US" sz="2000" dirty="0">
                <a:latin typeface="Garamond" panose="02020404030301010803" pitchFamily="18" charset="0"/>
              </a:rPr>
              <a:t>By hand-drawn, I don’t mean sketchy or uneven, but rather with a bit of natural imperfection, like using a fine pen with slightly drying ink. So while the lines should remain clean and mostly straight (for example, pentagram lines shouldn’t have squiggles), they can have a soft, organic touch that gives a sense of being hand-rendered rather than digitally perfect.</a:t>
            </a:r>
          </a:p>
          <a:p>
            <a:pPr algn="just"/>
            <a:endParaRPr lang="en-US" sz="2000" dirty="0">
              <a:latin typeface="Garamond" panose="02020404030301010803" pitchFamily="18" charset="0"/>
            </a:endParaRPr>
          </a:p>
          <a:p>
            <a:pPr algn="just"/>
            <a:r>
              <a:rPr lang="en-US" sz="2000" dirty="0">
                <a:latin typeface="Garamond" panose="02020404030301010803" pitchFamily="18" charset="0"/>
              </a:rPr>
              <a:t>Think of it as a refined, musical calligraphy style: clean structure, but with the warmth and charm of human imperfection.</a:t>
            </a:r>
          </a:p>
        </p:txBody>
      </p:sp>
      <p:sp>
        <p:nvSpPr>
          <p:cNvPr id="6" name="TextBox 5">
            <a:extLst>
              <a:ext uri="{FF2B5EF4-FFF2-40B4-BE49-F238E27FC236}">
                <a16:creationId xmlns:a16="http://schemas.microsoft.com/office/drawing/2014/main" id="{E28E55F5-86CF-41AB-A2A3-A235E781DAA0}"/>
              </a:ext>
            </a:extLst>
          </p:cNvPr>
          <p:cNvSpPr txBox="1"/>
          <p:nvPr/>
        </p:nvSpPr>
        <p:spPr>
          <a:xfrm>
            <a:off x="8632606" y="2387601"/>
            <a:ext cx="3057728" cy="1200329"/>
          </a:xfrm>
          <a:prstGeom prst="rect">
            <a:avLst/>
          </a:prstGeom>
          <a:noFill/>
        </p:spPr>
        <p:txBody>
          <a:bodyPr wrap="square" rtlCol="0">
            <a:spAutoFit/>
          </a:bodyPr>
          <a:lstStyle/>
          <a:p>
            <a:pPr algn="ctr"/>
            <a:r>
              <a:rPr lang="es-CO" sz="2400" b="1" dirty="0" err="1">
                <a:latin typeface="Garamond" panose="02020404030301010803" pitchFamily="18" charset="0"/>
              </a:rPr>
              <a:t>Almost</a:t>
            </a:r>
            <a:r>
              <a:rPr lang="es-CO" sz="2400" b="1" dirty="0">
                <a:latin typeface="Garamond" panose="02020404030301010803" pitchFamily="18" charset="0"/>
              </a:rPr>
              <a:t> as </a:t>
            </a:r>
            <a:r>
              <a:rPr lang="es-CO" sz="2400" b="1" dirty="0" err="1">
                <a:latin typeface="Garamond" panose="02020404030301010803" pitchFamily="18" charset="0"/>
              </a:rPr>
              <a:t>if</a:t>
            </a:r>
            <a:r>
              <a:rPr lang="es-CO" sz="2400" b="1" dirty="0">
                <a:latin typeface="Garamond" panose="02020404030301010803" pitchFamily="18" charset="0"/>
              </a:rPr>
              <a:t> </a:t>
            </a:r>
            <a:r>
              <a:rPr lang="es-CO" sz="2400" b="1" dirty="0" err="1">
                <a:latin typeface="Garamond" panose="02020404030301010803" pitchFamily="18" charset="0"/>
              </a:rPr>
              <a:t>we</a:t>
            </a:r>
            <a:r>
              <a:rPr lang="es-CO" sz="2400" b="1" dirty="0">
                <a:latin typeface="Garamond" panose="02020404030301010803" pitchFamily="18" charset="0"/>
              </a:rPr>
              <a:t> </a:t>
            </a:r>
            <a:r>
              <a:rPr lang="es-CO" sz="2400" b="1" dirty="0" err="1">
                <a:latin typeface="Garamond" panose="02020404030301010803" pitchFamily="18" charset="0"/>
              </a:rPr>
              <a:t>were</a:t>
            </a:r>
            <a:r>
              <a:rPr lang="es-CO" sz="2400" b="1" dirty="0">
                <a:latin typeface="Garamond" panose="02020404030301010803" pitchFamily="18" charset="0"/>
              </a:rPr>
              <a:t> </a:t>
            </a:r>
            <a:r>
              <a:rPr lang="es-CO" sz="2400" b="1" dirty="0" err="1">
                <a:latin typeface="Garamond" panose="02020404030301010803" pitchFamily="18" charset="0"/>
              </a:rPr>
              <a:t>talking</a:t>
            </a:r>
            <a:r>
              <a:rPr lang="es-CO" sz="2400" b="1" dirty="0">
                <a:latin typeface="Garamond" panose="02020404030301010803" pitchFamily="18" charset="0"/>
              </a:rPr>
              <a:t> Line art </a:t>
            </a:r>
            <a:r>
              <a:rPr lang="es-CO" sz="2400" b="1" dirty="0" err="1">
                <a:latin typeface="Garamond" panose="02020404030301010803" pitchFamily="18" charset="0"/>
              </a:rPr>
              <a:t>type</a:t>
            </a:r>
            <a:r>
              <a:rPr lang="es-CO" sz="2400" b="1" dirty="0">
                <a:latin typeface="Garamond" panose="02020404030301010803" pitchFamily="18" charset="0"/>
              </a:rPr>
              <a:t> </a:t>
            </a:r>
            <a:r>
              <a:rPr lang="es-CO" sz="2400" b="1" dirty="0" err="1">
                <a:latin typeface="Garamond" panose="02020404030301010803" pitchFamily="18" charset="0"/>
              </a:rPr>
              <a:t>of</a:t>
            </a:r>
            <a:r>
              <a:rPr lang="es-CO" sz="2400" b="1" dirty="0">
                <a:latin typeface="Garamond" panose="02020404030301010803" pitchFamily="18" charset="0"/>
              </a:rPr>
              <a:t> </a:t>
            </a:r>
            <a:r>
              <a:rPr lang="es-CO" sz="2400" b="1" dirty="0" err="1">
                <a:latin typeface="Garamond" panose="02020404030301010803" pitchFamily="18" charset="0"/>
              </a:rPr>
              <a:t>approach</a:t>
            </a:r>
            <a:endParaRPr lang="es-CO" sz="2400" b="1" dirty="0">
              <a:latin typeface="Garamond" panose="02020404030301010803" pitchFamily="18" charset="0"/>
            </a:endParaRPr>
          </a:p>
        </p:txBody>
      </p:sp>
      <p:cxnSp>
        <p:nvCxnSpPr>
          <p:cNvPr id="7" name="Straight Connector 6">
            <a:extLst>
              <a:ext uri="{FF2B5EF4-FFF2-40B4-BE49-F238E27FC236}">
                <a16:creationId xmlns:a16="http://schemas.microsoft.com/office/drawing/2014/main" id="{0DF3D82B-2866-34D6-CCAF-51D87650B596}"/>
              </a:ext>
            </a:extLst>
          </p:cNvPr>
          <p:cNvCxnSpPr/>
          <p:nvPr/>
        </p:nvCxnSpPr>
        <p:spPr>
          <a:xfrm>
            <a:off x="8161965" y="1896136"/>
            <a:ext cx="0" cy="440690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4098" name="Picture 2" descr="Leonardo da Vinci (1452 ^ 1519) after a portrait in The Historic... |  Download Scientific Diagram">
            <a:extLst>
              <a:ext uri="{FF2B5EF4-FFF2-40B4-BE49-F238E27FC236}">
                <a16:creationId xmlns:a16="http://schemas.microsoft.com/office/drawing/2014/main" id="{1F2E09F9-5E25-CBFC-2FE2-E5372398A4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6280" y="3859174"/>
            <a:ext cx="1494228" cy="1995304"/>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pic>
        <p:nvPicPr>
          <p:cNvPr id="4100" name="Picture 4" descr="Leonardo da Vinci artwork - Stock Image - H422/0108 - Science Photo Library">
            <a:extLst>
              <a:ext uri="{FF2B5EF4-FFF2-40B4-BE49-F238E27FC236}">
                <a16:creationId xmlns:a16="http://schemas.microsoft.com/office/drawing/2014/main" id="{1E03F8C0-E4F3-5B36-3499-C004FBCE16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67796" y="3946297"/>
            <a:ext cx="1559889" cy="1806142"/>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967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6B3AE9-134E-F71E-2AAF-A4BDB09B6DBA}"/>
            </a:ext>
          </a:extLst>
        </p:cNvPr>
        <p:cNvGrpSpPr/>
        <p:nvPr/>
      </p:nvGrpSpPr>
      <p:grpSpPr>
        <a:xfrm>
          <a:off x="0" y="0"/>
          <a:ext cx="0" cy="0"/>
          <a:chOff x="0" y="0"/>
          <a:chExt cx="0" cy="0"/>
        </a:xfrm>
      </p:grpSpPr>
      <p:pic>
        <p:nvPicPr>
          <p:cNvPr id="3" name="Picture 4" descr="Vintage Paper Texture Images - Free Download on Freepik">
            <a:extLst>
              <a:ext uri="{FF2B5EF4-FFF2-40B4-BE49-F238E27FC236}">
                <a16:creationId xmlns:a16="http://schemas.microsoft.com/office/drawing/2014/main" id="{1CE862AF-8FAC-8113-F078-B238BF8813C7}"/>
              </a:ext>
            </a:extLst>
          </p:cNvPr>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b="15909"/>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FADB5E4-8CD8-29E5-9B33-65F43FBB7ED9}"/>
              </a:ext>
            </a:extLst>
          </p:cNvPr>
          <p:cNvSpPr>
            <a:spLocks noGrp="1"/>
          </p:cNvSpPr>
          <p:nvPr>
            <p:ph type="ctrTitle"/>
          </p:nvPr>
        </p:nvSpPr>
        <p:spPr>
          <a:xfrm>
            <a:off x="314527" y="-241300"/>
            <a:ext cx="9144000" cy="2387600"/>
          </a:xfrm>
        </p:spPr>
        <p:txBody>
          <a:bodyPr anchor="ctr"/>
          <a:lstStyle/>
          <a:p>
            <a:pPr algn="l"/>
            <a:r>
              <a:rPr lang="es-CO" u="sng" dirty="0" err="1">
                <a:latin typeface="Cinzel" panose="00000500000000000000" pitchFamily="2" charset="0"/>
              </a:rPr>
              <a:t>Most</a:t>
            </a:r>
            <a:r>
              <a:rPr lang="es-CO" u="sng" dirty="0">
                <a:latin typeface="Cinzel" panose="00000500000000000000" pitchFamily="2" charset="0"/>
              </a:rPr>
              <a:t> </a:t>
            </a:r>
            <a:r>
              <a:rPr lang="es-CO" u="sng" dirty="0" err="1">
                <a:latin typeface="Cinzel" panose="00000500000000000000" pitchFamily="2" charset="0"/>
              </a:rPr>
              <a:t>needed</a:t>
            </a:r>
            <a:r>
              <a:rPr lang="es-CO" u="sng" dirty="0">
                <a:latin typeface="Cinzel" panose="00000500000000000000" pitchFamily="2" charset="0"/>
              </a:rPr>
              <a:t> </a:t>
            </a:r>
            <a:r>
              <a:rPr lang="es-CO" u="sng" dirty="0" err="1">
                <a:latin typeface="Cinzel" panose="00000500000000000000" pitchFamily="2" charset="0"/>
              </a:rPr>
              <a:t>Assets</a:t>
            </a:r>
            <a:r>
              <a:rPr lang="es-CO" u="sng" dirty="0">
                <a:latin typeface="Cinzel" panose="00000500000000000000" pitchFamily="2" charset="0"/>
              </a:rPr>
              <a:t> </a:t>
            </a:r>
            <a:endParaRPr lang="en-US" b="1" dirty="0">
              <a:latin typeface="Cinzel" panose="00000500000000000000" pitchFamily="2" charset="0"/>
            </a:endParaRPr>
          </a:p>
        </p:txBody>
      </p:sp>
      <p:sp>
        <p:nvSpPr>
          <p:cNvPr id="5" name="TextBox 4">
            <a:extLst>
              <a:ext uri="{FF2B5EF4-FFF2-40B4-BE49-F238E27FC236}">
                <a16:creationId xmlns:a16="http://schemas.microsoft.com/office/drawing/2014/main" id="{DDD0F99B-E051-4016-EB2A-388384FF78DC}"/>
              </a:ext>
            </a:extLst>
          </p:cNvPr>
          <p:cNvSpPr txBox="1"/>
          <p:nvPr/>
        </p:nvSpPr>
        <p:spPr>
          <a:xfrm>
            <a:off x="314527" y="2134191"/>
            <a:ext cx="7287752" cy="3626827"/>
          </a:xfrm>
          <a:prstGeom prst="rect">
            <a:avLst/>
          </a:prstGeom>
          <a:noFill/>
        </p:spPr>
        <p:txBody>
          <a:bodyPr wrap="square" rtlCol="0">
            <a:spAutoFit/>
          </a:bodyPr>
          <a:lstStyle/>
          <a:p>
            <a:pPr marL="342900" indent="-342900" algn="just">
              <a:lnSpc>
                <a:spcPct val="300000"/>
              </a:lnSpc>
              <a:buFont typeface="Arial" panose="020B0604020202020204" pitchFamily="34" charset="0"/>
              <a:buChar char="•"/>
            </a:pPr>
            <a:r>
              <a:rPr lang="es-CO" sz="2000" dirty="0" err="1">
                <a:latin typeface="Garamond" panose="02020404030301010803" pitchFamily="18" charset="0"/>
              </a:rPr>
              <a:t>Pentagrams</a:t>
            </a:r>
            <a:endParaRPr lang="es-CO" sz="2000" dirty="0">
              <a:latin typeface="Garamond" panose="02020404030301010803" pitchFamily="18" charset="0"/>
            </a:endParaRPr>
          </a:p>
          <a:p>
            <a:pPr marL="342900" indent="-342900" algn="just">
              <a:lnSpc>
                <a:spcPct val="300000"/>
              </a:lnSpc>
              <a:buFont typeface="Arial" panose="020B0604020202020204" pitchFamily="34" charset="0"/>
              <a:buChar char="•"/>
            </a:pPr>
            <a:r>
              <a:rPr lang="es-CO" sz="2000" dirty="0">
                <a:latin typeface="Garamond" panose="02020404030301010803" pitchFamily="18" charset="0"/>
              </a:rPr>
              <a:t>Musical Notes</a:t>
            </a:r>
          </a:p>
          <a:p>
            <a:pPr marL="342900" indent="-342900" algn="just">
              <a:lnSpc>
                <a:spcPct val="300000"/>
              </a:lnSpc>
              <a:buFont typeface="Arial" panose="020B0604020202020204" pitchFamily="34" charset="0"/>
              <a:buChar char="•"/>
            </a:pPr>
            <a:r>
              <a:rPr lang="es-CO" sz="2000" dirty="0" err="1">
                <a:latin typeface="Garamond" panose="02020404030301010803" pitchFamily="18" charset="0"/>
              </a:rPr>
              <a:t>Clefs</a:t>
            </a:r>
            <a:r>
              <a:rPr lang="es-CO" sz="2000" dirty="0">
                <a:latin typeface="Garamond" panose="02020404030301010803" pitchFamily="18" charset="0"/>
              </a:rPr>
              <a:t> (</a:t>
            </a:r>
            <a:r>
              <a:rPr lang="es-CO" sz="2000" dirty="0" err="1">
                <a:latin typeface="Garamond" panose="02020404030301010803" pitchFamily="18" charset="0"/>
              </a:rPr>
              <a:t>Treble</a:t>
            </a:r>
            <a:r>
              <a:rPr lang="es-CO" sz="2000" dirty="0">
                <a:latin typeface="Garamond" panose="02020404030301010803" pitchFamily="18" charset="0"/>
              </a:rPr>
              <a:t> &amp; Bass)</a:t>
            </a:r>
          </a:p>
          <a:p>
            <a:pPr marL="342900" indent="-342900" algn="just">
              <a:lnSpc>
                <a:spcPct val="300000"/>
              </a:lnSpc>
              <a:buFont typeface="Arial" panose="020B0604020202020204" pitchFamily="34" charset="0"/>
              <a:buChar char="•"/>
            </a:pPr>
            <a:r>
              <a:rPr lang="es-CO" sz="2000" dirty="0" err="1">
                <a:latin typeface="Garamond" panose="02020404030301010803" pitchFamily="18" charset="0"/>
              </a:rPr>
              <a:t>Pentagram</a:t>
            </a:r>
            <a:r>
              <a:rPr lang="es-CO" sz="2000" dirty="0">
                <a:latin typeface="Garamond" panose="02020404030301010803" pitchFamily="18" charset="0"/>
              </a:rPr>
              <a:t> Pauses</a:t>
            </a:r>
          </a:p>
        </p:txBody>
      </p:sp>
      <p:pic>
        <p:nvPicPr>
          <p:cNvPr id="2050" name="Picture 2" descr="Quarter Rest Icons - Free SVG &amp; PNG Quarter Rest Images - Noun Project">
            <a:extLst>
              <a:ext uri="{FF2B5EF4-FFF2-40B4-BE49-F238E27FC236}">
                <a16:creationId xmlns:a16="http://schemas.microsoft.com/office/drawing/2014/main" id="{908457BD-A6CD-446F-A0C4-B5807C0D6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1702" y="1965813"/>
            <a:ext cx="1275021" cy="127502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ause, music, Pentagram, notation, signs, musical icon">
            <a:extLst>
              <a:ext uri="{FF2B5EF4-FFF2-40B4-BE49-F238E27FC236}">
                <a16:creationId xmlns:a16="http://schemas.microsoft.com/office/drawing/2014/main" id="{D0470638-0BF3-FFDB-3462-284639EAB3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7407754" y="1766453"/>
            <a:ext cx="1474381" cy="147438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F40FBB6-C86C-322B-1337-6AEB6AD4AB5E}"/>
              </a:ext>
            </a:extLst>
          </p:cNvPr>
          <p:cNvPicPr>
            <a:picLocks noChangeAspect="1"/>
          </p:cNvPicPr>
          <p:nvPr/>
        </p:nvPicPr>
        <p:blipFill>
          <a:blip r:embed="rId5"/>
          <a:stretch>
            <a:fillRect/>
          </a:stretch>
        </p:blipFill>
        <p:spPr>
          <a:xfrm>
            <a:off x="9384242" y="2146300"/>
            <a:ext cx="295316" cy="809738"/>
          </a:xfrm>
          <a:prstGeom prst="rect">
            <a:avLst/>
          </a:prstGeom>
        </p:spPr>
      </p:pic>
      <p:pic>
        <p:nvPicPr>
          <p:cNvPr id="2054" name="Picture 6" descr="𝄇 | musical symbol right repeat sign | Musica, Regular @ Graphemica">
            <a:extLst>
              <a:ext uri="{FF2B5EF4-FFF2-40B4-BE49-F238E27FC236}">
                <a16:creationId xmlns:a16="http://schemas.microsoft.com/office/drawing/2014/main" id="{9BB1C46C-5E3D-742F-E6AA-BBB5AC3577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81665" y="1965813"/>
            <a:ext cx="1275022" cy="127502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29479E95-16EC-612F-E481-7A0784334A3F}"/>
              </a:ext>
            </a:extLst>
          </p:cNvPr>
          <p:cNvPicPr>
            <a:picLocks noChangeAspect="1"/>
          </p:cNvPicPr>
          <p:nvPr/>
        </p:nvPicPr>
        <p:blipFill>
          <a:blip r:embed="rId7"/>
          <a:stretch>
            <a:fillRect/>
          </a:stretch>
        </p:blipFill>
        <p:spPr>
          <a:xfrm>
            <a:off x="6096773" y="4721972"/>
            <a:ext cx="3972479" cy="1190791"/>
          </a:xfrm>
          <a:prstGeom prst="rect">
            <a:avLst/>
          </a:prstGeom>
        </p:spPr>
      </p:pic>
      <p:pic>
        <p:nvPicPr>
          <p:cNvPr id="11" name="Picture 10">
            <a:extLst>
              <a:ext uri="{FF2B5EF4-FFF2-40B4-BE49-F238E27FC236}">
                <a16:creationId xmlns:a16="http://schemas.microsoft.com/office/drawing/2014/main" id="{3740F5BB-8F8E-64F0-3B95-6DC1D05CE6F5}"/>
              </a:ext>
            </a:extLst>
          </p:cNvPr>
          <p:cNvPicPr>
            <a:picLocks noChangeAspect="1"/>
          </p:cNvPicPr>
          <p:nvPr/>
        </p:nvPicPr>
        <p:blipFill>
          <a:blip r:embed="rId8"/>
          <a:stretch>
            <a:fillRect/>
          </a:stretch>
        </p:blipFill>
        <p:spPr>
          <a:xfrm>
            <a:off x="10648652" y="4741024"/>
            <a:ext cx="866896" cy="1171739"/>
          </a:xfrm>
          <a:prstGeom prst="rect">
            <a:avLst/>
          </a:prstGeom>
        </p:spPr>
      </p:pic>
      <p:sp>
        <p:nvSpPr>
          <p:cNvPr id="12" name="Rectangle 11">
            <a:extLst>
              <a:ext uri="{FF2B5EF4-FFF2-40B4-BE49-F238E27FC236}">
                <a16:creationId xmlns:a16="http://schemas.microsoft.com/office/drawing/2014/main" id="{71C6B85C-DFFD-3116-DA90-20F8D8E794F5}"/>
              </a:ext>
            </a:extLst>
          </p:cNvPr>
          <p:cNvSpPr/>
          <p:nvPr/>
        </p:nvSpPr>
        <p:spPr>
          <a:xfrm>
            <a:off x="5911702" y="1766453"/>
            <a:ext cx="5744020" cy="16625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085ECDD-3757-C811-DB16-D46D04713CE3}"/>
              </a:ext>
            </a:extLst>
          </p:cNvPr>
          <p:cNvSpPr/>
          <p:nvPr/>
        </p:nvSpPr>
        <p:spPr>
          <a:xfrm>
            <a:off x="5912475" y="4458263"/>
            <a:ext cx="5744020" cy="16625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B3AE248-394A-52F6-5F42-7BBBF49122B6}"/>
              </a:ext>
            </a:extLst>
          </p:cNvPr>
          <p:cNvSpPr txBox="1"/>
          <p:nvPr/>
        </p:nvSpPr>
        <p:spPr>
          <a:xfrm>
            <a:off x="6233393" y="3466889"/>
            <a:ext cx="5100638" cy="369332"/>
          </a:xfrm>
          <a:prstGeom prst="rect">
            <a:avLst/>
          </a:prstGeom>
          <a:noFill/>
        </p:spPr>
        <p:txBody>
          <a:bodyPr wrap="square" rtlCol="0">
            <a:spAutoFit/>
          </a:bodyPr>
          <a:lstStyle/>
          <a:p>
            <a:pPr algn="ctr"/>
            <a:r>
              <a:rPr lang="es-CO" b="1" dirty="0" err="1">
                <a:latin typeface="Garamond" panose="02020404030301010803" pitchFamily="18" charset="0"/>
              </a:rPr>
              <a:t>Types</a:t>
            </a:r>
            <a:r>
              <a:rPr lang="es-CO" b="1" dirty="0">
                <a:latin typeface="Garamond" panose="02020404030301010803" pitchFamily="18" charset="0"/>
              </a:rPr>
              <a:t> </a:t>
            </a:r>
            <a:r>
              <a:rPr lang="es-CO" b="1" dirty="0" err="1">
                <a:latin typeface="Garamond" panose="02020404030301010803" pitchFamily="18" charset="0"/>
              </a:rPr>
              <a:t>of</a:t>
            </a:r>
            <a:r>
              <a:rPr lang="es-CO" b="1" dirty="0">
                <a:latin typeface="Garamond" panose="02020404030301010803" pitchFamily="18" charset="0"/>
              </a:rPr>
              <a:t> Pauses </a:t>
            </a:r>
            <a:r>
              <a:rPr lang="es-CO" b="1" dirty="0" err="1">
                <a:latin typeface="Garamond" panose="02020404030301010803" pitchFamily="18" charset="0"/>
              </a:rPr>
              <a:t>we</a:t>
            </a:r>
            <a:r>
              <a:rPr lang="es-CO" b="1" dirty="0">
                <a:latin typeface="Garamond" panose="02020404030301010803" pitchFamily="18" charset="0"/>
              </a:rPr>
              <a:t> </a:t>
            </a:r>
            <a:r>
              <a:rPr lang="es-CO" b="1" dirty="0" err="1">
                <a:latin typeface="Garamond" panose="02020404030301010803" pitchFamily="18" charset="0"/>
              </a:rPr>
              <a:t>will</a:t>
            </a:r>
            <a:r>
              <a:rPr lang="es-CO" b="1" dirty="0">
                <a:latin typeface="Garamond" panose="02020404030301010803" pitchFamily="18" charset="0"/>
              </a:rPr>
              <a:t> use</a:t>
            </a:r>
            <a:endParaRPr lang="en-US" b="1" dirty="0">
              <a:latin typeface="Garamond" panose="02020404030301010803" pitchFamily="18" charset="0"/>
            </a:endParaRPr>
          </a:p>
        </p:txBody>
      </p:sp>
      <p:sp>
        <p:nvSpPr>
          <p:cNvPr id="15" name="TextBox 14">
            <a:extLst>
              <a:ext uri="{FF2B5EF4-FFF2-40B4-BE49-F238E27FC236}">
                <a16:creationId xmlns:a16="http://schemas.microsoft.com/office/drawing/2014/main" id="{90C165F3-144A-AEC0-0E1D-5ECBB6693B33}"/>
              </a:ext>
            </a:extLst>
          </p:cNvPr>
          <p:cNvSpPr txBox="1"/>
          <p:nvPr/>
        </p:nvSpPr>
        <p:spPr>
          <a:xfrm>
            <a:off x="6233393" y="6150696"/>
            <a:ext cx="5100638" cy="369332"/>
          </a:xfrm>
          <a:prstGeom prst="rect">
            <a:avLst/>
          </a:prstGeom>
          <a:noFill/>
        </p:spPr>
        <p:txBody>
          <a:bodyPr wrap="square" rtlCol="0">
            <a:spAutoFit/>
          </a:bodyPr>
          <a:lstStyle/>
          <a:p>
            <a:pPr algn="ctr"/>
            <a:r>
              <a:rPr lang="es-CO" b="1" dirty="0" err="1">
                <a:latin typeface="Garamond" panose="02020404030301010803" pitchFamily="18" charset="0"/>
              </a:rPr>
              <a:t>Types</a:t>
            </a:r>
            <a:r>
              <a:rPr lang="es-CO" b="1" dirty="0">
                <a:latin typeface="Garamond" panose="02020404030301010803" pitchFamily="18" charset="0"/>
              </a:rPr>
              <a:t> </a:t>
            </a:r>
            <a:r>
              <a:rPr lang="es-CO" b="1" dirty="0" err="1">
                <a:latin typeface="Garamond" panose="02020404030301010803" pitchFamily="18" charset="0"/>
              </a:rPr>
              <a:t>of</a:t>
            </a:r>
            <a:r>
              <a:rPr lang="es-CO" b="1" dirty="0">
                <a:latin typeface="Garamond" panose="02020404030301010803" pitchFamily="18" charset="0"/>
              </a:rPr>
              <a:t> Notes </a:t>
            </a:r>
            <a:r>
              <a:rPr lang="es-CO" b="1" dirty="0" err="1">
                <a:latin typeface="Garamond" panose="02020404030301010803" pitchFamily="18" charset="0"/>
              </a:rPr>
              <a:t>we</a:t>
            </a:r>
            <a:r>
              <a:rPr lang="es-CO" b="1" dirty="0">
                <a:latin typeface="Garamond" panose="02020404030301010803" pitchFamily="18" charset="0"/>
              </a:rPr>
              <a:t> </a:t>
            </a:r>
            <a:r>
              <a:rPr lang="es-CO" b="1" dirty="0" err="1">
                <a:latin typeface="Garamond" panose="02020404030301010803" pitchFamily="18" charset="0"/>
              </a:rPr>
              <a:t>will</a:t>
            </a:r>
            <a:r>
              <a:rPr lang="es-CO" b="1" dirty="0">
                <a:latin typeface="Garamond" panose="02020404030301010803" pitchFamily="18" charset="0"/>
              </a:rPr>
              <a:t> use</a:t>
            </a:r>
            <a:endParaRPr lang="en-US" b="1" dirty="0">
              <a:latin typeface="Garamond" panose="02020404030301010803" pitchFamily="18" charset="0"/>
            </a:endParaRPr>
          </a:p>
        </p:txBody>
      </p:sp>
    </p:spTree>
    <p:extLst>
      <p:ext uri="{BB962C8B-B14F-4D97-AF65-F5344CB8AC3E}">
        <p14:creationId xmlns:p14="http://schemas.microsoft.com/office/powerpoint/2010/main" val="1707033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84B3AB-D1A7-AD1B-944B-8C82DA41D17B}"/>
            </a:ext>
          </a:extLst>
        </p:cNvPr>
        <p:cNvGrpSpPr/>
        <p:nvPr/>
      </p:nvGrpSpPr>
      <p:grpSpPr>
        <a:xfrm>
          <a:off x="0" y="0"/>
          <a:ext cx="0" cy="0"/>
          <a:chOff x="0" y="0"/>
          <a:chExt cx="0" cy="0"/>
        </a:xfrm>
      </p:grpSpPr>
      <p:pic>
        <p:nvPicPr>
          <p:cNvPr id="3" name="Picture 4" descr="Vintage Paper Texture Images - Free Download on Freepik">
            <a:extLst>
              <a:ext uri="{FF2B5EF4-FFF2-40B4-BE49-F238E27FC236}">
                <a16:creationId xmlns:a16="http://schemas.microsoft.com/office/drawing/2014/main" id="{0B0C7BBF-5A81-9D7D-DF0B-B6E6C3817BBF}"/>
              </a:ext>
            </a:extLst>
          </p:cNvPr>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b="15909"/>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B054328-3E07-B9FC-9544-92B46D2019D9}"/>
              </a:ext>
            </a:extLst>
          </p:cNvPr>
          <p:cNvSpPr>
            <a:spLocks noGrp="1"/>
          </p:cNvSpPr>
          <p:nvPr>
            <p:ph type="ctrTitle"/>
          </p:nvPr>
        </p:nvSpPr>
        <p:spPr>
          <a:xfrm>
            <a:off x="314527" y="-241300"/>
            <a:ext cx="9144000" cy="2387600"/>
          </a:xfrm>
        </p:spPr>
        <p:txBody>
          <a:bodyPr anchor="ctr"/>
          <a:lstStyle/>
          <a:p>
            <a:pPr algn="l"/>
            <a:r>
              <a:rPr lang="es-CO" u="sng" dirty="0" err="1">
                <a:latin typeface="Cinzel" panose="00000500000000000000" pitchFamily="2" charset="0"/>
              </a:rPr>
              <a:t>Most</a:t>
            </a:r>
            <a:r>
              <a:rPr lang="es-CO" u="sng" dirty="0">
                <a:latin typeface="Cinzel" panose="00000500000000000000" pitchFamily="2" charset="0"/>
              </a:rPr>
              <a:t> </a:t>
            </a:r>
            <a:r>
              <a:rPr lang="es-CO" u="sng" dirty="0" err="1">
                <a:latin typeface="Cinzel" panose="00000500000000000000" pitchFamily="2" charset="0"/>
              </a:rPr>
              <a:t>needed</a:t>
            </a:r>
            <a:r>
              <a:rPr lang="es-CO" u="sng" dirty="0">
                <a:latin typeface="Cinzel" panose="00000500000000000000" pitchFamily="2" charset="0"/>
              </a:rPr>
              <a:t> </a:t>
            </a:r>
            <a:r>
              <a:rPr lang="es-CO" u="sng" dirty="0" err="1">
                <a:latin typeface="Cinzel" panose="00000500000000000000" pitchFamily="2" charset="0"/>
              </a:rPr>
              <a:t>Assets</a:t>
            </a:r>
            <a:r>
              <a:rPr lang="es-CO" u="sng" dirty="0">
                <a:latin typeface="Cinzel" panose="00000500000000000000" pitchFamily="2" charset="0"/>
              </a:rPr>
              <a:t> </a:t>
            </a:r>
            <a:endParaRPr lang="en-US" b="1" dirty="0">
              <a:latin typeface="Cinzel" panose="00000500000000000000" pitchFamily="2" charset="0"/>
            </a:endParaRPr>
          </a:p>
        </p:txBody>
      </p:sp>
      <p:sp>
        <p:nvSpPr>
          <p:cNvPr id="5" name="TextBox 4">
            <a:extLst>
              <a:ext uri="{FF2B5EF4-FFF2-40B4-BE49-F238E27FC236}">
                <a16:creationId xmlns:a16="http://schemas.microsoft.com/office/drawing/2014/main" id="{AB0D2273-66E6-4C52-97D2-8D489BFB5092}"/>
              </a:ext>
            </a:extLst>
          </p:cNvPr>
          <p:cNvSpPr txBox="1"/>
          <p:nvPr/>
        </p:nvSpPr>
        <p:spPr>
          <a:xfrm>
            <a:off x="117864" y="1815215"/>
            <a:ext cx="11759609" cy="4665573"/>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s-CO" sz="2000" dirty="0" err="1">
                <a:latin typeface="Garamond" panose="02020404030301010803" pitchFamily="18" charset="0"/>
              </a:rPr>
              <a:t>Designs</a:t>
            </a:r>
            <a:r>
              <a:rPr lang="es-CO" sz="2000" dirty="0">
                <a:latin typeface="Garamond" panose="02020404030301010803" pitchFamily="18" charset="0"/>
              </a:rPr>
              <a:t>/</a:t>
            </a:r>
            <a:r>
              <a:rPr lang="es-CO" sz="2000" dirty="0" err="1">
                <a:latin typeface="Garamond" panose="02020404030301010803" pitchFamily="18" charset="0"/>
              </a:rPr>
              <a:t>Icons</a:t>
            </a:r>
            <a:r>
              <a:rPr lang="es-CO" sz="2000" dirty="0">
                <a:latin typeface="Garamond" panose="02020404030301010803" pitchFamily="18" charset="0"/>
              </a:rPr>
              <a:t> </a:t>
            </a:r>
            <a:r>
              <a:rPr lang="es-CO" sz="2000" dirty="0" err="1">
                <a:latin typeface="Garamond" panose="02020404030301010803" pitchFamily="18" charset="0"/>
              </a:rPr>
              <a:t>for</a:t>
            </a:r>
            <a:r>
              <a:rPr lang="es-CO" sz="2000" dirty="0">
                <a:latin typeface="Garamond" panose="02020404030301010803" pitchFamily="18" charset="0"/>
              </a:rPr>
              <a:t> </a:t>
            </a:r>
            <a:r>
              <a:rPr lang="es-CO" sz="2000" dirty="0" err="1">
                <a:latin typeface="Garamond" panose="02020404030301010803" pitchFamily="18" charset="0"/>
              </a:rPr>
              <a:t>Charms</a:t>
            </a:r>
            <a:r>
              <a:rPr lang="es-CO" sz="2000" dirty="0">
                <a:latin typeface="Garamond" panose="02020404030301010803" pitchFamily="18" charset="0"/>
              </a:rPr>
              <a:t>, </a:t>
            </a:r>
            <a:r>
              <a:rPr lang="es-CO" sz="2000" dirty="0" err="1">
                <a:latin typeface="Garamond" panose="02020404030301010803" pitchFamily="18" charset="0"/>
              </a:rPr>
              <a:t>Masks</a:t>
            </a:r>
            <a:r>
              <a:rPr lang="es-CO" sz="2000" dirty="0">
                <a:latin typeface="Garamond" panose="02020404030301010803" pitchFamily="18" charset="0"/>
              </a:rPr>
              <a:t>, </a:t>
            </a:r>
            <a:r>
              <a:rPr lang="es-CO" sz="2000" dirty="0" err="1">
                <a:latin typeface="Garamond" panose="02020404030301010803" pitchFamily="18" charset="0"/>
              </a:rPr>
              <a:t>Potion</a:t>
            </a:r>
            <a:r>
              <a:rPr lang="es-CO" sz="2000" dirty="0">
                <a:latin typeface="Garamond" panose="02020404030301010803" pitchFamily="18" charset="0"/>
              </a:rPr>
              <a:t> and </a:t>
            </a:r>
            <a:r>
              <a:rPr lang="es-CO" sz="2000" dirty="0" err="1">
                <a:latin typeface="Garamond" panose="02020404030301010803" pitchFamily="18" charset="0"/>
              </a:rPr>
              <a:t>Weapon</a:t>
            </a:r>
            <a:endParaRPr lang="es-CO" sz="2000" dirty="0">
              <a:latin typeface="Garamond" panose="02020404030301010803" pitchFamily="18" charset="0"/>
            </a:endParaRPr>
          </a:p>
          <a:p>
            <a:pPr algn="just">
              <a:lnSpc>
                <a:spcPct val="150000"/>
              </a:lnSpc>
            </a:pPr>
            <a:endParaRPr lang="es-CO" sz="2000" dirty="0">
              <a:latin typeface="Garamond" panose="02020404030301010803" pitchFamily="18" charset="0"/>
            </a:endParaRPr>
          </a:p>
          <a:p>
            <a:pPr marL="342900" indent="-342900" algn="just">
              <a:lnSpc>
                <a:spcPct val="150000"/>
              </a:lnSpc>
              <a:buFont typeface="Arial" panose="020B0604020202020204" pitchFamily="34" charset="0"/>
              <a:buChar char="•"/>
            </a:pPr>
            <a:r>
              <a:rPr lang="es-CO" sz="2000" dirty="0" err="1">
                <a:latin typeface="Garamond" panose="02020404030301010803" pitchFamily="18" charset="0"/>
              </a:rPr>
              <a:t>Iconography</a:t>
            </a:r>
            <a:r>
              <a:rPr lang="es-CO" sz="2000" dirty="0">
                <a:latin typeface="Garamond" panose="02020404030301010803" pitchFamily="18" charset="0"/>
              </a:rPr>
              <a:t> </a:t>
            </a:r>
            <a:r>
              <a:rPr lang="es-CO" sz="2000" dirty="0" err="1">
                <a:latin typeface="Garamond" panose="02020404030301010803" pitchFamily="18" charset="0"/>
              </a:rPr>
              <a:t>for</a:t>
            </a:r>
            <a:r>
              <a:rPr lang="es-CO" sz="2000" dirty="0">
                <a:latin typeface="Garamond" panose="02020404030301010803" pitchFamily="18" charset="0"/>
              </a:rPr>
              <a:t> Powers </a:t>
            </a:r>
            <a:r>
              <a:rPr lang="es-CO" sz="2000" dirty="0" err="1">
                <a:latin typeface="Garamond" panose="02020404030301010803" pitchFamily="18" charset="0"/>
              </a:rPr>
              <a:t>of</a:t>
            </a:r>
            <a:r>
              <a:rPr lang="es-CO" sz="2000" dirty="0">
                <a:latin typeface="Garamond" panose="02020404030301010803" pitchFamily="18" charset="0"/>
              </a:rPr>
              <a:t> </a:t>
            </a:r>
            <a:r>
              <a:rPr lang="es-CO" sz="2000" dirty="0" err="1">
                <a:latin typeface="Garamond" panose="02020404030301010803" pitchFamily="18" charset="0"/>
              </a:rPr>
              <a:t>charms</a:t>
            </a:r>
            <a:r>
              <a:rPr lang="es-CO" sz="2000" dirty="0">
                <a:latin typeface="Garamond" panose="02020404030301010803" pitchFamily="18" charset="0"/>
              </a:rPr>
              <a:t>, </a:t>
            </a:r>
            <a:r>
              <a:rPr lang="es-CO" sz="2000" dirty="0" err="1">
                <a:latin typeface="Garamond" panose="02020404030301010803" pitchFamily="18" charset="0"/>
              </a:rPr>
              <a:t>potions</a:t>
            </a:r>
            <a:r>
              <a:rPr lang="es-CO" sz="2000" dirty="0">
                <a:latin typeface="Garamond" panose="02020404030301010803" pitchFamily="18" charset="0"/>
              </a:rPr>
              <a:t> and </a:t>
            </a:r>
            <a:r>
              <a:rPr lang="es-CO" sz="2000" dirty="0" err="1">
                <a:latin typeface="Garamond" panose="02020404030301010803" pitchFamily="18" charset="0"/>
              </a:rPr>
              <a:t>mask</a:t>
            </a:r>
            <a:r>
              <a:rPr lang="es-CO" sz="2000" dirty="0">
                <a:latin typeface="Garamond" panose="02020404030301010803" pitchFamily="18" charset="0"/>
              </a:rPr>
              <a:t> (and </a:t>
            </a:r>
            <a:r>
              <a:rPr lang="es-CO" sz="2000" dirty="0" err="1">
                <a:latin typeface="Garamond" panose="02020404030301010803" pitchFamily="18" charset="0"/>
              </a:rPr>
              <a:t>also</a:t>
            </a:r>
            <a:r>
              <a:rPr lang="es-CO" sz="2000" dirty="0">
                <a:latin typeface="Garamond" panose="02020404030301010803" pitchFamily="18" charset="0"/>
              </a:rPr>
              <a:t> </a:t>
            </a:r>
            <a:r>
              <a:rPr lang="es-CO" sz="2000" dirty="0" err="1">
                <a:latin typeface="Garamond" panose="02020404030301010803" pitchFamily="18" charset="0"/>
              </a:rPr>
              <a:t>the</a:t>
            </a:r>
            <a:r>
              <a:rPr lang="es-CO" sz="2000" dirty="0">
                <a:latin typeface="Garamond" panose="02020404030301010803" pitchFamily="18" charset="0"/>
              </a:rPr>
              <a:t> </a:t>
            </a:r>
            <a:r>
              <a:rPr lang="es-CO" sz="2000" dirty="0" err="1">
                <a:latin typeface="Garamond" panose="02020404030301010803" pitchFamily="18" charset="0"/>
              </a:rPr>
              <a:t>currency</a:t>
            </a:r>
            <a:r>
              <a:rPr lang="es-CO" sz="2000" dirty="0">
                <a:latin typeface="Garamond" panose="02020404030301010803" pitchFamily="18" charset="0"/>
              </a:rPr>
              <a:t>) </a:t>
            </a:r>
          </a:p>
          <a:p>
            <a:pPr algn="just">
              <a:lnSpc>
                <a:spcPct val="150000"/>
              </a:lnSpc>
            </a:pPr>
            <a:endParaRPr lang="es-CO" sz="2000" dirty="0">
              <a:latin typeface="Garamond" panose="02020404030301010803" pitchFamily="18" charset="0"/>
            </a:endParaRPr>
          </a:p>
          <a:p>
            <a:pPr marL="342900" indent="-342900" algn="just">
              <a:lnSpc>
                <a:spcPct val="150000"/>
              </a:lnSpc>
              <a:buFont typeface="Arial" panose="020B0604020202020204" pitchFamily="34" charset="0"/>
              <a:buChar char="•"/>
            </a:pPr>
            <a:r>
              <a:rPr lang="es-CO" sz="2000" dirty="0" err="1">
                <a:latin typeface="Garamond" panose="02020404030301010803" pitchFamily="18" charset="0"/>
              </a:rPr>
              <a:t>Other</a:t>
            </a:r>
            <a:r>
              <a:rPr lang="es-CO" sz="2000" dirty="0">
                <a:latin typeface="Garamond" panose="02020404030301010803" pitchFamily="18" charset="0"/>
              </a:rPr>
              <a:t> </a:t>
            </a:r>
            <a:r>
              <a:rPr lang="es-CO" sz="2000" dirty="0" err="1">
                <a:latin typeface="Garamond" panose="02020404030301010803" pitchFamily="18" charset="0"/>
              </a:rPr>
              <a:t>Iconography</a:t>
            </a:r>
            <a:r>
              <a:rPr lang="es-CO" sz="2000" dirty="0">
                <a:latin typeface="Garamond" panose="02020404030301010803" pitchFamily="18" charset="0"/>
              </a:rPr>
              <a:t> (</a:t>
            </a:r>
            <a:r>
              <a:rPr lang="es-CO" sz="2000" dirty="0" err="1">
                <a:latin typeface="Garamond" panose="02020404030301010803" pitchFamily="18" charset="0"/>
              </a:rPr>
              <a:t>Cateogries</a:t>
            </a:r>
            <a:r>
              <a:rPr lang="es-CO" sz="2000" dirty="0">
                <a:latin typeface="Garamond" panose="02020404030301010803" pitchFamily="18" charset="0"/>
              </a:rPr>
              <a:t> in </a:t>
            </a:r>
            <a:r>
              <a:rPr lang="es-CO" sz="2000" dirty="0" err="1">
                <a:latin typeface="Garamond" panose="02020404030301010803" pitchFamily="18" charset="0"/>
              </a:rPr>
              <a:t>the</a:t>
            </a:r>
            <a:r>
              <a:rPr lang="es-CO" sz="2000" dirty="0">
                <a:latin typeface="Garamond" panose="02020404030301010803" pitchFamily="18" charset="0"/>
              </a:rPr>
              <a:t> </a:t>
            </a:r>
            <a:r>
              <a:rPr lang="es-CO" sz="2000" dirty="0" err="1">
                <a:latin typeface="Garamond" panose="02020404030301010803" pitchFamily="18" charset="0"/>
              </a:rPr>
              <a:t>inventory</a:t>
            </a:r>
            <a:r>
              <a:rPr lang="es-CO" sz="2000" dirty="0">
                <a:latin typeface="Garamond" panose="02020404030301010803" pitchFamily="18" charset="0"/>
              </a:rPr>
              <a:t>, Input </a:t>
            </a:r>
            <a:r>
              <a:rPr lang="en-US" sz="2000" dirty="0">
                <a:latin typeface="Garamond" panose="02020404030301010803" pitchFamily="18" charset="0"/>
              </a:rPr>
              <a:t>[Controller and </a:t>
            </a:r>
            <a:r>
              <a:rPr lang="en-US" sz="2000" dirty="0" err="1">
                <a:latin typeface="Garamond" panose="02020404030301010803" pitchFamily="18" charset="0"/>
              </a:rPr>
              <a:t>Keybaord</a:t>
            </a:r>
            <a:r>
              <a:rPr lang="en-US" sz="2000" dirty="0">
                <a:latin typeface="Garamond" panose="02020404030301010803" pitchFamily="18" charset="0"/>
              </a:rPr>
              <a:t> icons], Arrows for navigation in the shop).</a:t>
            </a:r>
          </a:p>
          <a:p>
            <a:pPr algn="just">
              <a:lnSpc>
                <a:spcPct val="150000"/>
              </a:lnSpc>
            </a:pPr>
            <a:endParaRPr lang="es-CO" sz="2000" dirty="0">
              <a:latin typeface="Garamond" panose="02020404030301010803" pitchFamily="18" charset="0"/>
            </a:endParaRPr>
          </a:p>
          <a:p>
            <a:pPr marL="342900" indent="-342900" algn="just">
              <a:lnSpc>
                <a:spcPct val="150000"/>
              </a:lnSpc>
              <a:buFont typeface="Arial" panose="020B0604020202020204" pitchFamily="34" charset="0"/>
              <a:buChar char="•"/>
            </a:pPr>
            <a:r>
              <a:rPr lang="es-CO" sz="2000" dirty="0">
                <a:latin typeface="Garamond" panose="02020404030301010803" pitchFamily="18" charset="0"/>
              </a:rPr>
              <a:t>Slots (</a:t>
            </a:r>
            <a:r>
              <a:rPr lang="es-CO" sz="2000" dirty="0" err="1">
                <a:latin typeface="Garamond" panose="02020404030301010803" pitchFamily="18" charset="0"/>
              </a:rPr>
              <a:t>inventory</a:t>
            </a:r>
            <a:r>
              <a:rPr lang="es-CO" sz="2000" dirty="0">
                <a:latin typeface="Garamond" panose="02020404030301010803" pitchFamily="18" charset="0"/>
              </a:rPr>
              <a:t> and HUD) </a:t>
            </a:r>
            <a:r>
              <a:rPr lang="es-CO" sz="2000" dirty="0" err="1">
                <a:latin typeface="Garamond" panose="02020404030301010803" pitchFamily="18" charset="0"/>
              </a:rPr>
              <a:t>decored</a:t>
            </a:r>
            <a:r>
              <a:rPr lang="es-CO" sz="2000" dirty="0">
                <a:latin typeface="Garamond" panose="02020404030301010803" pitchFamily="18" charset="0"/>
              </a:rPr>
              <a:t> </a:t>
            </a:r>
            <a:r>
              <a:rPr lang="es-CO" sz="2000" dirty="0" err="1">
                <a:latin typeface="Garamond" panose="02020404030301010803" pitchFamily="18" charset="0"/>
              </a:rPr>
              <a:t>with</a:t>
            </a:r>
            <a:r>
              <a:rPr lang="es-CO" sz="2000" dirty="0">
                <a:latin typeface="Garamond" panose="02020404030301010803" pitchFamily="18" charset="0"/>
              </a:rPr>
              <a:t> musical </a:t>
            </a:r>
            <a:r>
              <a:rPr lang="es-CO" sz="2000" dirty="0" err="1">
                <a:latin typeface="Garamond" panose="02020404030301010803" pitchFamily="18" charset="0"/>
              </a:rPr>
              <a:t>ornamentation</a:t>
            </a:r>
            <a:endParaRPr lang="es-CO" sz="2000" dirty="0">
              <a:latin typeface="Garamond" panose="02020404030301010803" pitchFamily="18" charset="0"/>
            </a:endParaRPr>
          </a:p>
          <a:p>
            <a:pPr algn="just">
              <a:lnSpc>
                <a:spcPct val="150000"/>
              </a:lnSpc>
            </a:pPr>
            <a:endParaRPr lang="es-CO" sz="2000" dirty="0">
              <a:latin typeface="Garamond" panose="02020404030301010803" pitchFamily="18" charset="0"/>
            </a:endParaRPr>
          </a:p>
          <a:p>
            <a:pPr marL="342900" indent="-342900" algn="just">
              <a:lnSpc>
                <a:spcPct val="150000"/>
              </a:lnSpc>
              <a:buFont typeface="Arial" panose="020B0604020202020204" pitchFamily="34" charset="0"/>
              <a:buChar char="•"/>
            </a:pPr>
            <a:r>
              <a:rPr lang="es-CO" sz="2000" dirty="0">
                <a:latin typeface="Garamond" panose="02020404030301010803" pitchFamily="18" charset="0"/>
              </a:rPr>
              <a:t>Music </a:t>
            </a:r>
            <a:r>
              <a:rPr lang="es-CO" sz="2000" dirty="0" err="1">
                <a:latin typeface="Garamond" panose="02020404030301010803" pitchFamily="18" charset="0"/>
              </a:rPr>
              <a:t>ornamentation</a:t>
            </a:r>
            <a:r>
              <a:rPr lang="es-CO" sz="2000" dirty="0">
                <a:latin typeface="Garamond" panose="02020404030301010803" pitchFamily="18" charset="0"/>
              </a:rPr>
              <a:t> </a:t>
            </a:r>
            <a:r>
              <a:rPr lang="es-CO" sz="2000" dirty="0" err="1">
                <a:latin typeface="Garamond" panose="02020404030301010803" pitchFamily="18" charset="0"/>
              </a:rPr>
              <a:t>to</a:t>
            </a:r>
            <a:r>
              <a:rPr lang="es-CO" sz="2000" dirty="0">
                <a:latin typeface="Garamond" panose="02020404030301010803" pitchFamily="18" charset="0"/>
              </a:rPr>
              <a:t> </a:t>
            </a:r>
            <a:r>
              <a:rPr lang="es-CO" sz="2000" dirty="0" err="1">
                <a:latin typeface="Garamond" panose="02020404030301010803" pitchFamily="18" charset="0"/>
              </a:rPr>
              <a:t>add</a:t>
            </a:r>
            <a:r>
              <a:rPr lang="es-CO" sz="2000" dirty="0">
                <a:latin typeface="Garamond" panose="02020404030301010803" pitchFamily="18" charset="0"/>
              </a:rPr>
              <a:t> extra </a:t>
            </a:r>
            <a:r>
              <a:rPr lang="es-CO" sz="2000" dirty="0" err="1">
                <a:latin typeface="Garamond" panose="02020404030301010803" pitchFamily="18" charset="0"/>
              </a:rPr>
              <a:t>layers</a:t>
            </a:r>
            <a:r>
              <a:rPr lang="es-CO" sz="2000" dirty="0">
                <a:latin typeface="Garamond" panose="02020404030301010803" pitchFamily="18" charset="0"/>
              </a:rPr>
              <a:t> in </a:t>
            </a:r>
            <a:r>
              <a:rPr lang="es-CO" sz="2000" dirty="0" err="1">
                <a:latin typeface="Garamond" panose="02020404030301010803" pitchFamily="18" charset="0"/>
              </a:rPr>
              <a:t>corners</a:t>
            </a:r>
            <a:r>
              <a:rPr lang="es-CO" sz="2000" dirty="0">
                <a:latin typeface="Garamond" panose="02020404030301010803" pitchFamily="18" charset="0"/>
              </a:rPr>
              <a:t> </a:t>
            </a:r>
            <a:r>
              <a:rPr lang="es-CO" sz="2000" dirty="0" err="1">
                <a:latin typeface="Garamond" panose="02020404030301010803" pitchFamily="18" charset="0"/>
              </a:rPr>
              <a:t>or</a:t>
            </a:r>
            <a:r>
              <a:rPr lang="es-CO" sz="2000" dirty="0">
                <a:latin typeface="Garamond" panose="02020404030301010803" pitchFamily="18" charset="0"/>
              </a:rPr>
              <a:t> bottom, top and </a:t>
            </a:r>
            <a:r>
              <a:rPr lang="es-CO" sz="2000" dirty="0" err="1">
                <a:latin typeface="Garamond" panose="02020404030301010803" pitchFamily="18" charset="0"/>
              </a:rPr>
              <a:t>sides</a:t>
            </a:r>
            <a:r>
              <a:rPr lang="es-CO" sz="2000" dirty="0">
                <a:latin typeface="Garamond" panose="02020404030301010803" pitchFamily="18" charset="0"/>
              </a:rPr>
              <a:t> </a:t>
            </a:r>
            <a:r>
              <a:rPr lang="es-CO" sz="2000" dirty="0" err="1">
                <a:latin typeface="Garamond" panose="02020404030301010803" pitchFamily="18" charset="0"/>
              </a:rPr>
              <a:t>of</a:t>
            </a:r>
            <a:r>
              <a:rPr lang="es-CO" sz="2000" dirty="0">
                <a:latin typeface="Garamond" panose="02020404030301010803" pitchFamily="18" charset="0"/>
              </a:rPr>
              <a:t> </a:t>
            </a:r>
            <a:r>
              <a:rPr lang="es-CO" sz="2000" dirty="0" err="1">
                <a:latin typeface="Garamond" panose="02020404030301010803" pitchFamily="18" charset="0"/>
              </a:rPr>
              <a:t>the</a:t>
            </a:r>
            <a:r>
              <a:rPr lang="es-CO" sz="2000" dirty="0">
                <a:latin typeface="Garamond" panose="02020404030301010803" pitchFamily="18" charset="0"/>
              </a:rPr>
              <a:t> UI </a:t>
            </a:r>
            <a:r>
              <a:rPr lang="es-CO" sz="2000" dirty="0" err="1">
                <a:latin typeface="Garamond" panose="02020404030301010803" pitchFamily="18" charset="0"/>
              </a:rPr>
              <a:t>screens</a:t>
            </a:r>
            <a:r>
              <a:rPr lang="es-CO" sz="2000" dirty="0">
                <a:latin typeface="Garamond" panose="02020404030301010803" pitchFamily="18" charset="0"/>
              </a:rPr>
              <a:t>.</a:t>
            </a:r>
          </a:p>
        </p:txBody>
      </p:sp>
    </p:spTree>
    <p:extLst>
      <p:ext uri="{BB962C8B-B14F-4D97-AF65-F5344CB8AC3E}">
        <p14:creationId xmlns:p14="http://schemas.microsoft.com/office/powerpoint/2010/main" val="728100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145</TotalTime>
  <Words>374</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Cinzel</vt:lpstr>
      <vt:lpstr>Garamond</vt:lpstr>
      <vt:lpstr>Office Theme</vt:lpstr>
      <vt:lpstr>EotM UI </vt:lpstr>
      <vt:lpstr>Mood</vt:lpstr>
      <vt:lpstr>COLOR PALETTE</vt:lpstr>
      <vt:lpstr>Concepts (HUD)</vt:lpstr>
      <vt:lpstr>Concepts (Pause MENU &amp; Inventory )</vt:lpstr>
      <vt:lpstr>Concepts (SHOP)</vt:lpstr>
      <vt:lpstr>Most needed Assets </vt:lpstr>
      <vt:lpstr>Most needed Assets </vt:lpstr>
      <vt:lpstr>Most needed Assets </vt:lpstr>
      <vt:lpstr>Most needed Assets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Juan Gutierrez</dc:creator>
  <cp:lastModifiedBy>Juan Gutierrez</cp:lastModifiedBy>
  <cp:revision>3</cp:revision>
  <dcterms:created xsi:type="dcterms:W3CDTF">2025-05-02T15:33:03Z</dcterms:created>
  <dcterms:modified xsi:type="dcterms:W3CDTF">2025-05-04T10:41:46Z</dcterms:modified>
</cp:coreProperties>
</file>