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</a:t>
            </a:r>
            <a:r>
              <a:rPr lang="en-IN" sz="2400"/>
              <a:t>NAME :S. Pechiammal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312209325 </a:t>
            </a:r>
          </a:p>
          <a:p>
            <a:r>
              <a:rPr lang="en-IN" sz="2400" dirty="0"/>
              <a:t>Naan Mudhalvan Id: asunm1353312209325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general</a:t>
            </a:r>
          </a:p>
          <a:p>
            <a:r>
              <a:rPr lang="en-IN" sz="2400" dirty="0"/>
              <a:t>COLLEGE:-Anna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365B7-73FD-4EF8-8D3E-B04DECB47315}"/>
              </a:ext>
            </a:extLst>
          </p:cNvPr>
          <p:cNvSpPr txBox="1"/>
          <p:nvPr/>
        </p:nvSpPr>
        <p:spPr>
          <a:xfrm>
            <a:off x="5857874" y="11449050"/>
            <a:ext cx="3952875" cy="37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892E7-248C-07AE-39A8-49FD548BA2A2}"/>
              </a:ext>
            </a:extLst>
          </p:cNvPr>
          <p:cNvSpPr txBox="1"/>
          <p:nvPr/>
        </p:nvSpPr>
        <p:spPr>
          <a:xfrm>
            <a:off x="1666875" y="1720840"/>
            <a:ext cx="5647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/>
              <a:t>Pivot table </a:t>
            </a:r>
          </a:p>
          <a:p>
            <a:pPr algn="l"/>
            <a:r>
              <a:rPr lang="en-GB"/>
              <a:t>Pivot table is given  in summary for better understanding of the employee </a:t>
            </a:r>
          </a:p>
          <a:p>
            <a:pPr algn="l"/>
            <a:endParaRPr lang="en-GB"/>
          </a:p>
          <a:p>
            <a:pPr algn="l"/>
            <a:r>
              <a:rPr lang="en-GB"/>
              <a:t>Chart </a:t>
            </a:r>
          </a:p>
          <a:p>
            <a:pPr algn="l"/>
            <a:r>
              <a:rPr lang="en-GB"/>
              <a:t>Charts are used for the data visualisation for better understanding how many people who  attended  the interview ,salry,status</a:t>
            </a:r>
          </a:p>
          <a:p>
            <a:pPr algn="l"/>
            <a:endParaRPr lang="en-GB"/>
          </a:p>
          <a:p>
            <a:pPr algn="l"/>
            <a:r>
              <a:rPr lang="en-GB"/>
              <a:t>Graph</a:t>
            </a:r>
          </a:p>
          <a:p>
            <a:pPr algn="l"/>
            <a:r>
              <a:rPr lang="en-GB"/>
              <a:t> graph is used by the company for data visualisation </a:t>
            </a:r>
          </a:p>
          <a:p>
            <a:pPr algn="l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9B05F-B122-953E-F4E3-9320C23371AF}"/>
              </a:ext>
            </a:extLst>
          </p:cNvPr>
          <p:cNvSpPr txBox="1"/>
          <p:nvPr/>
        </p:nvSpPr>
        <p:spPr>
          <a:xfrm>
            <a:off x="2520552" y="2032395"/>
            <a:ext cx="5480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/>
              <a:t>I include my project by hereby there are many employees with high ratings  has been selected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BC6D2-92C9-2CEB-99D4-7E652D66823B}"/>
              </a:ext>
            </a:extLst>
          </p:cNvPr>
          <p:cNvSpPr txBox="1"/>
          <p:nvPr/>
        </p:nvSpPr>
        <p:spPr>
          <a:xfrm>
            <a:off x="406598" y="2019300"/>
            <a:ext cx="75878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/>
              <a:t>Interview has been taken and they have successfully selected for their job their details have been given inthe excel  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0B7AF-B275-9173-C564-37526CBA01FA}"/>
              </a:ext>
            </a:extLst>
          </p:cNvPr>
          <p:cNvSpPr txBox="1"/>
          <p:nvPr/>
        </p:nvSpPr>
        <p:spPr>
          <a:xfrm>
            <a:off x="1813321" y="2308354"/>
            <a:ext cx="5039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/>
              <a:t>In my project  You can find details  Employment class, department type , ratings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63517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25" dirty="0"/>
              <a:t>W</a:t>
            </a:r>
            <a:r>
              <a:rPr sz="6000" spc="-20" dirty="0"/>
              <a:t>H</a:t>
            </a:r>
            <a:r>
              <a:rPr sz="6000" spc="20" dirty="0"/>
              <a:t>O</a:t>
            </a:r>
            <a:r>
              <a:rPr sz="6000" spc="-235" dirty="0"/>
              <a:t> </a:t>
            </a:r>
            <a:r>
              <a:rPr sz="6000" spc="-10" dirty="0"/>
              <a:t>AR</a:t>
            </a:r>
            <a:r>
              <a:rPr sz="6000" spc="15" dirty="0"/>
              <a:t>E</a:t>
            </a:r>
            <a:r>
              <a:rPr sz="6000" spc="-35" dirty="0"/>
              <a:t> </a:t>
            </a:r>
            <a:r>
              <a:rPr sz="6000" spc="-10" dirty="0"/>
              <a:t>T</a:t>
            </a:r>
            <a:r>
              <a:rPr sz="6000" spc="-15" dirty="0"/>
              <a:t>H</a:t>
            </a:r>
            <a:r>
              <a:rPr sz="6000" spc="15" dirty="0"/>
              <a:t>E</a:t>
            </a:r>
            <a:r>
              <a:rPr sz="6000" spc="-35" dirty="0"/>
              <a:t> </a:t>
            </a:r>
            <a:r>
              <a:rPr sz="6000" spc="-20" dirty="0"/>
              <a:t>E</a:t>
            </a:r>
            <a:r>
              <a:rPr sz="6000" spc="30" dirty="0"/>
              <a:t>N</a:t>
            </a:r>
            <a:r>
              <a:rPr sz="6000" spc="15" dirty="0"/>
              <a:t>D</a:t>
            </a:r>
            <a:r>
              <a:rPr sz="6000" spc="-45" dirty="0"/>
              <a:t> </a:t>
            </a:r>
            <a:r>
              <a:rPr sz="6000" dirty="0"/>
              <a:t>U</a:t>
            </a:r>
            <a:r>
              <a:rPr sz="6000" spc="10" dirty="0"/>
              <a:t>S</a:t>
            </a:r>
            <a:r>
              <a:rPr sz="6000" spc="-25" dirty="0"/>
              <a:t>E</a:t>
            </a:r>
            <a:r>
              <a:rPr sz="6000" spc="-10" dirty="0"/>
              <a:t>R</a:t>
            </a:r>
            <a:r>
              <a:rPr sz="6000" spc="5" dirty="0"/>
              <a:t>S?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0D4CD-0CC9-751F-E939-EA22F78B5AB4}"/>
              </a:ext>
            </a:extLst>
          </p:cNvPr>
          <p:cNvSpPr txBox="1"/>
          <p:nvPr/>
        </p:nvSpPr>
        <p:spPr>
          <a:xfrm>
            <a:off x="1807368" y="2204722"/>
            <a:ext cx="59686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/>
              <a:t>My project will help to the company to  description ,</a:t>
            </a:r>
          </a:p>
          <a:p>
            <a:pPr algn="l"/>
            <a:r>
              <a:rPr lang="en-GB" sz="4400"/>
              <a:t>Ratings,department type </a:t>
            </a:r>
          </a:p>
          <a:p>
            <a:pPr algn="l"/>
            <a:r>
              <a:rPr lang="en-GB" sz="4400"/>
              <a:t>Can  use these data’s  for their salary increment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ABFA8-49D9-0C6F-901E-2971C66FC621}"/>
              </a:ext>
            </a:extLst>
          </p:cNvPr>
          <p:cNvSpPr txBox="1"/>
          <p:nvPr/>
        </p:nvSpPr>
        <p:spPr>
          <a:xfrm>
            <a:off x="4794647" y="1695450"/>
            <a:ext cx="5718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800"/>
              <a:t>I Used </a:t>
            </a:r>
          </a:p>
          <a:p>
            <a:pPr algn="l"/>
            <a:r>
              <a:rPr lang="en-GB" sz="4800"/>
              <a:t>pivot table </a:t>
            </a:r>
          </a:p>
          <a:p>
            <a:pPr algn="l"/>
            <a:r>
              <a:rPr lang="en-GB" sz="4800"/>
              <a:t>charts </a:t>
            </a:r>
          </a:p>
          <a:p>
            <a:pPr algn="l"/>
            <a:r>
              <a:rPr lang="en-GB" sz="4800"/>
              <a:t>Ratings  ,</a:t>
            </a:r>
          </a:p>
          <a:p>
            <a:pPr algn="l"/>
            <a:r>
              <a:rPr lang="en-GB" sz="4800"/>
              <a:t>Conditional formatting </a:t>
            </a:r>
            <a:endParaRPr 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B8DE-2332-2CDC-19FC-79E1DFF7EF69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44465-CF0A-84F3-6958-7FD79A50AB4C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782A2-6743-8884-218A-732D5020082C}"/>
              </a:ext>
            </a:extLst>
          </p:cNvPr>
          <p:cNvSpPr txBox="1"/>
          <p:nvPr/>
        </p:nvSpPr>
        <p:spPr>
          <a:xfrm>
            <a:off x="1806177" y="1143634"/>
            <a:ext cx="7659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/>
              <a:t>Employee I’d </a:t>
            </a:r>
          </a:p>
          <a:p>
            <a:pPr algn="l"/>
            <a:r>
              <a:rPr lang="en-GB" sz="3200"/>
              <a:t>Name of the employee </a:t>
            </a:r>
          </a:p>
          <a:p>
            <a:pPr algn="l"/>
            <a:r>
              <a:rPr lang="en-GB" sz="3200"/>
              <a:t>Start date</a:t>
            </a:r>
          </a:p>
          <a:p>
            <a:pPr algn="l"/>
            <a:r>
              <a:rPr lang="en-GB" sz="3200"/>
              <a:t>Exit date</a:t>
            </a:r>
          </a:p>
          <a:p>
            <a:pPr algn="l"/>
            <a:r>
              <a:rPr lang="en-GB" sz="3200"/>
              <a:t>Email</a:t>
            </a:r>
          </a:p>
          <a:p>
            <a:pPr algn="l"/>
            <a:r>
              <a:rPr lang="en-GB" sz="3200"/>
              <a:t>Employee class</a:t>
            </a:r>
          </a:p>
          <a:p>
            <a:pPr algn="l"/>
            <a:r>
              <a:rPr lang="en-GB" sz="3200"/>
              <a:t>Type</a:t>
            </a:r>
          </a:p>
          <a:p>
            <a:pPr algn="l"/>
            <a:r>
              <a:rPr lang="en-GB" sz="3200"/>
              <a:t>Division</a:t>
            </a:r>
          </a:p>
          <a:p>
            <a:pPr algn="l"/>
            <a:r>
              <a:rPr lang="en-GB" sz="3200"/>
              <a:t>Job function description </a:t>
            </a:r>
          </a:p>
          <a:p>
            <a:pPr algn="l"/>
            <a:r>
              <a:rPr lang="en-GB" sz="320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5CCA5-8B98-62A2-9A6B-AFB9064FBC51}"/>
              </a:ext>
            </a:extLst>
          </p:cNvPr>
          <p:cNvSpPr txBox="1"/>
          <p:nvPr/>
        </p:nvSpPr>
        <p:spPr>
          <a:xfrm>
            <a:off x="3925490" y="2019300"/>
            <a:ext cx="34563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/>
              <a:t>Pivot table </a:t>
            </a:r>
          </a:p>
          <a:p>
            <a:pPr algn="l"/>
            <a:r>
              <a:rPr lang="en-GB" sz="4400"/>
              <a:t>Charts</a:t>
            </a:r>
          </a:p>
          <a:p>
            <a:pPr algn="l"/>
            <a:r>
              <a:rPr lang="en-GB" sz="4400"/>
              <a:t>Ratings</a:t>
            </a:r>
          </a:p>
          <a:p>
            <a:pPr algn="l"/>
            <a:r>
              <a:rPr lang="en-GB" sz="4400"/>
              <a:t>Conditional formatting 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Raghavi R</cp:lastModifiedBy>
  <cp:revision>15</cp:revision>
  <dcterms:created xsi:type="dcterms:W3CDTF">2024-03-29T15:07:22Z</dcterms:created>
  <dcterms:modified xsi:type="dcterms:W3CDTF">2024-08-31T14:39:37Z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