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1E8F4"/>
          </a:solidFill>
        </a:fill>
      </a:tcStyle>
    </a:wholeTbl>
    <a:band1H>
      <a:tcStyle>
        <a:tcBdr/>
        <a:fill>
          <a:solidFill>
            <a:srgbClr val="E3CEE9"/>
          </a:solidFill>
        </a:fill>
      </a:tcStyle>
    </a:band1H>
    <a:band2H>
      <a:tcStyle>
        <a:tcBdr/>
      </a:tcStyle>
    </a:band2H>
    <a:band1V>
      <a:tcStyle>
        <a:tcBdr/>
        <a:fill>
          <a:solidFill>
            <a:srgbClr val="E3CEE9"/>
          </a:solidFill>
        </a:fill>
      </a:tcStyle>
    </a:band1V>
    <a:band2V>
      <a:tcStyle>
        <a:tcBdr/>
      </a:tcStyle>
    </a:band2V>
    <a:lastCol>
      <a:tcTxStyle b="on">
        <a:font>
          <a:latin typeface="+mn-lt"/>
          <a:ea typeface="+mn-ea"/>
          <a:cs typeface="+mn-cs"/>
        </a:font>
        <a:srgbClr val="FFFFFF"/>
      </a:tcTxStyle>
      <a:tcStyle>
        <a:tcBdr/>
        <a:fill>
          <a:solidFill>
            <a:srgbClr val="AC3EC1"/>
          </a:solidFill>
        </a:fill>
      </a:tcStyle>
    </a:lastCol>
    <a:firstCol>
      <a:tcTxStyle b="on">
        <a:font>
          <a:latin typeface="+mn-lt"/>
          <a:ea typeface="+mn-ea"/>
          <a:cs typeface="+mn-cs"/>
        </a:font>
        <a:srgbClr val="FFFFFF"/>
      </a:tcTxStyle>
      <a:tcStyle>
        <a:tcBdr/>
        <a:fill>
          <a:solidFill>
            <a:srgbClr val="AC3EC1"/>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AC3EC1"/>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AC3EC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NULL" TargetMode="External" /></Relationships>
</file>

<file path=ppt/charts/_rels/chart3.xml.rels><?xml version="1.0" encoding="UTF-8" standalone="yes"?>
<Relationships xmlns="http://schemas.openxmlformats.org/package/2006/relationships"><Relationship Id="rId1" Type="http://schemas.openxmlformats.org/officeDocument/2006/relationships/oleObject" Target="NULL"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400" b="0" i="0" u="none" strike="noStrike" kern="1200" spc="0" baseline="0">
                <a:solidFill>
                  <a:srgbClr val="FFFFFF"/>
                </a:solidFill>
                <a:latin typeface="Calibri"/>
              </a:defRPr>
            </a:pPr>
            <a:r>
              <a:rPr lang="en-US" sz="1400" b="0" i="0" u="none" strike="noStrike" kern="1200" cap="none" spc="0" baseline="0">
                <a:solidFill>
                  <a:srgbClr val="FFFFFF"/>
                </a:solidFill>
                <a:uFillTx/>
                <a:latin typeface="Calibri"/>
              </a:rPr>
              <a:t>Chart Title</a:t>
            </a:r>
          </a:p>
        </c:rich>
      </c:tx>
      <c:overlay val="0"/>
      <c:spPr>
        <a:noFill/>
        <a:ln>
          <a:noFill/>
        </a:ln>
      </c:spPr>
    </c:title>
    <c:autoTitleDeleted val="0"/>
    <c:plotArea>
      <c:layout/>
      <c:barChart>
        <c:barDir val="col"/>
        <c:grouping val="clustered"/>
        <c:varyColors val="0"/>
        <c:ser>
          <c:idx val="0"/>
          <c:order val="0"/>
          <c:tx>
            <c:v>number of employees from banglore</c:v>
          </c:tx>
          <c:spPr>
            <a:solidFill>
              <a:srgbClr val="AC3EC1"/>
            </a:solidFill>
            <a:ln>
              <a:noFill/>
            </a:ln>
          </c:spPr>
          <c:invertIfNegative val="0"/>
          <c:cat>
            <c:strLit>
              <c:ptCount val="3"/>
              <c:pt idx="0">
                <c:v>1</c:v>
              </c:pt>
              <c:pt idx="1">
                <c:v>2</c:v>
              </c:pt>
              <c:pt idx="2">
                <c:v>3</c:v>
              </c:pt>
            </c:strLit>
          </c:cat>
          <c:val>
            <c:numLit>
              <c:formatCode>General</c:formatCode>
              <c:ptCount val="3"/>
              <c:pt idx="0">
                <c:v>0</c:v>
              </c:pt>
              <c:pt idx="1">
                <c:v>0</c:v>
              </c:pt>
              <c:pt idx="2">
                <c:v>24</c:v>
              </c:pt>
            </c:numLit>
          </c:val>
          <c:extLst>
            <c:ext xmlns:c16="http://schemas.microsoft.com/office/drawing/2014/chart" uri="{C3380CC4-5D6E-409C-BE32-E72D297353CC}">
              <c16:uniqueId val="{00000000-179C-460D-AF10-EA00636EB192}"/>
            </c:ext>
          </c:extLst>
        </c:ser>
        <c:ser>
          <c:idx val="1"/>
          <c:order val="1"/>
          <c:tx>
            <c:v>number of employees from new delhi</c:v>
          </c:tx>
          <c:spPr>
            <a:solidFill>
              <a:srgbClr val="477BD1"/>
            </a:solidFill>
            <a:ln>
              <a:noFill/>
            </a:ln>
          </c:spPr>
          <c:invertIfNegative val="0"/>
          <c:cat>
            <c:strLit>
              <c:ptCount val="3"/>
              <c:pt idx="0">
                <c:v>1</c:v>
              </c:pt>
              <c:pt idx="1">
                <c:v>2</c:v>
              </c:pt>
              <c:pt idx="2">
                <c:v>3</c:v>
              </c:pt>
            </c:strLit>
          </c:cat>
          <c:val>
            <c:numLit>
              <c:formatCode>General</c:formatCode>
              <c:ptCount val="3"/>
              <c:pt idx="0">
                <c:v>0</c:v>
              </c:pt>
              <c:pt idx="1">
                <c:v>0</c:v>
              </c:pt>
              <c:pt idx="2">
                <c:v>15</c:v>
              </c:pt>
            </c:numLit>
          </c:val>
          <c:extLst>
            <c:ext xmlns:c16="http://schemas.microsoft.com/office/drawing/2014/chart" uri="{C3380CC4-5D6E-409C-BE32-E72D297353CC}">
              <c16:uniqueId val="{00000001-179C-460D-AF10-EA00636EB192}"/>
            </c:ext>
          </c:extLst>
        </c:ser>
        <c:ser>
          <c:idx val="2"/>
          <c:order val="2"/>
          <c:tx>
            <c:v>number of emplpyees from pune</c:v>
          </c:tx>
          <c:spPr>
            <a:solidFill>
              <a:srgbClr val="46B298"/>
            </a:solidFill>
            <a:ln>
              <a:noFill/>
            </a:ln>
          </c:spPr>
          <c:invertIfNegative val="0"/>
          <c:cat>
            <c:strLit>
              <c:ptCount val="3"/>
              <c:pt idx="0">
                <c:v>1</c:v>
              </c:pt>
              <c:pt idx="1">
                <c:v>2</c:v>
              </c:pt>
              <c:pt idx="2">
                <c:v>3</c:v>
              </c:pt>
            </c:strLit>
          </c:cat>
          <c:val>
            <c:numLit>
              <c:formatCode>General</c:formatCode>
              <c:ptCount val="3"/>
              <c:pt idx="0">
                <c:v>0</c:v>
              </c:pt>
              <c:pt idx="1">
                <c:v>0</c:v>
              </c:pt>
              <c:pt idx="2">
                <c:v>12</c:v>
              </c:pt>
            </c:numLit>
          </c:val>
          <c:extLst>
            <c:ext xmlns:c16="http://schemas.microsoft.com/office/drawing/2014/chart" uri="{C3380CC4-5D6E-409C-BE32-E72D297353CC}">
              <c16:uniqueId val="{00000002-179C-460D-AF10-EA00636EB192}"/>
            </c:ext>
          </c:extLst>
        </c:ser>
        <c:dLbls>
          <c:showLegendKey val="0"/>
          <c:showVal val="0"/>
          <c:showCatName val="0"/>
          <c:showSerName val="0"/>
          <c:showPercent val="0"/>
          <c:showBubbleSize val="0"/>
        </c:dLbls>
        <c:gapWidth val="219"/>
        <c:overlap val="-27"/>
        <c:axId val="922941296"/>
        <c:axId val="922766816"/>
      </c:barChart>
      <c:valAx>
        <c:axId val="922766816"/>
        <c:scaling>
          <c:orientation val="minMax"/>
        </c:scaling>
        <c:delete val="0"/>
        <c:axPos val="l"/>
        <c:majorGridlines>
          <c:spPr>
            <a:ln w="9528" cap="flat">
              <a:solidFill>
                <a:srgbClr val="FFFFFF"/>
              </a:solidFill>
              <a:prstDash val="solid"/>
              <a:round/>
            </a:ln>
          </c:spPr>
        </c:majorGridlines>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crossAx val="922941296"/>
        <c:crosses val="autoZero"/>
        <c:crossBetween val="between"/>
      </c:valAx>
      <c:catAx>
        <c:axId val="922941296"/>
        <c:scaling>
          <c:orientation val="minMax"/>
        </c:scaling>
        <c:delete val="0"/>
        <c:axPos val="b"/>
        <c:numFmt formatCode="General" sourceLinked="0"/>
        <c:majorTickMark val="none"/>
        <c:minorTickMark val="none"/>
        <c:tickLblPos val="nextTo"/>
        <c:spPr>
          <a:noFill/>
          <a:ln w="9528" cap="flat">
            <a:solidFill>
              <a:srgbClr val="FFFFFF"/>
            </a:solidFill>
            <a:prstDash val="solid"/>
            <a:round/>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crossAx val="922766816"/>
        <c:crosses val="autoZero"/>
        <c:auto val="1"/>
        <c:lblAlgn val="ctr"/>
        <c:lblOffset val="100"/>
        <c:noMultiLvlLbl val="0"/>
      </c:catAx>
      <c:spPr>
        <a:noFill/>
        <a:ln>
          <a:noFill/>
        </a:ln>
      </c:spPr>
    </c:plotArea>
    <c:legend>
      <c:legendPos val="b"/>
      <c:overlay val="0"/>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FFFFFF"/>
          </a:solidFill>
          <a:latin typeface="Calibri"/>
        </a:defRPr>
      </a:pPr>
      <a:endParaRPr lang=""/>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400" b="0" i="0" u="none" strike="noStrike" kern="1200" spc="0" baseline="0">
                <a:solidFill>
                  <a:srgbClr val="FFFFFF"/>
                </a:solidFill>
                <a:latin typeface="Calibri"/>
              </a:defRPr>
            </a:pPr>
            <a:r>
              <a:rPr lang="en-US" sz="1400" b="0" i="0" u="none" strike="noStrike" kern="1200" cap="none" spc="0" baseline="0">
                <a:solidFill>
                  <a:srgbClr val="FFFFFF"/>
                </a:solidFill>
                <a:uFillTx/>
                <a:latin typeface="Calibri"/>
              </a:rPr>
              <a:t>Chart Title</a:t>
            </a:r>
          </a:p>
        </c:rich>
      </c:tx>
      <c:overlay val="0"/>
      <c:spPr>
        <a:noFill/>
        <a:ln>
          <a:noFill/>
        </a:ln>
      </c:spPr>
    </c:title>
    <c:autoTitleDeleted val="0"/>
    <c:plotArea>
      <c:layout>
        <c:manualLayout>
          <c:xMode val="edge"/>
          <c:yMode val="edge"/>
          <c:x val="8.5546924667480369E-3"/>
          <c:y val="0.27623756527658427"/>
          <c:w val="0.94700077351876277"/>
          <c:h val="0.72077479596013017"/>
        </c:manualLayout>
      </c:layout>
      <c:barChart>
        <c:barDir val="col"/>
        <c:grouping val="clustered"/>
        <c:varyColors val="0"/>
        <c:ser>
          <c:idx val="0"/>
          <c:order val="0"/>
          <c:tx>
            <c:v>number of employees without leaveout</c:v>
          </c:tx>
          <c:spPr>
            <a:solidFill>
              <a:srgbClr val="AC3EC1"/>
            </a:solidFill>
            <a:ln>
              <a:noFill/>
            </a:ln>
          </c:spPr>
          <c:invertIfNegative val="0"/>
          <c:cat>
            <c:strLit>
              <c:ptCount val="8"/>
              <c:pt idx="0">
                <c:v>1</c:v>
              </c:pt>
              <c:pt idx="1">
                <c:v>2</c:v>
              </c:pt>
              <c:pt idx="2">
                <c:v>3</c:v>
              </c:pt>
              <c:pt idx="3">
                <c:v>4</c:v>
              </c:pt>
              <c:pt idx="4">
                <c:v>5</c:v>
              </c:pt>
              <c:pt idx="5">
                <c:v>6</c:v>
              </c:pt>
              <c:pt idx="6">
                <c:v>7</c:v>
              </c:pt>
              <c:pt idx="7">
                <c:v>8</c:v>
              </c:pt>
            </c:strLit>
          </c:cat>
          <c:val>
            <c:numLit>
              <c:formatCode>General</c:formatCode>
              <c:ptCount val="8"/>
              <c:pt idx="0">
                <c:v>0</c:v>
              </c:pt>
              <c:pt idx="1">
                <c:v>0</c:v>
              </c:pt>
              <c:pt idx="2">
                <c:v>0</c:v>
              </c:pt>
              <c:pt idx="3">
                <c:v>0</c:v>
              </c:pt>
              <c:pt idx="4">
                <c:v>0</c:v>
              </c:pt>
              <c:pt idx="5">
                <c:v>0</c:v>
              </c:pt>
              <c:pt idx="6">
                <c:v>0</c:v>
              </c:pt>
              <c:pt idx="7">
                <c:v>46</c:v>
              </c:pt>
            </c:numLit>
          </c:val>
          <c:extLst>
            <c:ext xmlns:c16="http://schemas.microsoft.com/office/drawing/2014/chart" uri="{C3380CC4-5D6E-409C-BE32-E72D297353CC}">
              <c16:uniqueId val="{00000000-7571-4CBC-B2BB-F2B3609218E7}"/>
            </c:ext>
          </c:extLst>
        </c:ser>
        <c:ser>
          <c:idx val="1"/>
          <c:order val="1"/>
          <c:tx>
            <c:v>number of employees with leave out</c:v>
          </c:tx>
          <c:spPr>
            <a:solidFill>
              <a:srgbClr val="477BD1"/>
            </a:solidFill>
            <a:ln>
              <a:noFill/>
            </a:ln>
          </c:spPr>
          <c:invertIfNegative val="0"/>
          <c:cat>
            <c:strLit>
              <c:ptCount val="8"/>
              <c:pt idx="0">
                <c:v>1</c:v>
              </c:pt>
              <c:pt idx="1">
                <c:v>2</c:v>
              </c:pt>
              <c:pt idx="2">
                <c:v>3</c:v>
              </c:pt>
              <c:pt idx="3">
                <c:v>4</c:v>
              </c:pt>
              <c:pt idx="4">
                <c:v>5</c:v>
              </c:pt>
              <c:pt idx="5">
                <c:v>6</c:v>
              </c:pt>
              <c:pt idx="6">
                <c:v>7</c:v>
              </c:pt>
              <c:pt idx="7">
                <c:v>8</c:v>
              </c:pt>
            </c:strLit>
          </c:cat>
          <c:val>
            <c:numLit>
              <c:formatCode>General</c:formatCode>
              <c:ptCount val="8"/>
              <c:pt idx="0">
                <c:v>0</c:v>
              </c:pt>
              <c:pt idx="1">
                <c:v>0</c:v>
              </c:pt>
              <c:pt idx="2">
                <c:v>0</c:v>
              </c:pt>
              <c:pt idx="3">
                <c:v>0</c:v>
              </c:pt>
              <c:pt idx="4">
                <c:v>0</c:v>
              </c:pt>
              <c:pt idx="5">
                <c:v>0</c:v>
              </c:pt>
              <c:pt idx="6">
                <c:v>0</c:v>
              </c:pt>
              <c:pt idx="7">
                <c:v>5</c:v>
              </c:pt>
            </c:numLit>
          </c:val>
          <c:extLst>
            <c:ext xmlns:c16="http://schemas.microsoft.com/office/drawing/2014/chart" uri="{C3380CC4-5D6E-409C-BE32-E72D297353CC}">
              <c16:uniqueId val="{00000001-7571-4CBC-B2BB-F2B3609218E7}"/>
            </c:ext>
          </c:extLst>
        </c:ser>
        <c:dLbls>
          <c:showLegendKey val="0"/>
          <c:showVal val="0"/>
          <c:showCatName val="0"/>
          <c:showSerName val="0"/>
          <c:showPercent val="0"/>
          <c:showBubbleSize val="0"/>
        </c:dLbls>
        <c:gapWidth val="219"/>
        <c:overlap val="-27"/>
        <c:axId val="922938416"/>
        <c:axId val="922940816"/>
      </c:barChart>
      <c:valAx>
        <c:axId val="922940816"/>
        <c:scaling>
          <c:orientation val="minMax"/>
        </c:scaling>
        <c:delete val="0"/>
        <c:axPos val="l"/>
        <c:majorGridlines>
          <c:spPr>
            <a:ln w="9528" cap="flat">
              <a:solidFill>
                <a:srgbClr val="FFFFFF"/>
              </a:solidFill>
              <a:prstDash val="solid"/>
              <a:round/>
            </a:ln>
          </c:spPr>
        </c:majorGridlines>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crossAx val="922938416"/>
        <c:crosses val="autoZero"/>
        <c:crossBetween val="between"/>
      </c:valAx>
      <c:catAx>
        <c:axId val="922938416"/>
        <c:scaling>
          <c:orientation val="minMax"/>
        </c:scaling>
        <c:delete val="0"/>
        <c:axPos val="b"/>
        <c:numFmt formatCode="General" sourceLinked="0"/>
        <c:majorTickMark val="none"/>
        <c:minorTickMark val="none"/>
        <c:tickLblPos val="nextTo"/>
        <c:spPr>
          <a:noFill/>
          <a:ln w="9528" cap="flat">
            <a:solidFill>
              <a:srgbClr val="FFFFFF"/>
            </a:solidFill>
            <a:prstDash val="solid"/>
            <a:round/>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crossAx val="922940816"/>
        <c:crosses val="autoZero"/>
        <c:auto val="1"/>
        <c:lblAlgn val="ctr"/>
        <c:lblOffset val="100"/>
        <c:noMultiLvlLbl val="0"/>
      </c:catAx>
      <c:spPr>
        <a:noFill/>
        <a:ln>
          <a:noFill/>
        </a:ln>
      </c:spPr>
    </c:plotArea>
    <c:legend>
      <c:legendPos val="b"/>
      <c:overlay val="0"/>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FFFFFF"/>
          </a:solidFill>
          <a:latin typeface="Calibri"/>
        </a:defRPr>
      </a:pPr>
      <a:endParaRPr lang=""/>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400" b="0" i="0" u="none" strike="noStrike" kern="1200" spc="0" baseline="0">
                <a:solidFill>
                  <a:srgbClr val="FFFFFF"/>
                </a:solidFill>
                <a:latin typeface="Calibri"/>
              </a:defRPr>
            </a:pPr>
            <a:r>
              <a:rPr lang="en-US" sz="1400" b="0" i="0" u="none" strike="noStrike" kern="1200" cap="none" spc="0" baseline="0">
                <a:solidFill>
                  <a:srgbClr val="FFFFFF"/>
                </a:solidFill>
                <a:uFillTx/>
                <a:latin typeface="Calibri"/>
              </a:rPr>
              <a:t>Chart Title</a:t>
            </a:r>
          </a:p>
        </c:rich>
      </c:tx>
      <c:overlay val="0"/>
      <c:spPr>
        <a:noFill/>
        <a:ln>
          <a:noFill/>
        </a:ln>
      </c:spPr>
    </c:title>
    <c:autoTitleDeleted val="0"/>
    <c:plotArea>
      <c:layout/>
      <c:barChart>
        <c:barDir val="col"/>
        <c:grouping val="clustered"/>
        <c:varyColors val="0"/>
        <c:ser>
          <c:idx val="0"/>
          <c:order val="0"/>
          <c:tx>
            <c:v>number of male employees</c:v>
          </c:tx>
          <c:spPr>
            <a:solidFill>
              <a:srgbClr val="AC3EC1"/>
            </a:solidFill>
            <a:ln>
              <a:noFill/>
            </a:ln>
          </c:spPr>
          <c:invertIfNegative val="0"/>
          <c:cat>
            <c:strLit>
              <c:ptCount val="5"/>
              <c:pt idx="0">
                <c:v>1</c:v>
              </c:pt>
              <c:pt idx="1">
                <c:v>2</c:v>
              </c:pt>
              <c:pt idx="2">
                <c:v>3</c:v>
              </c:pt>
              <c:pt idx="3">
                <c:v>4</c:v>
              </c:pt>
              <c:pt idx="4">
                <c:v>5</c:v>
              </c:pt>
            </c:strLit>
          </c:cat>
          <c:val>
            <c:numLit>
              <c:formatCode>General</c:formatCode>
              <c:ptCount val="5"/>
              <c:pt idx="0">
                <c:v>0</c:v>
              </c:pt>
              <c:pt idx="1">
                <c:v>0</c:v>
              </c:pt>
              <c:pt idx="2">
                <c:v>0</c:v>
              </c:pt>
              <c:pt idx="3">
                <c:v>0</c:v>
              </c:pt>
              <c:pt idx="4">
                <c:v>36</c:v>
              </c:pt>
            </c:numLit>
          </c:val>
          <c:extLst>
            <c:ext xmlns:c16="http://schemas.microsoft.com/office/drawing/2014/chart" uri="{C3380CC4-5D6E-409C-BE32-E72D297353CC}">
              <c16:uniqueId val="{00000000-5958-4F36-86A6-D62AB434D3E3}"/>
            </c:ext>
          </c:extLst>
        </c:ser>
        <c:ser>
          <c:idx val="1"/>
          <c:order val="1"/>
          <c:tx>
            <c:v>number of female employees</c:v>
          </c:tx>
          <c:spPr>
            <a:solidFill>
              <a:srgbClr val="477BD1"/>
            </a:solidFill>
            <a:ln>
              <a:noFill/>
            </a:ln>
          </c:spPr>
          <c:invertIfNegative val="0"/>
          <c:cat>
            <c:strLit>
              <c:ptCount val="5"/>
              <c:pt idx="0">
                <c:v>1</c:v>
              </c:pt>
              <c:pt idx="1">
                <c:v>2</c:v>
              </c:pt>
              <c:pt idx="2">
                <c:v>3</c:v>
              </c:pt>
              <c:pt idx="3">
                <c:v>4</c:v>
              </c:pt>
              <c:pt idx="4">
                <c:v>5</c:v>
              </c:pt>
            </c:strLit>
          </c:cat>
          <c:val>
            <c:numLit>
              <c:formatCode>General</c:formatCode>
              <c:ptCount val="5"/>
              <c:pt idx="0">
                <c:v>0</c:v>
              </c:pt>
              <c:pt idx="1">
                <c:v>0</c:v>
              </c:pt>
              <c:pt idx="2">
                <c:v>0</c:v>
              </c:pt>
              <c:pt idx="3">
                <c:v>0</c:v>
              </c:pt>
              <c:pt idx="4">
                <c:v>15</c:v>
              </c:pt>
            </c:numLit>
          </c:val>
          <c:extLst>
            <c:ext xmlns:c16="http://schemas.microsoft.com/office/drawing/2014/chart" uri="{C3380CC4-5D6E-409C-BE32-E72D297353CC}">
              <c16:uniqueId val="{00000001-5958-4F36-86A6-D62AB434D3E3}"/>
            </c:ext>
          </c:extLst>
        </c:ser>
        <c:dLbls>
          <c:showLegendKey val="0"/>
          <c:showVal val="0"/>
          <c:showCatName val="0"/>
          <c:showSerName val="0"/>
          <c:showPercent val="0"/>
          <c:showBubbleSize val="0"/>
        </c:dLbls>
        <c:gapWidth val="219"/>
        <c:overlap val="-27"/>
        <c:axId val="922347792"/>
        <c:axId val="922341552"/>
      </c:barChart>
      <c:valAx>
        <c:axId val="922341552"/>
        <c:scaling>
          <c:orientation val="minMax"/>
        </c:scaling>
        <c:delete val="0"/>
        <c:axPos val="l"/>
        <c:majorGridlines>
          <c:spPr>
            <a:ln w="9528" cap="flat">
              <a:solidFill>
                <a:srgbClr val="FFFFFF"/>
              </a:solidFill>
              <a:prstDash val="solid"/>
              <a:round/>
            </a:ln>
          </c:spPr>
        </c:majorGridlines>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crossAx val="922347792"/>
        <c:crosses val="autoZero"/>
        <c:crossBetween val="between"/>
      </c:valAx>
      <c:catAx>
        <c:axId val="922347792"/>
        <c:scaling>
          <c:orientation val="minMax"/>
        </c:scaling>
        <c:delete val="0"/>
        <c:axPos val="b"/>
        <c:numFmt formatCode="General" sourceLinked="0"/>
        <c:majorTickMark val="none"/>
        <c:minorTickMark val="none"/>
        <c:tickLblPos val="nextTo"/>
        <c:spPr>
          <a:noFill/>
          <a:ln w="9528" cap="flat">
            <a:solidFill>
              <a:srgbClr val="FFFFFF"/>
            </a:solidFill>
            <a:prstDash val="solid"/>
            <a:round/>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crossAx val="922341552"/>
        <c:crosses val="autoZero"/>
        <c:auto val="1"/>
        <c:lblAlgn val="ctr"/>
        <c:lblOffset val="100"/>
        <c:noMultiLvlLbl val="0"/>
      </c:catAx>
      <c:spPr>
        <a:noFill/>
        <a:ln>
          <a:noFill/>
        </a:ln>
      </c:spPr>
    </c:plotArea>
    <c:legend>
      <c:legendPos val="b"/>
      <c:overlay val="0"/>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FFFFFF"/>
          </a:solidFill>
          <a:latin typeface="Calibri"/>
        </a:defRPr>
      </a:pPr>
      <a:endParaRPr lang=""/>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a:blip r:embed="rId2"/>
          <a:stretch>
            <a:fillRect/>
          </a:stretch>
        </a:blipFill>
        <a:effectLst/>
      </p:bgPr>
    </p:bg>
    <p:spTree>
      <p:nvGrpSpPr>
        <p:cNvPr id="1" name=""/>
        <p:cNvGrpSpPr/>
        <p:nvPr/>
      </p:nvGrpSpPr>
      <p:grpSpPr>
        <a:xfrm>
          <a:off x="0" y="0"/>
          <a:ext cx="0" cy="0"/>
          <a:chOff x="0" y="0"/>
          <a:chExt cx="0" cy="0"/>
        </a:xfrm>
      </p:grpSpPr>
      <p:pic>
        <p:nvPicPr>
          <p:cNvPr id="2" name="Picture 6" descr="Celestia-R1---OverlayTitleHD.png">
            <a:extLst>
              <a:ext uri="{FF2B5EF4-FFF2-40B4-BE49-F238E27FC236}">
                <a16:creationId xmlns:a16="http://schemas.microsoft.com/office/drawing/2014/main" id="{AD1912A0-DD99-B828-F149-1BDEDADF4082}"/>
              </a:ext>
            </a:extLst>
          </p:cNvPr>
          <p:cNvPicPr>
            <a:picLocks noChangeAspect="1"/>
          </p:cNvPicPr>
          <p:nvPr/>
        </p:nvPicPr>
        <p:blipFill>
          <a:blip r:embed="rId3"/>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A4DB4C9D-51C7-784E-3B85-46CE8B48B479}"/>
              </a:ext>
            </a:extLst>
          </p:cNvPr>
          <p:cNvSpPr txBox="1">
            <a:spLocks noGrp="1"/>
          </p:cNvSpPr>
          <p:nvPr>
            <p:ph type="ctrTitle"/>
          </p:nvPr>
        </p:nvSpPr>
        <p:spPr>
          <a:xfrm>
            <a:off x="3962396" y="1964268"/>
            <a:ext cx="7197727" cy="2421468"/>
          </a:xfrm>
        </p:spPr>
        <p:txBody>
          <a:bodyPr anchor="b"/>
          <a:lstStyle>
            <a:lvl1pPr algn="r">
              <a:defRPr sz="4800"/>
            </a:lvl1pPr>
          </a:lstStyle>
          <a:p>
            <a:pPr lvl="0"/>
            <a:r>
              <a:rPr lang="en-GB"/>
              <a:t>Click to edit Master title style</a:t>
            </a:r>
            <a:endParaRPr lang="en-US"/>
          </a:p>
        </p:txBody>
      </p:sp>
      <p:sp>
        <p:nvSpPr>
          <p:cNvPr id="4" name="Subtitle 2">
            <a:extLst>
              <a:ext uri="{FF2B5EF4-FFF2-40B4-BE49-F238E27FC236}">
                <a16:creationId xmlns:a16="http://schemas.microsoft.com/office/drawing/2014/main" id="{6E25C97A-5745-59F5-78D2-038F5E52A291}"/>
              </a:ext>
            </a:extLst>
          </p:cNvPr>
          <p:cNvSpPr txBox="1">
            <a:spLocks noGrp="1"/>
          </p:cNvSpPr>
          <p:nvPr>
            <p:ph type="subTitle" idx="1"/>
          </p:nvPr>
        </p:nvSpPr>
        <p:spPr>
          <a:xfrm>
            <a:off x="3962396" y="4385727"/>
            <a:ext cx="7197727" cy="1405469"/>
          </a:xfrm>
        </p:spPr>
        <p:txBody>
          <a:bodyPr anchor="t"/>
          <a:lstStyle>
            <a:lvl1pPr marL="0" indent="0" algn="r">
              <a:buNone/>
              <a:defRPr cap="all"/>
            </a:lvl1pPr>
          </a:lstStyle>
          <a:p>
            <a:pPr lvl="0"/>
            <a:r>
              <a:rPr lang="en-GB"/>
              <a:t>Click to edit Master subtitle style</a:t>
            </a:r>
            <a:endParaRPr lang="en-US"/>
          </a:p>
        </p:txBody>
      </p:sp>
      <p:sp>
        <p:nvSpPr>
          <p:cNvPr id="5" name="Date Placeholder 3">
            <a:extLst>
              <a:ext uri="{FF2B5EF4-FFF2-40B4-BE49-F238E27FC236}">
                <a16:creationId xmlns:a16="http://schemas.microsoft.com/office/drawing/2014/main" id="{782F1ACB-8EDC-692A-E64A-1710F4CCC910}"/>
              </a:ext>
            </a:extLst>
          </p:cNvPr>
          <p:cNvSpPr txBox="1">
            <a:spLocks noGrp="1"/>
          </p:cNvSpPr>
          <p:nvPr>
            <p:ph type="dt" sz="half" idx="7"/>
          </p:nvPr>
        </p:nvSpPr>
        <p:spPr>
          <a:xfrm>
            <a:off x="8932554" y="5870576"/>
            <a:ext cx="1600200" cy="377820"/>
          </a:xfrm>
        </p:spPr>
        <p:txBody>
          <a:bodyPr/>
          <a:lstStyle>
            <a:lvl1pPr>
              <a:defRPr/>
            </a:lvl1pPr>
          </a:lstStyle>
          <a:p>
            <a:pPr lvl="0"/>
            <a:fld id="{406B7A62-6141-4CA1-9EC0-0E316D4C1696}" type="datetime1">
              <a:rPr lang="en-US"/>
              <a:pPr lvl="0"/>
              <a:t>9/9/2024</a:t>
            </a:fld>
            <a:endParaRPr lang="en-US"/>
          </a:p>
        </p:txBody>
      </p:sp>
      <p:sp>
        <p:nvSpPr>
          <p:cNvPr id="6" name="Footer Placeholder 4">
            <a:extLst>
              <a:ext uri="{FF2B5EF4-FFF2-40B4-BE49-F238E27FC236}">
                <a16:creationId xmlns:a16="http://schemas.microsoft.com/office/drawing/2014/main" id="{5CD5EB34-C3C5-B801-1F7A-987AD1F32639}"/>
              </a:ext>
            </a:extLst>
          </p:cNvPr>
          <p:cNvSpPr txBox="1">
            <a:spLocks noGrp="1"/>
          </p:cNvSpPr>
          <p:nvPr>
            <p:ph type="ftr" sz="quarter" idx="9"/>
          </p:nvPr>
        </p:nvSpPr>
        <p:spPr>
          <a:xfrm>
            <a:off x="3962396" y="5870576"/>
            <a:ext cx="4893960" cy="377820"/>
          </a:xfrm>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DC4C83DB-DFBE-1252-71A3-3BF6E818EB74}"/>
              </a:ext>
            </a:extLst>
          </p:cNvPr>
          <p:cNvSpPr txBox="1">
            <a:spLocks noGrp="1"/>
          </p:cNvSpPr>
          <p:nvPr>
            <p:ph type="sldNum" sz="quarter" idx="8"/>
          </p:nvPr>
        </p:nvSpPr>
        <p:spPr>
          <a:xfrm>
            <a:off x="10608960" y="5870576"/>
            <a:ext cx="551163" cy="377820"/>
          </a:xfrm>
        </p:spPr>
        <p:txBody>
          <a:bodyPr/>
          <a:lstStyle>
            <a:lvl1pPr>
              <a:defRPr/>
            </a:lvl1pPr>
          </a:lstStyle>
          <a:p>
            <a:pPr lvl="0"/>
            <a:fld id="{7B81104F-F09A-42DA-BAF7-1EBE24D5CEEF}" type="slidenum">
              <a:t>‹#›</a:t>
            </a:fld>
            <a:endParaRPr lang="en-US"/>
          </a:p>
        </p:txBody>
      </p:sp>
    </p:spTree>
    <p:extLst>
      <p:ext uri="{BB962C8B-B14F-4D97-AF65-F5344CB8AC3E}">
        <p14:creationId xmlns:p14="http://schemas.microsoft.com/office/powerpoint/2010/main" val="18743826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BF77D25A-C630-0E52-D2CF-ADEA8D58C306}"/>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FB351E58-F8CF-3B7A-6AE0-C54B4B50B9E7}"/>
              </a:ext>
            </a:extLst>
          </p:cNvPr>
          <p:cNvSpPr txBox="1">
            <a:spLocks noGrp="1"/>
          </p:cNvSpPr>
          <p:nvPr>
            <p:ph type="title"/>
          </p:nvPr>
        </p:nvSpPr>
        <p:spPr>
          <a:xfrm>
            <a:off x="685800" y="4732861"/>
            <a:ext cx="10131423" cy="566735"/>
          </a:xfrm>
        </p:spPr>
        <p:txBody>
          <a:bodyPr anchor="b"/>
          <a:lstStyle>
            <a:lvl1pPr>
              <a:defRPr sz="2400"/>
            </a:lvl1pPr>
          </a:lstStyle>
          <a:p>
            <a:pPr lvl="0"/>
            <a:r>
              <a:rPr lang="en-GB"/>
              <a:t>Click to edit Master title style</a:t>
            </a:r>
            <a:endParaRPr lang="en-US"/>
          </a:p>
        </p:txBody>
      </p:sp>
      <p:sp>
        <p:nvSpPr>
          <p:cNvPr id="4" name="Picture Placeholder 2">
            <a:extLst>
              <a:ext uri="{FF2B5EF4-FFF2-40B4-BE49-F238E27FC236}">
                <a16:creationId xmlns:a16="http://schemas.microsoft.com/office/drawing/2014/main" id="{1C1033EE-B80D-B8C2-298E-CEA5294FF36A}"/>
              </a:ext>
            </a:extLst>
          </p:cNvPr>
          <p:cNvSpPr txBox="1">
            <a:spLocks noGrp="1"/>
          </p:cNvSpPr>
          <p:nvPr>
            <p:ph type="pic" idx="4294967295"/>
          </p:nvPr>
        </p:nvSpPr>
        <p:spPr>
          <a:xfrm>
            <a:off x="1371600" y="932111"/>
            <a:ext cx="8759823" cy="3164976"/>
          </a:xfrm>
          <a:ln w="50804" cap="sq">
            <a:solidFill>
              <a:srgbClr val="FFFFFF"/>
            </a:solidFill>
            <a:miter/>
          </a:ln>
          <a:effectLst>
            <a:outerShdw dir="16200000" algn="tl">
              <a:srgbClr val="000000">
                <a:alpha val="43000"/>
              </a:srgbClr>
            </a:outerShdw>
          </a:effectLst>
        </p:spPr>
        <p:txBody>
          <a:bodyPr anchor="t" anchorCtr="1"/>
          <a:lstStyle>
            <a:lvl1pPr marL="0" indent="0" algn="ctr">
              <a:buNone/>
              <a:defRPr sz="1600"/>
            </a:lvl1pPr>
          </a:lstStyle>
          <a:p>
            <a:pPr lvl="0"/>
            <a:r>
              <a:rPr lang="en-GB"/>
              <a:t>Click icon to add picture</a:t>
            </a:r>
            <a:endParaRPr lang="en-US"/>
          </a:p>
        </p:txBody>
      </p:sp>
      <p:sp>
        <p:nvSpPr>
          <p:cNvPr id="5" name="Text Placeholder 3">
            <a:extLst>
              <a:ext uri="{FF2B5EF4-FFF2-40B4-BE49-F238E27FC236}">
                <a16:creationId xmlns:a16="http://schemas.microsoft.com/office/drawing/2014/main" id="{FBC5117B-78DB-B98F-E18B-854DFD09F655}"/>
              </a:ext>
            </a:extLst>
          </p:cNvPr>
          <p:cNvSpPr txBox="1">
            <a:spLocks noGrp="1"/>
          </p:cNvSpPr>
          <p:nvPr>
            <p:ph type="body" idx="4294967295"/>
          </p:nvPr>
        </p:nvSpPr>
        <p:spPr>
          <a:xfrm>
            <a:off x="685800" y="5299606"/>
            <a:ext cx="10131423" cy="493711"/>
          </a:xfrm>
        </p:spPr>
        <p:txBody>
          <a:bodyPr anchor="t"/>
          <a:lstStyle>
            <a:lvl1pPr marL="0" indent="0">
              <a:buNone/>
              <a:defRPr sz="1400"/>
            </a:lvl1pPr>
          </a:lstStyle>
          <a:p>
            <a:pPr lvl="0"/>
            <a:r>
              <a:rPr lang="en-GB"/>
              <a:t>Click to edit Master text styles</a:t>
            </a:r>
          </a:p>
        </p:txBody>
      </p:sp>
      <p:sp>
        <p:nvSpPr>
          <p:cNvPr id="6" name="Date Placeholder 4">
            <a:extLst>
              <a:ext uri="{FF2B5EF4-FFF2-40B4-BE49-F238E27FC236}">
                <a16:creationId xmlns:a16="http://schemas.microsoft.com/office/drawing/2014/main" id="{B632055C-0D55-07C7-A5D4-8205A02388F5}"/>
              </a:ext>
            </a:extLst>
          </p:cNvPr>
          <p:cNvSpPr txBox="1">
            <a:spLocks noGrp="1"/>
          </p:cNvSpPr>
          <p:nvPr>
            <p:ph type="dt" sz="half" idx="7"/>
          </p:nvPr>
        </p:nvSpPr>
        <p:spPr>
          <a:xfrm>
            <a:off x="8589663" y="5870576"/>
            <a:ext cx="1600200" cy="377820"/>
          </a:xfrm>
        </p:spPr>
        <p:txBody>
          <a:bodyPr/>
          <a:lstStyle>
            <a:lvl1pPr>
              <a:defRPr/>
            </a:lvl1pPr>
          </a:lstStyle>
          <a:p>
            <a:pPr lvl="0"/>
            <a:fld id="{A2C2738A-1183-4255-A573-7EE04166AE48}" type="datetime1">
              <a:rPr lang="en-US"/>
              <a:pPr lvl="0"/>
              <a:t>9/9/2024</a:t>
            </a:fld>
            <a:endParaRPr lang="en-US"/>
          </a:p>
        </p:txBody>
      </p:sp>
      <p:sp>
        <p:nvSpPr>
          <p:cNvPr id="7" name="Footer Placeholder 5">
            <a:extLst>
              <a:ext uri="{FF2B5EF4-FFF2-40B4-BE49-F238E27FC236}">
                <a16:creationId xmlns:a16="http://schemas.microsoft.com/office/drawing/2014/main" id="{562F9966-4DA7-1322-9D94-DBEFA24A4CAF}"/>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B157EE3C-F83B-0EC0-5401-3F206F55B481}"/>
              </a:ext>
            </a:extLst>
          </p:cNvPr>
          <p:cNvSpPr txBox="1">
            <a:spLocks noGrp="1"/>
          </p:cNvSpPr>
          <p:nvPr>
            <p:ph type="sldNum" sz="quarter" idx="8"/>
          </p:nvPr>
        </p:nvSpPr>
        <p:spPr>
          <a:xfrm>
            <a:off x="10266060" y="5870576"/>
            <a:ext cx="551163" cy="377820"/>
          </a:xfrm>
        </p:spPr>
        <p:txBody>
          <a:bodyPr/>
          <a:lstStyle>
            <a:lvl1pPr>
              <a:defRPr/>
            </a:lvl1pPr>
          </a:lstStyle>
          <a:p>
            <a:pPr lvl="0"/>
            <a:fld id="{F83C9FC3-A944-408D-9A46-754E6D713B93}" type="slidenum">
              <a:t>‹#›</a:t>
            </a:fld>
            <a:endParaRPr lang="en-US"/>
          </a:p>
        </p:txBody>
      </p:sp>
    </p:spTree>
    <p:extLst>
      <p:ext uri="{BB962C8B-B14F-4D97-AF65-F5344CB8AC3E}">
        <p14:creationId xmlns:p14="http://schemas.microsoft.com/office/powerpoint/2010/main" val="71980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C928D759-1950-B33F-EC6C-EB64135969A8}"/>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0928B89C-A2C1-F5F8-46E0-EBDD9EF3E7E2}"/>
              </a:ext>
            </a:extLst>
          </p:cNvPr>
          <p:cNvSpPr txBox="1">
            <a:spLocks noGrp="1"/>
          </p:cNvSpPr>
          <p:nvPr>
            <p:ph type="title"/>
          </p:nvPr>
        </p:nvSpPr>
        <p:spPr>
          <a:xfrm>
            <a:off x="685800" y="609603"/>
            <a:ext cx="10131423" cy="3124203"/>
          </a:xfrm>
        </p:spPr>
        <p:txBody>
          <a:bodyPr/>
          <a:lstStyle>
            <a:lvl1pPr>
              <a:defRPr sz="3200" cap="none"/>
            </a:lvl1pPr>
          </a:lstStyle>
          <a:p>
            <a:pPr lvl="0"/>
            <a:r>
              <a:rPr lang="en-GB"/>
              <a:t>Click to edit Master title style</a:t>
            </a:r>
            <a:endParaRPr lang="en-US"/>
          </a:p>
        </p:txBody>
      </p:sp>
      <p:sp>
        <p:nvSpPr>
          <p:cNvPr id="4" name="Text Placeholder 2">
            <a:extLst>
              <a:ext uri="{FF2B5EF4-FFF2-40B4-BE49-F238E27FC236}">
                <a16:creationId xmlns:a16="http://schemas.microsoft.com/office/drawing/2014/main" id="{64E91E66-7E90-FEAF-53FE-5F26712F6B13}"/>
              </a:ext>
            </a:extLst>
          </p:cNvPr>
          <p:cNvSpPr txBox="1">
            <a:spLocks noGrp="1"/>
          </p:cNvSpPr>
          <p:nvPr>
            <p:ph type="body" idx="4294967295"/>
          </p:nvPr>
        </p:nvSpPr>
        <p:spPr>
          <a:xfrm>
            <a:off x="685800" y="4343400"/>
            <a:ext cx="10131423" cy="1447796"/>
          </a:xfrm>
        </p:spPr>
        <p:txBody>
          <a:bodyPr/>
          <a:lstStyle>
            <a:lvl1pPr marL="0" indent="0">
              <a:buNone/>
              <a:defRPr sz="2000"/>
            </a:lvl1pPr>
          </a:lstStyle>
          <a:p>
            <a:pPr lvl="0"/>
            <a:r>
              <a:rPr lang="en-GB"/>
              <a:t>Click to edit Master text styles</a:t>
            </a:r>
          </a:p>
        </p:txBody>
      </p:sp>
      <p:sp>
        <p:nvSpPr>
          <p:cNvPr id="5" name="Date Placeholder 3">
            <a:extLst>
              <a:ext uri="{FF2B5EF4-FFF2-40B4-BE49-F238E27FC236}">
                <a16:creationId xmlns:a16="http://schemas.microsoft.com/office/drawing/2014/main" id="{2B1DF0D2-79D3-1E2B-1286-C1A349A79761}"/>
              </a:ext>
            </a:extLst>
          </p:cNvPr>
          <p:cNvSpPr txBox="1">
            <a:spLocks noGrp="1"/>
          </p:cNvSpPr>
          <p:nvPr>
            <p:ph type="dt" sz="half" idx="7"/>
          </p:nvPr>
        </p:nvSpPr>
        <p:spPr>
          <a:xfrm>
            <a:off x="8589663" y="5870576"/>
            <a:ext cx="1600200" cy="377820"/>
          </a:xfrm>
        </p:spPr>
        <p:txBody>
          <a:bodyPr/>
          <a:lstStyle>
            <a:lvl1pPr>
              <a:defRPr/>
            </a:lvl1pPr>
          </a:lstStyle>
          <a:p>
            <a:pPr lvl="0"/>
            <a:fld id="{40C6C4A3-92BB-43D0-9970-52D420DFFCB8}" type="datetime1">
              <a:rPr lang="en-US"/>
              <a:pPr lvl="0"/>
              <a:t>9/9/2024</a:t>
            </a:fld>
            <a:endParaRPr lang="en-US"/>
          </a:p>
        </p:txBody>
      </p:sp>
      <p:sp>
        <p:nvSpPr>
          <p:cNvPr id="6" name="Footer Placeholder 4">
            <a:extLst>
              <a:ext uri="{FF2B5EF4-FFF2-40B4-BE49-F238E27FC236}">
                <a16:creationId xmlns:a16="http://schemas.microsoft.com/office/drawing/2014/main" id="{D5DD7200-69D6-E725-28C7-3D9E61FFAB6A}"/>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441F6850-C16A-FF66-001E-C54618BC43B3}"/>
              </a:ext>
            </a:extLst>
          </p:cNvPr>
          <p:cNvSpPr txBox="1">
            <a:spLocks noGrp="1"/>
          </p:cNvSpPr>
          <p:nvPr>
            <p:ph type="sldNum" sz="quarter" idx="8"/>
          </p:nvPr>
        </p:nvSpPr>
        <p:spPr>
          <a:xfrm>
            <a:off x="10266060" y="5870576"/>
            <a:ext cx="551163" cy="377820"/>
          </a:xfrm>
        </p:spPr>
        <p:txBody>
          <a:bodyPr/>
          <a:lstStyle>
            <a:lvl1pPr>
              <a:defRPr/>
            </a:lvl1pPr>
          </a:lstStyle>
          <a:p>
            <a:pPr lvl="0"/>
            <a:fld id="{932D2267-21D2-454A-AF86-9C2F94F64DBE}" type="slidenum">
              <a:t>‹#›</a:t>
            </a:fld>
            <a:endParaRPr lang="en-US"/>
          </a:p>
        </p:txBody>
      </p:sp>
    </p:spTree>
    <p:extLst>
      <p:ext uri="{BB962C8B-B14F-4D97-AF65-F5344CB8AC3E}">
        <p14:creationId xmlns:p14="http://schemas.microsoft.com/office/powerpoint/2010/main" val="1544222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2" name="Picture 15" descr="Celestia-R1---OverlayContentHD.png">
            <a:extLst>
              <a:ext uri="{FF2B5EF4-FFF2-40B4-BE49-F238E27FC236}">
                <a16:creationId xmlns:a16="http://schemas.microsoft.com/office/drawing/2014/main" id="{1C2CE83A-8D2A-E75B-5CC6-87B6F515155C}"/>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extBox 14">
            <a:extLst>
              <a:ext uri="{FF2B5EF4-FFF2-40B4-BE49-F238E27FC236}">
                <a16:creationId xmlns:a16="http://schemas.microsoft.com/office/drawing/2014/main" id="{15D39AE9-0770-875B-3A3E-6BAD10C94735}"/>
              </a:ext>
            </a:extLst>
          </p:cNvPr>
          <p:cNvSpPr txBox="1"/>
          <p:nvPr/>
        </p:nvSpPr>
        <p:spPr>
          <a:xfrm>
            <a:off x="10237869" y="2743200"/>
            <a:ext cx="609603" cy="584777"/>
          </a:xfrm>
          <a:prstGeom prst="rect">
            <a:avLst/>
          </a:prstGeom>
          <a:noFill/>
          <a:ln cap="rnd">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4" name="TextBox 10">
            <a:extLst>
              <a:ext uri="{FF2B5EF4-FFF2-40B4-BE49-F238E27FC236}">
                <a16:creationId xmlns:a16="http://schemas.microsoft.com/office/drawing/2014/main" id="{BB2C266E-26FA-8ED7-CDD3-4A9326C1CAC8}"/>
              </a:ext>
            </a:extLst>
          </p:cNvPr>
          <p:cNvSpPr txBox="1"/>
          <p:nvPr/>
        </p:nvSpPr>
        <p:spPr>
          <a:xfrm>
            <a:off x="488271" y="823334"/>
            <a:ext cx="609603" cy="584777"/>
          </a:xfrm>
          <a:prstGeom prst="rect">
            <a:avLst/>
          </a:prstGeom>
          <a:noFill/>
          <a:ln cap="rnd">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5" name="Title 1">
            <a:extLst>
              <a:ext uri="{FF2B5EF4-FFF2-40B4-BE49-F238E27FC236}">
                <a16:creationId xmlns:a16="http://schemas.microsoft.com/office/drawing/2014/main" id="{52225FF3-A5A7-2D89-18C2-F87EEAB94825}"/>
              </a:ext>
            </a:extLst>
          </p:cNvPr>
          <p:cNvSpPr txBox="1">
            <a:spLocks noGrp="1"/>
          </p:cNvSpPr>
          <p:nvPr>
            <p:ph type="title"/>
          </p:nvPr>
        </p:nvSpPr>
        <p:spPr>
          <a:xfrm>
            <a:off x="992270" y="609603"/>
            <a:ext cx="9550395" cy="2743200"/>
          </a:xfrm>
        </p:spPr>
        <p:txBody>
          <a:bodyPr/>
          <a:lstStyle>
            <a:lvl1pPr>
              <a:defRPr sz="3200" cap="none"/>
            </a:lvl1pPr>
          </a:lstStyle>
          <a:p>
            <a:pPr lvl="0"/>
            <a:r>
              <a:rPr lang="en-GB"/>
              <a:t>Click to edit Master title style</a:t>
            </a:r>
            <a:endParaRPr lang="en-US"/>
          </a:p>
        </p:txBody>
      </p:sp>
      <p:sp>
        <p:nvSpPr>
          <p:cNvPr id="6" name="Text Placeholder 9">
            <a:extLst>
              <a:ext uri="{FF2B5EF4-FFF2-40B4-BE49-F238E27FC236}">
                <a16:creationId xmlns:a16="http://schemas.microsoft.com/office/drawing/2014/main" id="{9BEB6B2F-C8A4-CE1F-FE17-4933EDA8BAEF}"/>
              </a:ext>
            </a:extLst>
          </p:cNvPr>
          <p:cNvSpPr txBox="1">
            <a:spLocks noGrp="1"/>
          </p:cNvSpPr>
          <p:nvPr>
            <p:ph type="body" idx="4294967295"/>
          </p:nvPr>
        </p:nvSpPr>
        <p:spPr>
          <a:xfrm>
            <a:off x="1097874" y="3352803"/>
            <a:ext cx="9339187" cy="381003"/>
          </a:xfrm>
        </p:spPr>
        <p:txBody>
          <a:bodyPr/>
          <a:lstStyle>
            <a:lvl1pPr marL="0" indent="0">
              <a:buNone/>
              <a:defRPr/>
            </a:lvl1pPr>
          </a:lstStyle>
          <a:p>
            <a:pPr lvl="0"/>
            <a:r>
              <a:rPr lang="en-GB"/>
              <a:t>Click to edit Master text styles</a:t>
            </a:r>
          </a:p>
        </p:txBody>
      </p:sp>
      <p:sp>
        <p:nvSpPr>
          <p:cNvPr id="7" name="Text Placeholder 2">
            <a:extLst>
              <a:ext uri="{FF2B5EF4-FFF2-40B4-BE49-F238E27FC236}">
                <a16:creationId xmlns:a16="http://schemas.microsoft.com/office/drawing/2014/main" id="{2DAEE99A-62C2-4EB9-EFF1-809E174E0222}"/>
              </a:ext>
            </a:extLst>
          </p:cNvPr>
          <p:cNvSpPr txBox="1">
            <a:spLocks noGrp="1"/>
          </p:cNvSpPr>
          <p:nvPr>
            <p:ph type="body" idx="4294967295"/>
          </p:nvPr>
        </p:nvSpPr>
        <p:spPr>
          <a:xfrm>
            <a:off x="687464" y="4343400"/>
            <a:ext cx="10152363" cy="1447796"/>
          </a:xfrm>
        </p:spPr>
        <p:txBody>
          <a:bodyPr/>
          <a:lstStyle>
            <a:lvl1pPr marL="0" indent="0">
              <a:buNone/>
              <a:defRPr sz="2000"/>
            </a:lvl1pPr>
          </a:lstStyle>
          <a:p>
            <a:pPr lvl="0"/>
            <a:r>
              <a:rPr lang="en-GB"/>
              <a:t>Click to edit Master text styles</a:t>
            </a:r>
          </a:p>
        </p:txBody>
      </p:sp>
      <p:sp>
        <p:nvSpPr>
          <p:cNvPr id="8" name="Date Placeholder 3">
            <a:extLst>
              <a:ext uri="{FF2B5EF4-FFF2-40B4-BE49-F238E27FC236}">
                <a16:creationId xmlns:a16="http://schemas.microsoft.com/office/drawing/2014/main" id="{2CCC5AD6-320A-E3AF-3034-8D6D5695016A}"/>
              </a:ext>
            </a:extLst>
          </p:cNvPr>
          <p:cNvSpPr txBox="1">
            <a:spLocks noGrp="1"/>
          </p:cNvSpPr>
          <p:nvPr>
            <p:ph type="dt" sz="half" idx="7"/>
          </p:nvPr>
        </p:nvSpPr>
        <p:spPr>
          <a:xfrm>
            <a:off x="8589663" y="5870576"/>
            <a:ext cx="1600200" cy="377820"/>
          </a:xfrm>
        </p:spPr>
        <p:txBody>
          <a:bodyPr/>
          <a:lstStyle>
            <a:lvl1pPr>
              <a:defRPr/>
            </a:lvl1pPr>
          </a:lstStyle>
          <a:p>
            <a:pPr lvl="0"/>
            <a:fld id="{5EB1D057-66D9-4F6C-AEC4-36AC22510F5D}" type="datetime1">
              <a:rPr lang="en-US"/>
              <a:pPr lvl="0"/>
              <a:t>9/9/2024</a:t>
            </a:fld>
            <a:endParaRPr lang="en-US"/>
          </a:p>
        </p:txBody>
      </p:sp>
      <p:sp>
        <p:nvSpPr>
          <p:cNvPr id="9" name="Footer Placeholder 4">
            <a:extLst>
              <a:ext uri="{FF2B5EF4-FFF2-40B4-BE49-F238E27FC236}">
                <a16:creationId xmlns:a16="http://schemas.microsoft.com/office/drawing/2014/main" id="{566DD765-A5D4-E008-53F3-14AB8B598586}"/>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10" name="Slide Number Placeholder 5">
            <a:extLst>
              <a:ext uri="{FF2B5EF4-FFF2-40B4-BE49-F238E27FC236}">
                <a16:creationId xmlns:a16="http://schemas.microsoft.com/office/drawing/2014/main" id="{94A4C3CD-F822-C0AA-C8DF-37981BFB11B1}"/>
              </a:ext>
            </a:extLst>
          </p:cNvPr>
          <p:cNvSpPr txBox="1">
            <a:spLocks noGrp="1"/>
          </p:cNvSpPr>
          <p:nvPr>
            <p:ph type="sldNum" sz="quarter" idx="8"/>
          </p:nvPr>
        </p:nvSpPr>
        <p:spPr>
          <a:xfrm>
            <a:off x="10266060" y="5870576"/>
            <a:ext cx="551163" cy="377820"/>
          </a:xfrm>
        </p:spPr>
        <p:txBody>
          <a:bodyPr/>
          <a:lstStyle>
            <a:lvl1pPr>
              <a:defRPr/>
            </a:lvl1pPr>
          </a:lstStyle>
          <a:p>
            <a:pPr lvl="0"/>
            <a:fld id="{190BF363-ACF3-4CB4-B8DE-4233C510FAF1}" type="slidenum">
              <a:t>‹#›</a:t>
            </a:fld>
            <a:endParaRPr lang="en-US"/>
          </a:p>
        </p:txBody>
      </p:sp>
    </p:spTree>
    <p:extLst>
      <p:ext uri="{BB962C8B-B14F-4D97-AF65-F5344CB8AC3E}">
        <p14:creationId xmlns:p14="http://schemas.microsoft.com/office/powerpoint/2010/main" val="1432727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B491BAF8-6593-E60C-88D8-847883C0076C}"/>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81C39FA3-DDC4-ED50-38FB-F0FEEAA0F6AB}"/>
              </a:ext>
            </a:extLst>
          </p:cNvPr>
          <p:cNvSpPr txBox="1">
            <a:spLocks noGrp="1"/>
          </p:cNvSpPr>
          <p:nvPr>
            <p:ph type="title"/>
          </p:nvPr>
        </p:nvSpPr>
        <p:spPr>
          <a:xfrm>
            <a:off x="685800" y="3308582"/>
            <a:ext cx="10131423" cy="1468800"/>
          </a:xfrm>
        </p:spPr>
        <p:txBody>
          <a:bodyPr anchor="b"/>
          <a:lstStyle>
            <a:lvl1pPr>
              <a:defRPr sz="3200" cap="none"/>
            </a:lvl1pPr>
          </a:lstStyle>
          <a:p>
            <a:pPr lvl="0"/>
            <a:r>
              <a:rPr lang="en-GB"/>
              <a:t>Click to edit Master title style</a:t>
            </a:r>
            <a:endParaRPr lang="en-US"/>
          </a:p>
        </p:txBody>
      </p:sp>
      <p:sp>
        <p:nvSpPr>
          <p:cNvPr id="4" name="Text Placeholder 2">
            <a:extLst>
              <a:ext uri="{FF2B5EF4-FFF2-40B4-BE49-F238E27FC236}">
                <a16:creationId xmlns:a16="http://schemas.microsoft.com/office/drawing/2014/main" id="{F782CDF3-B298-0BE6-2D8A-512BA559CD83}"/>
              </a:ext>
            </a:extLst>
          </p:cNvPr>
          <p:cNvSpPr txBox="1">
            <a:spLocks noGrp="1"/>
          </p:cNvSpPr>
          <p:nvPr>
            <p:ph type="body" idx="4294967295"/>
          </p:nvPr>
        </p:nvSpPr>
        <p:spPr>
          <a:xfrm>
            <a:off x="685800" y="4777383"/>
            <a:ext cx="10131423" cy="860395"/>
          </a:xfrm>
        </p:spPr>
        <p:txBody>
          <a:bodyPr anchor="t"/>
          <a:lstStyle>
            <a:lvl1pPr marL="0" indent="0">
              <a:buNone/>
              <a:defRPr sz="2000"/>
            </a:lvl1pPr>
          </a:lstStyle>
          <a:p>
            <a:pPr lvl="0"/>
            <a:r>
              <a:rPr lang="en-GB"/>
              <a:t>Click to edit Master text styles</a:t>
            </a:r>
          </a:p>
        </p:txBody>
      </p:sp>
      <p:sp>
        <p:nvSpPr>
          <p:cNvPr id="5" name="Date Placeholder 3">
            <a:extLst>
              <a:ext uri="{FF2B5EF4-FFF2-40B4-BE49-F238E27FC236}">
                <a16:creationId xmlns:a16="http://schemas.microsoft.com/office/drawing/2014/main" id="{E76D2334-2746-E23A-5D42-1E52BF5E907E}"/>
              </a:ext>
            </a:extLst>
          </p:cNvPr>
          <p:cNvSpPr txBox="1">
            <a:spLocks noGrp="1"/>
          </p:cNvSpPr>
          <p:nvPr>
            <p:ph type="dt" sz="half" idx="7"/>
          </p:nvPr>
        </p:nvSpPr>
        <p:spPr>
          <a:xfrm>
            <a:off x="8589663" y="5870576"/>
            <a:ext cx="1600200" cy="377820"/>
          </a:xfrm>
        </p:spPr>
        <p:txBody>
          <a:bodyPr/>
          <a:lstStyle>
            <a:lvl1pPr>
              <a:defRPr/>
            </a:lvl1pPr>
          </a:lstStyle>
          <a:p>
            <a:pPr lvl="0"/>
            <a:fld id="{63FB4F1B-AF1F-4AE7-9C2F-FC5DA00FC953}" type="datetime1">
              <a:rPr lang="en-US"/>
              <a:pPr lvl="0"/>
              <a:t>9/9/2024</a:t>
            </a:fld>
            <a:endParaRPr lang="en-US"/>
          </a:p>
        </p:txBody>
      </p:sp>
      <p:sp>
        <p:nvSpPr>
          <p:cNvPr id="6" name="Footer Placeholder 4">
            <a:extLst>
              <a:ext uri="{FF2B5EF4-FFF2-40B4-BE49-F238E27FC236}">
                <a16:creationId xmlns:a16="http://schemas.microsoft.com/office/drawing/2014/main" id="{7B41F2C6-F379-8583-0D47-5D3E6D7D8039}"/>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DF250B6E-723B-0B5B-8D97-55442343E0EE}"/>
              </a:ext>
            </a:extLst>
          </p:cNvPr>
          <p:cNvSpPr txBox="1">
            <a:spLocks noGrp="1"/>
          </p:cNvSpPr>
          <p:nvPr>
            <p:ph type="sldNum" sz="quarter" idx="8"/>
          </p:nvPr>
        </p:nvSpPr>
        <p:spPr>
          <a:xfrm>
            <a:off x="10266060" y="5870576"/>
            <a:ext cx="551163" cy="377820"/>
          </a:xfrm>
        </p:spPr>
        <p:txBody>
          <a:bodyPr/>
          <a:lstStyle>
            <a:lvl1pPr>
              <a:defRPr/>
            </a:lvl1pPr>
          </a:lstStyle>
          <a:p>
            <a:pPr lvl="0"/>
            <a:fld id="{7CBF5088-CD24-407B-AC9B-81DD6DC5BBA5}" type="slidenum">
              <a:t>‹#›</a:t>
            </a:fld>
            <a:endParaRPr lang="en-US"/>
          </a:p>
        </p:txBody>
      </p:sp>
    </p:spTree>
    <p:extLst>
      <p:ext uri="{BB962C8B-B14F-4D97-AF65-F5344CB8AC3E}">
        <p14:creationId xmlns:p14="http://schemas.microsoft.com/office/powerpoint/2010/main" val="899944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2" name="Picture 10" descr="Celestia-R1---OverlayContentHD.png">
            <a:extLst>
              <a:ext uri="{FF2B5EF4-FFF2-40B4-BE49-F238E27FC236}">
                <a16:creationId xmlns:a16="http://schemas.microsoft.com/office/drawing/2014/main" id="{1274DEBA-4482-546D-1332-0C6BB85FE11A}"/>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extBox 12">
            <a:extLst>
              <a:ext uri="{FF2B5EF4-FFF2-40B4-BE49-F238E27FC236}">
                <a16:creationId xmlns:a16="http://schemas.microsoft.com/office/drawing/2014/main" id="{D45C3771-BBA3-D6EE-817B-5B3C6EE0A9CF}"/>
              </a:ext>
            </a:extLst>
          </p:cNvPr>
          <p:cNvSpPr txBox="1"/>
          <p:nvPr/>
        </p:nvSpPr>
        <p:spPr>
          <a:xfrm>
            <a:off x="10237869" y="2743200"/>
            <a:ext cx="609603" cy="584777"/>
          </a:xfrm>
          <a:prstGeom prst="rect">
            <a:avLst/>
          </a:prstGeom>
          <a:noFill/>
          <a:ln cap="rnd">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4" name="TextBox 13">
            <a:extLst>
              <a:ext uri="{FF2B5EF4-FFF2-40B4-BE49-F238E27FC236}">
                <a16:creationId xmlns:a16="http://schemas.microsoft.com/office/drawing/2014/main" id="{0A075EEB-994C-BF6F-54A9-7ED26016F7EB}"/>
              </a:ext>
            </a:extLst>
          </p:cNvPr>
          <p:cNvSpPr txBox="1"/>
          <p:nvPr/>
        </p:nvSpPr>
        <p:spPr>
          <a:xfrm>
            <a:off x="488271" y="823334"/>
            <a:ext cx="609603" cy="584777"/>
          </a:xfrm>
          <a:prstGeom prst="rect">
            <a:avLst/>
          </a:prstGeom>
          <a:noFill/>
          <a:ln cap="rnd">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5" name="Title 1">
            <a:extLst>
              <a:ext uri="{FF2B5EF4-FFF2-40B4-BE49-F238E27FC236}">
                <a16:creationId xmlns:a16="http://schemas.microsoft.com/office/drawing/2014/main" id="{2D46F6A1-184B-026F-EFB9-A7D051523039}"/>
              </a:ext>
            </a:extLst>
          </p:cNvPr>
          <p:cNvSpPr txBox="1">
            <a:spLocks noGrp="1"/>
          </p:cNvSpPr>
          <p:nvPr>
            <p:ph type="title"/>
          </p:nvPr>
        </p:nvSpPr>
        <p:spPr>
          <a:xfrm>
            <a:off x="992270" y="609603"/>
            <a:ext cx="9550395" cy="2743200"/>
          </a:xfrm>
        </p:spPr>
        <p:txBody>
          <a:bodyPr/>
          <a:lstStyle>
            <a:lvl1pPr>
              <a:defRPr sz="3200" cap="none"/>
            </a:lvl1pPr>
          </a:lstStyle>
          <a:p>
            <a:pPr lvl="0"/>
            <a:r>
              <a:rPr lang="en-GB"/>
              <a:t>Click to edit Master title style</a:t>
            </a:r>
            <a:endParaRPr lang="en-US"/>
          </a:p>
        </p:txBody>
      </p:sp>
      <p:sp>
        <p:nvSpPr>
          <p:cNvPr id="6" name="Text Placeholder 9">
            <a:extLst>
              <a:ext uri="{FF2B5EF4-FFF2-40B4-BE49-F238E27FC236}">
                <a16:creationId xmlns:a16="http://schemas.microsoft.com/office/drawing/2014/main" id="{59D68A8B-26C5-69CF-F36B-CFE2BAA01FE0}"/>
              </a:ext>
            </a:extLst>
          </p:cNvPr>
          <p:cNvSpPr txBox="1">
            <a:spLocks noGrp="1"/>
          </p:cNvSpPr>
          <p:nvPr>
            <p:ph type="body" idx="4294967295"/>
          </p:nvPr>
        </p:nvSpPr>
        <p:spPr>
          <a:xfrm>
            <a:off x="685800" y="3886200"/>
            <a:ext cx="10135438" cy="888997"/>
          </a:xfrm>
        </p:spPr>
        <p:txBody>
          <a:bodyPr anchor="b"/>
          <a:lstStyle>
            <a:lvl1pPr marL="0">
              <a:buNone/>
              <a:defRPr sz="2400"/>
            </a:lvl1pPr>
          </a:lstStyle>
          <a:p>
            <a:pPr lvl="0"/>
            <a:r>
              <a:rPr lang="en-GB"/>
              <a:t>Click to edit Master text styles</a:t>
            </a:r>
          </a:p>
        </p:txBody>
      </p:sp>
      <p:sp>
        <p:nvSpPr>
          <p:cNvPr id="7" name="Text Placeholder 2">
            <a:extLst>
              <a:ext uri="{FF2B5EF4-FFF2-40B4-BE49-F238E27FC236}">
                <a16:creationId xmlns:a16="http://schemas.microsoft.com/office/drawing/2014/main" id="{8EF6CAB4-93DB-CF00-3730-1DD7F8E2D523}"/>
              </a:ext>
            </a:extLst>
          </p:cNvPr>
          <p:cNvSpPr txBox="1">
            <a:spLocks noGrp="1"/>
          </p:cNvSpPr>
          <p:nvPr>
            <p:ph type="body" idx="4294967295"/>
          </p:nvPr>
        </p:nvSpPr>
        <p:spPr>
          <a:xfrm>
            <a:off x="685800" y="4775197"/>
            <a:ext cx="10135438" cy="1015998"/>
          </a:xfrm>
        </p:spPr>
        <p:txBody>
          <a:bodyPr anchor="t"/>
          <a:lstStyle>
            <a:lvl1pPr marL="0" indent="0">
              <a:buNone/>
              <a:defRPr/>
            </a:lvl1pPr>
          </a:lstStyle>
          <a:p>
            <a:pPr lvl="0"/>
            <a:r>
              <a:rPr lang="en-GB"/>
              <a:t>Click to edit Master text styles</a:t>
            </a:r>
          </a:p>
        </p:txBody>
      </p:sp>
      <p:sp>
        <p:nvSpPr>
          <p:cNvPr id="8" name="Date Placeholder 3">
            <a:extLst>
              <a:ext uri="{FF2B5EF4-FFF2-40B4-BE49-F238E27FC236}">
                <a16:creationId xmlns:a16="http://schemas.microsoft.com/office/drawing/2014/main" id="{3DBF3E82-C6A6-7277-F7CD-EDDC3B960E42}"/>
              </a:ext>
            </a:extLst>
          </p:cNvPr>
          <p:cNvSpPr txBox="1">
            <a:spLocks noGrp="1"/>
          </p:cNvSpPr>
          <p:nvPr>
            <p:ph type="dt" sz="half" idx="7"/>
          </p:nvPr>
        </p:nvSpPr>
        <p:spPr>
          <a:xfrm>
            <a:off x="8589663" y="5870576"/>
            <a:ext cx="1600200" cy="377820"/>
          </a:xfrm>
        </p:spPr>
        <p:txBody>
          <a:bodyPr/>
          <a:lstStyle>
            <a:lvl1pPr>
              <a:defRPr/>
            </a:lvl1pPr>
          </a:lstStyle>
          <a:p>
            <a:pPr lvl="0"/>
            <a:fld id="{BB7583F5-CEFC-4389-8CDC-0AA769299DB4}" type="datetime1">
              <a:rPr lang="en-US"/>
              <a:pPr lvl="0"/>
              <a:t>9/9/2024</a:t>
            </a:fld>
            <a:endParaRPr lang="en-US"/>
          </a:p>
        </p:txBody>
      </p:sp>
      <p:sp>
        <p:nvSpPr>
          <p:cNvPr id="9" name="Footer Placeholder 4">
            <a:extLst>
              <a:ext uri="{FF2B5EF4-FFF2-40B4-BE49-F238E27FC236}">
                <a16:creationId xmlns:a16="http://schemas.microsoft.com/office/drawing/2014/main" id="{F9D03807-0D1C-2CE1-A986-230C0EFCB115}"/>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10" name="Slide Number Placeholder 5">
            <a:extLst>
              <a:ext uri="{FF2B5EF4-FFF2-40B4-BE49-F238E27FC236}">
                <a16:creationId xmlns:a16="http://schemas.microsoft.com/office/drawing/2014/main" id="{EE2F6FBC-F7A5-1266-AEE7-33A6AB88908D}"/>
              </a:ext>
            </a:extLst>
          </p:cNvPr>
          <p:cNvSpPr txBox="1">
            <a:spLocks noGrp="1"/>
          </p:cNvSpPr>
          <p:nvPr>
            <p:ph type="sldNum" sz="quarter" idx="8"/>
          </p:nvPr>
        </p:nvSpPr>
        <p:spPr>
          <a:xfrm>
            <a:off x="10266060" y="5870576"/>
            <a:ext cx="551163" cy="377820"/>
          </a:xfrm>
        </p:spPr>
        <p:txBody>
          <a:bodyPr/>
          <a:lstStyle>
            <a:lvl1pPr>
              <a:defRPr/>
            </a:lvl1pPr>
          </a:lstStyle>
          <a:p>
            <a:pPr lvl="0"/>
            <a:fld id="{70E2196E-5D1F-48DC-9FE6-198289971B91}" type="slidenum">
              <a:t>‹#›</a:t>
            </a:fld>
            <a:endParaRPr lang="en-US"/>
          </a:p>
        </p:txBody>
      </p:sp>
    </p:spTree>
    <p:extLst>
      <p:ext uri="{BB962C8B-B14F-4D97-AF65-F5344CB8AC3E}">
        <p14:creationId xmlns:p14="http://schemas.microsoft.com/office/powerpoint/2010/main" val="1451757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DE377495-617E-706A-A858-AF3E5E58559D}"/>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80E5231A-E165-09CD-9AB9-6704566F1542}"/>
              </a:ext>
            </a:extLst>
          </p:cNvPr>
          <p:cNvSpPr txBox="1">
            <a:spLocks noGrp="1"/>
          </p:cNvSpPr>
          <p:nvPr>
            <p:ph type="title"/>
          </p:nvPr>
        </p:nvSpPr>
        <p:spPr>
          <a:xfrm>
            <a:off x="685800" y="609603"/>
            <a:ext cx="10131423" cy="2743200"/>
          </a:xfrm>
        </p:spPr>
        <p:txBody>
          <a:bodyPr/>
          <a:lstStyle>
            <a:lvl1pPr>
              <a:defRPr/>
            </a:lvl1pPr>
          </a:lstStyle>
          <a:p>
            <a:pPr lvl="0"/>
            <a:r>
              <a:rPr lang="en-GB"/>
              <a:t>Click to edit Master title style</a:t>
            </a:r>
            <a:endParaRPr lang="en-US"/>
          </a:p>
        </p:txBody>
      </p:sp>
      <p:sp>
        <p:nvSpPr>
          <p:cNvPr id="4" name="Text Placeholder 9">
            <a:extLst>
              <a:ext uri="{FF2B5EF4-FFF2-40B4-BE49-F238E27FC236}">
                <a16:creationId xmlns:a16="http://schemas.microsoft.com/office/drawing/2014/main" id="{8CE14272-DA3A-380E-E322-71DCFDBFA219}"/>
              </a:ext>
            </a:extLst>
          </p:cNvPr>
          <p:cNvSpPr txBox="1">
            <a:spLocks noGrp="1"/>
          </p:cNvSpPr>
          <p:nvPr>
            <p:ph type="body" idx="4294967295"/>
          </p:nvPr>
        </p:nvSpPr>
        <p:spPr>
          <a:xfrm>
            <a:off x="685800" y="3505196"/>
            <a:ext cx="10131423" cy="838203"/>
          </a:xfrm>
        </p:spPr>
        <p:txBody>
          <a:bodyPr anchor="b"/>
          <a:lstStyle>
            <a:lvl1pPr marL="0">
              <a:buNone/>
              <a:defRPr sz="2800"/>
            </a:lvl1pPr>
          </a:lstStyle>
          <a:p>
            <a:pPr lvl="0"/>
            <a:r>
              <a:rPr lang="en-GB"/>
              <a:t>Click to edit Master text styles</a:t>
            </a:r>
          </a:p>
        </p:txBody>
      </p:sp>
      <p:sp>
        <p:nvSpPr>
          <p:cNvPr id="5" name="Text Placeholder 2">
            <a:extLst>
              <a:ext uri="{FF2B5EF4-FFF2-40B4-BE49-F238E27FC236}">
                <a16:creationId xmlns:a16="http://schemas.microsoft.com/office/drawing/2014/main" id="{7A20AF5C-239F-1C08-EE0A-33BEE8CA9DE5}"/>
              </a:ext>
            </a:extLst>
          </p:cNvPr>
          <p:cNvSpPr txBox="1">
            <a:spLocks noGrp="1"/>
          </p:cNvSpPr>
          <p:nvPr>
            <p:ph type="body" idx="4294967295"/>
          </p:nvPr>
        </p:nvSpPr>
        <p:spPr>
          <a:xfrm>
            <a:off x="685800" y="4343400"/>
            <a:ext cx="10131423" cy="1447796"/>
          </a:xfrm>
        </p:spPr>
        <p:txBody>
          <a:bodyPr anchor="t"/>
          <a:lstStyle>
            <a:lvl1pPr marL="0" indent="0">
              <a:buNone/>
              <a:defRPr/>
            </a:lvl1pPr>
          </a:lstStyle>
          <a:p>
            <a:pPr lvl="0"/>
            <a:r>
              <a:rPr lang="en-GB"/>
              <a:t>Click to edit Master text styles</a:t>
            </a:r>
          </a:p>
        </p:txBody>
      </p:sp>
      <p:sp>
        <p:nvSpPr>
          <p:cNvPr id="6" name="Date Placeholder 3">
            <a:extLst>
              <a:ext uri="{FF2B5EF4-FFF2-40B4-BE49-F238E27FC236}">
                <a16:creationId xmlns:a16="http://schemas.microsoft.com/office/drawing/2014/main" id="{484C4391-AC14-DAF3-AEEA-0466CB23D324}"/>
              </a:ext>
            </a:extLst>
          </p:cNvPr>
          <p:cNvSpPr txBox="1">
            <a:spLocks noGrp="1"/>
          </p:cNvSpPr>
          <p:nvPr>
            <p:ph type="dt" sz="half" idx="7"/>
          </p:nvPr>
        </p:nvSpPr>
        <p:spPr>
          <a:xfrm>
            <a:off x="8589663" y="5870576"/>
            <a:ext cx="1600200" cy="377820"/>
          </a:xfrm>
        </p:spPr>
        <p:txBody>
          <a:bodyPr/>
          <a:lstStyle>
            <a:lvl1pPr>
              <a:defRPr/>
            </a:lvl1pPr>
          </a:lstStyle>
          <a:p>
            <a:pPr lvl="0"/>
            <a:fld id="{C70E7B4B-8DF6-4F6E-955A-32B0764B3087}" type="datetime1">
              <a:rPr lang="en-US"/>
              <a:pPr lvl="0"/>
              <a:t>9/9/2024</a:t>
            </a:fld>
            <a:endParaRPr lang="en-US"/>
          </a:p>
        </p:txBody>
      </p:sp>
      <p:sp>
        <p:nvSpPr>
          <p:cNvPr id="7" name="Footer Placeholder 4">
            <a:extLst>
              <a:ext uri="{FF2B5EF4-FFF2-40B4-BE49-F238E27FC236}">
                <a16:creationId xmlns:a16="http://schemas.microsoft.com/office/drawing/2014/main" id="{3EE06E68-16CA-CE91-4BC1-058767068F28}"/>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8" name="Slide Number Placeholder 5">
            <a:extLst>
              <a:ext uri="{FF2B5EF4-FFF2-40B4-BE49-F238E27FC236}">
                <a16:creationId xmlns:a16="http://schemas.microsoft.com/office/drawing/2014/main" id="{AB263F56-92FC-7DF1-119E-A2647F74FD18}"/>
              </a:ext>
            </a:extLst>
          </p:cNvPr>
          <p:cNvSpPr txBox="1">
            <a:spLocks noGrp="1"/>
          </p:cNvSpPr>
          <p:nvPr>
            <p:ph type="sldNum" sz="quarter" idx="8"/>
          </p:nvPr>
        </p:nvSpPr>
        <p:spPr>
          <a:xfrm>
            <a:off x="10266060" y="5870576"/>
            <a:ext cx="551163" cy="377820"/>
          </a:xfrm>
        </p:spPr>
        <p:txBody>
          <a:bodyPr/>
          <a:lstStyle>
            <a:lvl1pPr>
              <a:defRPr/>
            </a:lvl1pPr>
          </a:lstStyle>
          <a:p>
            <a:pPr lvl="0"/>
            <a:fld id="{133B9B2A-9FE3-43B9-A5CC-F1C94875BE27}" type="slidenum">
              <a:t>‹#›</a:t>
            </a:fld>
            <a:endParaRPr lang="en-US"/>
          </a:p>
        </p:txBody>
      </p:sp>
    </p:spTree>
    <p:extLst>
      <p:ext uri="{BB962C8B-B14F-4D97-AF65-F5344CB8AC3E}">
        <p14:creationId xmlns:p14="http://schemas.microsoft.com/office/powerpoint/2010/main" val="1897713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1A615233-6D5D-195B-AB4C-1D956978ED74}"/>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Vertical Text Placeholder 2">
            <a:extLst>
              <a:ext uri="{FF2B5EF4-FFF2-40B4-BE49-F238E27FC236}">
                <a16:creationId xmlns:a16="http://schemas.microsoft.com/office/drawing/2014/main" id="{9D761A64-6940-3D74-942D-A7EB105ADC50}"/>
              </a:ext>
            </a:extLst>
          </p:cNvPr>
          <p:cNvSpPr txBox="1">
            <a:spLocks noGrp="1"/>
          </p:cNvSpPr>
          <p:nvPr>
            <p:ph type="body" orient="vert" idx="1"/>
          </p:nvPr>
        </p:nvSpPr>
        <p:spPr>
          <a:xfrm>
            <a:off x="685800" y="2142064"/>
            <a:ext cx="10131423" cy="3649132"/>
          </a:xfrm>
        </p:spPr>
        <p:txBody>
          <a:bodyPr vert="eaVert" anchor="t"/>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6E0C9D-58AA-F48D-4771-E3316C3F710C}"/>
              </a:ext>
            </a:extLst>
          </p:cNvPr>
          <p:cNvSpPr txBox="1">
            <a:spLocks noGrp="1"/>
          </p:cNvSpPr>
          <p:nvPr>
            <p:ph type="dt" sz="half" idx="7"/>
          </p:nvPr>
        </p:nvSpPr>
        <p:spPr>
          <a:xfrm>
            <a:off x="8589663" y="5870576"/>
            <a:ext cx="1600200" cy="377820"/>
          </a:xfrm>
        </p:spPr>
        <p:txBody>
          <a:bodyPr/>
          <a:lstStyle>
            <a:lvl1pPr>
              <a:defRPr/>
            </a:lvl1pPr>
          </a:lstStyle>
          <a:p>
            <a:pPr lvl="0"/>
            <a:fld id="{BFE53BC5-3FEF-4637-A480-4706A94E4665}" type="datetime1">
              <a:rPr lang="en-US"/>
              <a:pPr lvl="0"/>
              <a:t>9/9/2024</a:t>
            </a:fld>
            <a:endParaRPr lang="en-US"/>
          </a:p>
        </p:txBody>
      </p:sp>
      <p:sp>
        <p:nvSpPr>
          <p:cNvPr id="5" name="Footer Placeholder 4">
            <a:extLst>
              <a:ext uri="{FF2B5EF4-FFF2-40B4-BE49-F238E27FC236}">
                <a16:creationId xmlns:a16="http://schemas.microsoft.com/office/drawing/2014/main" id="{B6A3AB15-ADF1-E6CF-18FE-512BEEAE5CEF}"/>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41E8F789-5146-DB2D-8B7A-92DD2D12321C}"/>
              </a:ext>
            </a:extLst>
          </p:cNvPr>
          <p:cNvSpPr txBox="1">
            <a:spLocks noGrp="1"/>
          </p:cNvSpPr>
          <p:nvPr>
            <p:ph type="sldNum" sz="quarter" idx="8"/>
          </p:nvPr>
        </p:nvSpPr>
        <p:spPr>
          <a:xfrm>
            <a:off x="10266060" y="5870576"/>
            <a:ext cx="551163" cy="377820"/>
          </a:xfrm>
        </p:spPr>
        <p:txBody>
          <a:bodyPr/>
          <a:lstStyle>
            <a:lvl1pPr>
              <a:defRPr/>
            </a:lvl1pPr>
          </a:lstStyle>
          <a:p>
            <a:pPr lvl="0"/>
            <a:fld id="{A8BC4C9B-97FC-4420-9515-DBD6B30CDB6B}" type="slidenum">
              <a:t>‹#›</a:t>
            </a:fld>
            <a:endParaRPr lang="en-US"/>
          </a:p>
        </p:txBody>
      </p:sp>
      <p:sp>
        <p:nvSpPr>
          <p:cNvPr id="7" name="Title 1">
            <a:extLst>
              <a:ext uri="{FF2B5EF4-FFF2-40B4-BE49-F238E27FC236}">
                <a16:creationId xmlns:a16="http://schemas.microsoft.com/office/drawing/2014/main" id="{F4D3AE86-3A78-1050-BEB5-A3BB39916E83}"/>
              </a:ext>
            </a:extLst>
          </p:cNvPr>
          <p:cNvSpPr txBox="1">
            <a:spLocks noGrp="1"/>
          </p:cNvSpPr>
          <p:nvPr>
            <p:ph type="title"/>
          </p:nvPr>
        </p:nvSpPr>
        <p:spPr>
          <a:xfrm>
            <a:off x="685800" y="609603"/>
            <a:ext cx="10131423" cy="1456264"/>
          </a:xfrm>
        </p:spPr>
        <p:txBody>
          <a:bodyPr/>
          <a:lstStyle>
            <a:lvl1pPr>
              <a:defRPr/>
            </a:lvl1pPr>
          </a:lstStyle>
          <a:p>
            <a:pPr lvl="0"/>
            <a:r>
              <a:rPr lang="en-GB"/>
              <a:t>Click to edit Master title style</a:t>
            </a:r>
            <a:endParaRPr lang="en-US"/>
          </a:p>
        </p:txBody>
      </p:sp>
    </p:spTree>
    <p:extLst>
      <p:ext uri="{BB962C8B-B14F-4D97-AF65-F5344CB8AC3E}">
        <p14:creationId xmlns:p14="http://schemas.microsoft.com/office/powerpoint/2010/main" val="1676215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CCD7CF28-13C2-589B-9DB6-AF57026AEEAF}"/>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Vertical Title 1">
            <a:extLst>
              <a:ext uri="{FF2B5EF4-FFF2-40B4-BE49-F238E27FC236}">
                <a16:creationId xmlns:a16="http://schemas.microsoft.com/office/drawing/2014/main" id="{C5BA7D83-B374-83B6-F52D-31FE33305449}"/>
              </a:ext>
            </a:extLst>
          </p:cNvPr>
          <p:cNvSpPr txBox="1">
            <a:spLocks noGrp="1"/>
          </p:cNvSpPr>
          <p:nvPr>
            <p:ph type="title" orient="vert"/>
          </p:nvPr>
        </p:nvSpPr>
        <p:spPr>
          <a:xfrm>
            <a:off x="8658673" y="609603"/>
            <a:ext cx="2158550" cy="5181603"/>
          </a:xfrm>
        </p:spPr>
        <p:txBody>
          <a:bodyPr vert="eaVert"/>
          <a:lstStyle>
            <a:lvl1pPr>
              <a:defRPr/>
            </a:lvl1pPr>
          </a:lstStyle>
          <a:p>
            <a:pPr lvl="0"/>
            <a:r>
              <a:rPr lang="en-GB"/>
              <a:t>Click to edit Master title style</a:t>
            </a:r>
            <a:endParaRPr lang="en-US"/>
          </a:p>
        </p:txBody>
      </p:sp>
      <p:sp>
        <p:nvSpPr>
          <p:cNvPr id="4" name="Vertical Text Placeholder 2">
            <a:extLst>
              <a:ext uri="{FF2B5EF4-FFF2-40B4-BE49-F238E27FC236}">
                <a16:creationId xmlns:a16="http://schemas.microsoft.com/office/drawing/2014/main" id="{A1584236-A6F1-C1A9-58D0-441D3230EC50}"/>
              </a:ext>
            </a:extLst>
          </p:cNvPr>
          <p:cNvSpPr txBox="1">
            <a:spLocks noGrp="1"/>
          </p:cNvSpPr>
          <p:nvPr>
            <p:ph type="body" orient="vert" idx="1"/>
          </p:nvPr>
        </p:nvSpPr>
        <p:spPr>
          <a:xfrm>
            <a:off x="685800" y="609603"/>
            <a:ext cx="7832119" cy="5181603"/>
          </a:xfrm>
        </p:spPr>
        <p:txBody>
          <a:bodyPr vert="eaVert" anchor="t"/>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a:extLst>
              <a:ext uri="{FF2B5EF4-FFF2-40B4-BE49-F238E27FC236}">
                <a16:creationId xmlns:a16="http://schemas.microsoft.com/office/drawing/2014/main" id="{BEDCB34E-5BAD-1C63-A8EB-4075A8E03BFE}"/>
              </a:ext>
            </a:extLst>
          </p:cNvPr>
          <p:cNvSpPr txBox="1">
            <a:spLocks noGrp="1"/>
          </p:cNvSpPr>
          <p:nvPr>
            <p:ph type="dt" sz="half" idx="7"/>
          </p:nvPr>
        </p:nvSpPr>
        <p:spPr>
          <a:xfrm>
            <a:off x="8589663" y="5870576"/>
            <a:ext cx="1600200" cy="377820"/>
          </a:xfrm>
        </p:spPr>
        <p:txBody>
          <a:bodyPr/>
          <a:lstStyle>
            <a:lvl1pPr>
              <a:defRPr/>
            </a:lvl1pPr>
          </a:lstStyle>
          <a:p>
            <a:pPr lvl="0"/>
            <a:fld id="{E6BC4E2C-45BE-405B-8382-4E820D363B97}" type="datetime1">
              <a:rPr lang="en-US"/>
              <a:pPr lvl="0"/>
              <a:t>9/9/2024</a:t>
            </a:fld>
            <a:endParaRPr lang="en-US"/>
          </a:p>
        </p:txBody>
      </p:sp>
      <p:sp>
        <p:nvSpPr>
          <p:cNvPr id="6" name="Footer Placeholder 4">
            <a:extLst>
              <a:ext uri="{FF2B5EF4-FFF2-40B4-BE49-F238E27FC236}">
                <a16:creationId xmlns:a16="http://schemas.microsoft.com/office/drawing/2014/main" id="{9B422BD6-9509-4F88-3B13-AA86C75CFEDE}"/>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ED6C3468-6817-3F48-B8EC-E65B5E203512}"/>
              </a:ext>
            </a:extLst>
          </p:cNvPr>
          <p:cNvSpPr txBox="1">
            <a:spLocks noGrp="1"/>
          </p:cNvSpPr>
          <p:nvPr>
            <p:ph type="sldNum" sz="quarter" idx="8"/>
          </p:nvPr>
        </p:nvSpPr>
        <p:spPr>
          <a:xfrm>
            <a:off x="10266060" y="5870576"/>
            <a:ext cx="551163" cy="377820"/>
          </a:xfrm>
        </p:spPr>
        <p:txBody>
          <a:bodyPr/>
          <a:lstStyle>
            <a:lvl1pPr>
              <a:defRPr/>
            </a:lvl1pPr>
          </a:lstStyle>
          <a:p>
            <a:pPr lvl="0"/>
            <a:fld id="{B272A405-C162-416C-B287-ABC3D95112C4}" type="slidenum">
              <a:t>‹#›</a:t>
            </a:fld>
            <a:endParaRPr lang="en-US"/>
          </a:p>
        </p:txBody>
      </p:sp>
    </p:spTree>
    <p:extLst>
      <p:ext uri="{BB962C8B-B14F-4D97-AF65-F5344CB8AC3E}">
        <p14:creationId xmlns:p14="http://schemas.microsoft.com/office/powerpoint/2010/main" val="154766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5A8653FE-81BD-C907-3D07-173F03E72E67}"/>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CA36FA1E-E58B-7FE7-17D8-26D464F584C0}"/>
              </a:ext>
            </a:extLst>
          </p:cNvPr>
          <p:cNvSpPr txBox="1">
            <a:spLocks noGrp="1"/>
          </p:cNvSpPr>
          <p:nvPr>
            <p:ph type="title"/>
          </p:nvPr>
        </p:nvSpPr>
        <p:spPr>
          <a:xfrm>
            <a:off x="685800" y="609603"/>
            <a:ext cx="10131423" cy="1456264"/>
          </a:xfrm>
        </p:spPr>
        <p:txBody>
          <a:bodyPr/>
          <a:lstStyle>
            <a:lvl1pPr>
              <a:defRPr/>
            </a:lvl1pPr>
          </a:lstStyle>
          <a:p>
            <a:pPr lvl="0"/>
            <a:r>
              <a:rPr lang="en-GB"/>
              <a:t>Click to edit Master title style</a:t>
            </a:r>
            <a:endParaRPr lang="en-US"/>
          </a:p>
        </p:txBody>
      </p:sp>
      <p:sp>
        <p:nvSpPr>
          <p:cNvPr id="4" name="Content Placeholder 2">
            <a:extLst>
              <a:ext uri="{FF2B5EF4-FFF2-40B4-BE49-F238E27FC236}">
                <a16:creationId xmlns:a16="http://schemas.microsoft.com/office/drawing/2014/main" id="{9FADA75B-8D43-B1BD-E042-1AAEBEC87FDA}"/>
              </a:ext>
            </a:extLst>
          </p:cNvPr>
          <p:cNvSpPr txBox="1">
            <a:spLocks noGrp="1"/>
          </p:cNvSpPr>
          <p:nvPr>
            <p:ph idx="1"/>
          </p:nvPr>
        </p:nvSpPr>
        <p:spPr>
          <a:xfrm>
            <a:off x="685800" y="2142064"/>
            <a:ext cx="10131423" cy="3649132"/>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a:extLst>
              <a:ext uri="{FF2B5EF4-FFF2-40B4-BE49-F238E27FC236}">
                <a16:creationId xmlns:a16="http://schemas.microsoft.com/office/drawing/2014/main" id="{277C5B8D-D55C-66B0-2AE7-E697392BFBB3}"/>
              </a:ext>
            </a:extLst>
          </p:cNvPr>
          <p:cNvSpPr txBox="1">
            <a:spLocks noGrp="1"/>
          </p:cNvSpPr>
          <p:nvPr>
            <p:ph type="dt" sz="half" idx="7"/>
          </p:nvPr>
        </p:nvSpPr>
        <p:spPr>
          <a:xfrm>
            <a:off x="8589663" y="5870576"/>
            <a:ext cx="1600200" cy="377820"/>
          </a:xfrm>
        </p:spPr>
        <p:txBody>
          <a:bodyPr/>
          <a:lstStyle>
            <a:lvl1pPr>
              <a:defRPr/>
            </a:lvl1pPr>
          </a:lstStyle>
          <a:p>
            <a:pPr lvl="0"/>
            <a:fld id="{DEB2DA7E-F218-4BA8-BA72-A6ED75E5BFA7}" type="datetime1">
              <a:rPr lang="en-US"/>
              <a:pPr lvl="0"/>
              <a:t>9/9/2024</a:t>
            </a:fld>
            <a:endParaRPr lang="en-US"/>
          </a:p>
        </p:txBody>
      </p:sp>
      <p:sp>
        <p:nvSpPr>
          <p:cNvPr id="6" name="Footer Placeholder 4">
            <a:extLst>
              <a:ext uri="{FF2B5EF4-FFF2-40B4-BE49-F238E27FC236}">
                <a16:creationId xmlns:a16="http://schemas.microsoft.com/office/drawing/2014/main" id="{8D0B26DD-852A-C30E-43CD-CD9BA74484C2}"/>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B6930E82-E569-4EAB-06EF-CD9625107DE4}"/>
              </a:ext>
            </a:extLst>
          </p:cNvPr>
          <p:cNvSpPr txBox="1">
            <a:spLocks noGrp="1"/>
          </p:cNvSpPr>
          <p:nvPr>
            <p:ph type="sldNum" sz="quarter" idx="8"/>
          </p:nvPr>
        </p:nvSpPr>
        <p:spPr>
          <a:xfrm>
            <a:off x="10266060" y="5870576"/>
            <a:ext cx="551163" cy="377820"/>
          </a:xfrm>
        </p:spPr>
        <p:txBody>
          <a:bodyPr/>
          <a:lstStyle>
            <a:lvl1pPr>
              <a:defRPr/>
            </a:lvl1pPr>
          </a:lstStyle>
          <a:p>
            <a:pPr lvl="0"/>
            <a:fld id="{6D50050B-95F0-4527-A1D7-F691B4A2C44B}" type="slidenum">
              <a:t>‹#›</a:t>
            </a:fld>
            <a:endParaRPr lang="en-US"/>
          </a:p>
        </p:txBody>
      </p:sp>
    </p:spTree>
    <p:extLst>
      <p:ext uri="{BB962C8B-B14F-4D97-AF65-F5344CB8AC3E}">
        <p14:creationId xmlns:p14="http://schemas.microsoft.com/office/powerpoint/2010/main" val="47449229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2F702606-451E-4AAD-B446-70E892D6FE4A}"/>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CF6C8C47-C025-15A0-B407-CA45870A997D}"/>
              </a:ext>
            </a:extLst>
          </p:cNvPr>
          <p:cNvSpPr txBox="1">
            <a:spLocks noGrp="1"/>
          </p:cNvSpPr>
          <p:nvPr>
            <p:ph type="title"/>
          </p:nvPr>
        </p:nvSpPr>
        <p:spPr>
          <a:xfrm>
            <a:off x="685800" y="3308582"/>
            <a:ext cx="10131423" cy="1468800"/>
          </a:xfrm>
        </p:spPr>
        <p:txBody>
          <a:bodyPr anchor="b"/>
          <a:lstStyle>
            <a:lvl1pPr>
              <a:defRPr sz="4000"/>
            </a:lvl1pPr>
          </a:lstStyle>
          <a:p>
            <a:pPr lvl="0"/>
            <a:r>
              <a:rPr lang="en-GB"/>
              <a:t>Click to edit Master title style</a:t>
            </a:r>
            <a:endParaRPr lang="en-US"/>
          </a:p>
        </p:txBody>
      </p:sp>
      <p:sp>
        <p:nvSpPr>
          <p:cNvPr id="4" name="Text Placeholder 2">
            <a:extLst>
              <a:ext uri="{FF2B5EF4-FFF2-40B4-BE49-F238E27FC236}">
                <a16:creationId xmlns:a16="http://schemas.microsoft.com/office/drawing/2014/main" id="{86A64A7B-F9F6-7CF3-CF41-F7A1D91D966E}"/>
              </a:ext>
            </a:extLst>
          </p:cNvPr>
          <p:cNvSpPr txBox="1">
            <a:spLocks noGrp="1"/>
          </p:cNvSpPr>
          <p:nvPr>
            <p:ph type="body" idx="1"/>
          </p:nvPr>
        </p:nvSpPr>
        <p:spPr>
          <a:xfrm>
            <a:off x="685800" y="4777383"/>
            <a:ext cx="10131423" cy="860395"/>
          </a:xfrm>
        </p:spPr>
        <p:txBody>
          <a:bodyPr anchor="t"/>
          <a:lstStyle>
            <a:lvl1pPr marL="0" indent="0">
              <a:buNone/>
              <a:defRPr sz="2000" cap="all"/>
            </a:lvl1pPr>
          </a:lstStyle>
          <a:p>
            <a:pPr lvl="0"/>
            <a:r>
              <a:rPr lang="en-GB"/>
              <a:t>Click to edit Master text styles</a:t>
            </a:r>
          </a:p>
        </p:txBody>
      </p:sp>
      <p:sp>
        <p:nvSpPr>
          <p:cNvPr id="5" name="Date Placeholder 3">
            <a:extLst>
              <a:ext uri="{FF2B5EF4-FFF2-40B4-BE49-F238E27FC236}">
                <a16:creationId xmlns:a16="http://schemas.microsoft.com/office/drawing/2014/main" id="{96123AAE-1E44-DFD5-DF48-93183A43CF97}"/>
              </a:ext>
            </a:extLst>
          </p:cNvPr>
          <p:cNvSpPr txBox="1">
            <a:spLocks noGrp="1"/>
          </p:cNvSpPr>
          <p:nvPr>
            <p:ph type="dt" sz="half" idx="7"/>
          </p:nvPr>
        </p:nvSpPr>
        <p:spPr>
          <a:xfrm>
            <a:off x="8589663" y="5870576"/>
            <a:ext cx="1600200" cy="377820"/>
          </a:xfrm>
        </p:spPr>
        <p:txBody>
          <a:bodyPr/>
          <a:lstStyle>
            <a:lvl1pPr>
              <a:defRPr/>
            </a:lvl1pPr>
          </a:lstStyle>
          <a:p>
            <a:pPr lvl="0"/>
            <a:fld id="{845C8F33-3DB7-4B78-8411-310C531E784F}" type="datetime1">
              <a:rPr lang="en-US"/>
              <a:pPr lvl="0"/>
              <a:t>9/9/2024</a:t>
            </a:fld>
            <a:endParaRPr lang="en-US"/>
          </a:p>
        </p:txBody>
      </p:sp>
      <p:sp>
        <p:nvSpPr>
          <p:cNvPr id="6" name="Footer Placeholder 4">
            <a:extLst>
              <a:ext uri="{FF2B5EF4-FFF2-40B4-BE49-F238E27FC236}">
                <a16:creationId xmlns:a16="http://schemas.microsoft.com/office/drawing/2014/main" id="{EABE354A-C2E1-DE8F-2D75-900E515C5915}"/>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D4A1610E-34D4-0EA3-DE80-D7F59EF2EF14}"/>
              </a:ext>
            </a:extLst>
          </p:cNvPr>
          <p:cNvSpPr txBox="1">
            <a:spLocks noGrp="1"/>
          </p:cNvSpPr>
          <p:nvPr>
            <p:ph type="sldNum" sz="quarter" idx="8"/>
          </p:nvPr>
        </p:nvSpPr>
        <p:spPr>
          <a:xfrm>
            <a:off x="10266060" y="5870576"/>
            <a:ext cx="551163" cy="377820"/>
          </a:xfrm>
        </p:spPr>
        <p:txBody>
          <a:bodyPr/>
          <a:lstStyle>
            <a:lvl1pPr>
              <a:defRPr/>
            </a:lvl1pPr>
          </a:lstStyle>
          <a:p>
            <a:pPr lvl="0"/>
            <a:fld id="{734EDFF4-9997-4FDA-831A-2761099C5AC3}" type="slidenum">
              <a:t>‹#›</a:t>
            </a:fld>
            <a:endParaRPr lang="en-US"/>
          </a:p>
        </p:txBody>
      </p:sp>
    </p:spTree>
    <p:extLst>
      <p:ext uri="{BB962C8B-B14F-4D97-AF65-F5344CB8AC3E}">
        <p14:creationId xmlns:p14="http://schemas.microsoft.com/office/powerpoint/2010/main" val="55633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4035E3A2-AEF9-2419-8835-41BDC116995C}"/>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8AB5ECD8-EFCB-8EDE-2009-7723C82A7544}"/>
              </a:ext>
            </a:extLst>
          </p:cNvPr>
          <p:cNvSpPr txBox="1">
            <a:spLocks noGrp="1"/>
          </p:cNvSpPr>
          <p:nvPr>
            <p:ph type="title"/>
          </p:nvPr>
        </p:nvSpPr>
        <p:spPr>
          <a:xfrm>
            <a:off x="685800" y="609603"/>
            <a:ext cx="10131423" cy="1456264"/>
          </a:xfrm>
        </p:spPr>
        <p:txBody>
          <a:bodyPr/>
          <a:lstStyle>
            <a:lvl1pPr>
              <a:defRPr/>
            </a:lvl1pPr>
          </a:lstStyle>
          <a:p>
            <a:pPr lvl="0"/>
            <a:r>
              <a:rPr lang="en-GB"/>
              <a:t>Click to edit Master title style</a:t>
            </a:r>
            <a:endParaRPr lang="en-US"/>
          </a:p>
        </p:txBody>
      </p:sp>
      <p:sp>
        <p:nvSpPr>
          <p:cNvPr id="4" name="Content Placeholder 2">
            <a:extLst>
              <a:ext uri="{FF2B5EF4-FFF2-40B4-BE49-F238E27FC236}">
                <a16:creationId xmlns:a16="http://schemas.microsoft.com/office/drawing/2014/main" id="{B759D919-1F9A-4847-9EEE-1BCA51E45D2B}"/>
              </a:ext>
            </a:extLst>
          </p:cNvPr>
          <p:cNvSpPr txBox="1">
            <a:spLocks noGrp="1"/>
          </p:cNvSpPr>
          <p:nvPr>
            <p:ph idx="1"/>
          </p:nvPr>
        </p:nvSpPr>
        <p:spPr>
          <a:xfrm>
            <a:off x="685800" y="2142064"/>
            <a:ext cx="4995330" cy="3649132"/>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Content Placeholder 3">
            <a:extLst>
              <a:ext uri="{FF2B5EF4-FFF2-40B4-BE49-F238E27FC236}">
                <a16:creationId xmlns:a16="http://schemas.microsoft.com/office/drawing/2014/main" id="{769B2399-24FB-0E6C-F400-9A38C3F9D4CE}"/>
              </a:ext>
            </a:extLst>
          </p:cNvPr>
          <p:cNvSpPr txBox="1">
            <a:spLocks noGrp="1"/>
          </p:cNvSpPr>
          <p:nvPr>
            <p:ph idx="2"/>
          </p:nvPr>
        </p:nvSpPr>
        <p:spPr>
          <a:xfrm>
            <a:off x="5821893" y="2142064"/>
            <a:ext cx="4995330" cy="3649132"/>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Date Placeholder 4">
            <a:extLst>
              <a:ext uri="{FF2B5EF4-FFF2-40B4-BE49-F238E27FC236}">
                <a16:creationId xmlns:a16="http://schemas.microsoft.com/office/drawing/2014/main" id="{A9772E09-0FC0-2595-D454-F90C3A12CFCF}"/>
              </a:ext>
            </a:extLst>
          </p:cNvPr>
          <p:cNvSpPr txBox="1">
            <a:spLocks noGrp="1"/>
          </p:cNvSpPr>
          <p:nvPr>
            <p:ph type="dt" sz="half" idx="7"/>
          </p:nvPr>
        </p:nvSpPr>
        <p:spPr>
          <a:xfrm>
            <a:off x="8589663" y="5870576"/>
            <a:ext cx="1600200" cy="377820"/>
          </a:xfrm>
        </p:spPr>
        <p:txBody>
          <a:bodyPr/>
          <a:lstStyle>
            <a:lvl1pPr>
              <a:defRPr/>
            </a:lvl1pPr>
          </a:lstStyle>
          <a:p>
            <a:pPr lvl="0"/>
            <a:fld id="{BCAC9C57-F0AE-4CD7-8F02-32F4F44481B0}" type="datetime1">
              <a:rPr lang="en-US"/>
              <a:pPr lvl="0"/>
              <a:t>9/9/2024</a:t>
            </a:fld>
            <a:endParaRPr lang="en-US"/>
          </a:p>
        </p:txBody>
      </p:sp>
      <p:sp>
        <p:nvSpPr>
          <p:cNvPr id="7" name="Footer Placeholder 5">
            <a:extLst>
              <a:ext uri="{FF2B5EF4-FFF2-40B4-BE49-F238E27FC236}">
                <a16:creationId xmlns:a16="http://schemas.microsoft.com/office/drawing/2014/main" id="{463D27DE-8B06-1B41-DBAE-BCC9258DE7D4}"/>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9A39F5A6-1B91-756F-4B18-E6304066933F}"/>
              </a:ext>
            </a:extLst>
          </p:cNvPr>
          <p:cNvSpPr txBox="1">
            <a:spLocks noGrp="1"/>
          </p:cNvSpPr>
          <p:nvPr>
            <p:ph type="sldNum" sz="quarter" idx="8"/>
          </p:nvPr>
        </p:nvSpPr>
        <p:spPr>
          <a:xfrm>
            <a:off x="10266060" y="5870576"/>
            <a:ext cx="551163" cy="377820"/>
          </a:xfrm>
        </p:spPr>
        <p:txBody>
          <a:bodyPr/>
          <a:lstStyle>
            <a:lvl1pPr>
              <a:defRPr/>
            </a:lvl1pPr>
          </a:lstStyle>
          <a:p>
            <a:pPr lvl="0"/>
            <a:fld id="{A6F12B64-74F9-4C1D-8F39-CDAC3823F99B}" type="slidenum">
              <a:t>‹#›</a:t>
            </a:fld>
            <a:endParaRPr lang="en-US"/>
          </a:p>
        </p:txBody>
      </p:sp>
    </p:spTree>
    <p:extLst>
      <p:ext uri="{BB962C8B-B14F-4D97-AF65-F5344CB8AC3E}">
        <p14:creationId xmlns:p14="http://schemas.microsoft.com/office/powerpoint/2010/main" val="398781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58D1-D700-BBB0-3959-7CD5728B97AC}"/>
              </a:ext>
            </a:extLst>
          </p:cNvPr>
          <p:cNvSpPr txBox="1">
            <a:spLocks noGrp="1"/>
          </p:cNvSpPr>
          <p:nvPr>
            <p:ph type="title"/>
          </p:nvPr>
        </p:nvSpPr>
        <p:spPr>
          <a:xfrm>
            <a:off x="685800" y="609603"/>
            <a:ext cx="10131423" cy="1456264"/>
          </a:xfrm>
        </p:spPr>
        <p:txBody>
          <a:bodyPr/>
          <a:lstStyle>
            <a:lvl1pPr>
              <a:defRPr/>
            </a:lvl1pPr>
          </a:lstStyle>
          <a:p>
            <a:pPr lvl="0"/>
            <a:r>
              <a:rPr lang="en-GB"/>
              <a:t>Click to edit Master title style</a:t>
            </a:r>
            <a:endParaRPr lang="en-US"/>
          </a:p>
        </p:txBody>
      </p:sp>
      <p:sp>
        <p:nvSpPr>
          <p:cNvPr id="3" name="Text Placeholder 2">
            <a:extLst>
              <a:ext uri="{FF2B5EF4-FFF2-40B4-BE49-F238E27FC236}">
                <a16:creationId xmlns:a16="http://schemas.microsoft.com/office/drawing/2014/main" id="{9D9FCD81-21C5-ED1E-495E-F3D63B34D372}"/>
              </a:ext>
            </a:extLst>
          </p:cNvPr>
          <p:cNvSpPr txBox="1">
            <a:spLocks noGrp="1"/>
          </p:cNvSpPr>
          <p:nvPr>
            <p:ph type="body" idx="1"/>
          </p:nvPr>
        </p:nvSpPr>
        <p:spPr>
          <a:xfrm>
            <a:off x="973671" y="2218270"/>
            <a:ext cx="4709050" cy="576264"/>
          </a:xfrm>
        </p:spPr>
        <p:txBody>
          <a:bodyPr anchor="b">
            <a:noAutofit/>
          </a:bodyPr>
          <a:lstStyle>
            <a:lvl1pPr marL="0" indent="0">
              <a:buNone/>
              <a:defRPr lang="en-US" sz="2800"/>
            </a:lvl1pPr>
          </a:lstStyle>
          <a:p>
            <a:pPr lvl="0"/>
            <a:r>
              <a:rPr lang="en-US"/>
              <a:t>CLICK TO EDIT MASTER TEXT STYLES</a:t>
            </a:r>
          </a:p>
        </p:txBody>
      </p:sp>
      <p:sp>
        <p:nvSpPr>
          <p:cNvPr id="4" name="Content Placeholder 3">
            <a:extLst>
              <a:ext uri="{FF2B5EF4-FFF2-40B4-BE49-F238E27FC236}">
                <a16:creationId xmlns:a16="http://schemas.microsoft.com/office/drawing/2014/main" id="{7DAA9DEF-3603-713A-0D70-0B79B6334D21}"/>
              </a:ext>
            </a:extLst>
          </p:cNvPr>
          <p:cNvSpPr txBox="1">
            <a:spLocks noGrp="1"/>
          </p:cNvSpPr>
          <p:nvPr>
            <p:ph idx="2"/>
          </p:nvPr>
        </p:nvSpPr>
        <p:spPr>
          <a:xfrm>
            <a:off x="685800" y="2870201"/>
            <a:ext cx="4996921" cy="2920995"/>
          </a:xfrm>
        </p:spPr>
        <p:txBody>
          <a:bodyPr anchor="t"/>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C8E8A42-AADF-423D-B46D-F887D025547B}"/>
              </a:ext>
            </a:extLst>
          </p:cNvPr>
          <p:cNvSpPr txBox="1">
            <a:spLocks noGrp="1"/>
          </p:cNvSpPr>
          <p:nvPr>
            <p:ph type="body" idx="3"/>
          </p:nvPr>
        </p:nvSpPr>
        <p:spPr>
          <a:xfrm>
            <a:off x="6096003" y="2226737"/>
            <a:ext cx="4722811" cy="576264"/>
          </a:xfrm>
        </p:spPr>
        <p:txBody>
          <a:bodyPr anchor="b">
            <a:noAutofit/>
          </a:bodyPr>
          <a:lstStyle>
            <a:lvl1pPr marL="0" indent="0">
              <a:buNone/>
              <a:defRPr lang="en-US" sz="2800"/>
            </a:lvl1pPr>
          </a:lstStyle>
          <a:p>
            <a:pPr lvl="0"/>
            <a:r>
              <a:rPr lang="en-US"/>
              <a:t>CLICK TO EDIT MASTER TEXT STYLES</a:t>
            </a:r>
          </a:p>
        </p:txBody>
      </p:sp>
      <p:sp>
        <p:nvSpPr>
          <p:cNvPr id="6" name="Content Placeholder 5">
            <a:extLst>
              <a:ext uri="{FF2B5EF4-FFF2-40B4-BE49-F238E27FC236}">
                <a16:creationId xmlns:a16="http://schemas.microsoft.com/office/drawing/2014/main" id="{17372326-7448-D4F0-0483-93BD4C1BD686}"/>
              </a:ext>
            </a:extLst>
          </p:cNvPr>
          <p:cNvSpPr txBox="1">
            <a:spLocks noGrp="1"/>
          </p:cNvSpPr>
          <p:nvPr>
            <p:ph idx="4"/>
          </p:nvPr>
        </p:nvSpPr>
        <p:spPr>
          <a:xfrm>
            <a:off x="5823484" y="2870201"/>
            <a:ext cx="4995330" cy="2920995"/>
          </a:xfrm>
        </p:spPr>
        <p:txBody>
          <a:bodyPr anchor="t"/>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F9929F5-F5D4-97F0-45DC-A5D318ED6DFD}"/>
              </a:ext>
            </a:extLst>
          </p:cNvPr>
          <p:cNvSpPr txBox="1">
            <a:spLocks noGrp="1"/>
          </p:cNvSpPr>
          <p:nvPr>
            <p:ph type="dt" sz="half" idx="7"/>
          </p:nvPr>
        </p:nvSpPr>
        <p:spPr>
          <a:xfrm>
            <a:off x="8589663" y="5870576"/>
            <a:ext cx="1600200" cy="377820"/>
          </a:xfrm>
        </p:spPr>
        <p:txBody>
          <a:bodyPr/>
          <a:lstStyle>
            <a:lvl1pPr>
              <a:defRPr/>
            </a:lvl1pPr>
          </a:lstStyle>
          <a:p>
            <a:pPr lvl="0"/>
            <a:fld id="{C166D572-C99E-4FB0-A01F-3B832AC6D33A}" type="datetime1">
              <a:rPr lang="en-US"/>
              <a:pPr lvl="0"/>
              <a:t>9/9/2024</a:t>
            </a:fld>
            <a:endParaRPr lang="en-US"/>
          </a:p>
        </p:txBody>
      </p:sp>
      <p:sp>
        <p:nvSpPr>
          <p:cNvPr id="8" name="Footer Placeholder 7">
            <a:extLst>
              <a:ext uri="{FF2B5EF4-FFF2-40B4-BE49-F238E27FC236}">
                <a16:creationId xmlns:a16="http://schemas.microsoft.com/office/drawing/2014/main" id="{3423ECB5-8084-A1E8-4799-3A97FCFB59F2}"/>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E0711F30-5B1D-39C8-CC88-DDB03C981622}"/>
              </a:ext>
            </a:extLst>
          </p:cNvPr>
          <p:cNvSpPr txBox="1">
            <a:spLocks noGrp="1"/>
          </p:cNvSpPr>
          <p:nvPr>
            <p:ph type="sldNum" sz="quarter" idx="8"/>
          </p:nvPr>
        </p:nvSpPr>
        <p:spPr>
          <a:xfrm>
            <a:off x="10266060" y="5870576"/>
            <a:ext cx="551163" cy="377820"/>
          </a:xfrm>
        </p:spPr>
        <p:txBody>
          <a:bodyPr/>
          <a:lstStyle>
            <a:lvl1pPr>
              <a:defRPr/>
            </a:lvl1pPr>
          </a:lstStyle>
          <a:p>
            <a:pPr lvl="0"/>
            <a:fld id="{47428F1F-0258-4DBD-9DAF-49EFD3C442D1}" type="slidenum">
              <a:t>‹#›</a:t>
            </a:fld>
            <a:endParaRPr lang="en-US"/>
          </a:p>
        </p:txBody>
      </p:sp>
    </p:spTree>
    <p:extLst>
      <p:ext uri="{BB962C8B-B14F-4D97-AF65-F5344CB8AC3E}">
        <p14:creationId xmlns:p14="http://schemas.microsoft.com/office/powerpoint/2010/main" val="59152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 name="Picture 5" descr="Celestia-R1---OverlayContentHD.png">
            <a:extLst>
              <a:ext uri="{FF2B5EF4-FFF2-40B4-BE49-F238E27FC236}">
                <a16:creationId xmlns:a16="http://schemas.microsoft.com/office/drawing/2014/main" id="{BC8F26F4-1ECB-F525-0A35-19C0D94A74D0}"/>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2D523C0E-7379-60EF-47DD-ACDFC874AF75}"/>
              </a:ext>
            </a:extLst>
          </p:cNvPr>
          <p:cNvSpPr txBox="1">
            <a:spLocks noGrp="1"/>
          </p:cNvSpPr>
          <p:nvPr>
            <p:ph type="title"/>
          </p:nvPr>
        </p:nvSpPr>
        <p:spPr>
          <a:xfrm>
            <a:off x="685800" y="609603"/>
            <a:ext cx="10131423" cy="1456264"/>
          </a:xfrm>
        </p:spPr>
        <p:txBody>
          <a:bodyPr/>
          <a:lstStyle>
            <a:lvl1pPr>
              <a:defRPr/>
            </a:lvl1pPr>
          </a:lstStyle>
          <a:p>
            <a:pPr lvl="0"/>
            <a:r>
              <a:rPr lang="en-GB"/>
              <a:t>Click to edit Master title style</a:t>
            </a:r>
            <a:endParaRPr lang="en-US"/>
          </a:p>
        </p:txBody>
      </p:sp>
      <p:sp>
        <p:nvSpPr>
          <p:cNvPr id="4" name="Date Placeholder 2">
            <a:extLst>
              <a:ext uri="{FF2B5EF4-FFF2-40B4-BE49-F238E27FC236}">
                <a16:creationId xmlns:a16="http://schemas.microsoft.com/office/drawing/2014/main" id="{ACBB0E7C-E91F-4BBA-1FB1-DF66ABBDA9F5}"/>
              </a:ext>
            </a:extLst>
          </p:cNvPr>
          <p:cNvSpPr txBox="1">
            <a:spLocks noGrp="1"/>
          </p:cNvSpPr>
          <p:nvPr>
            <p:ph type="dt" sz="half" idx="7"/>
          </p:nvPr>
        </p:nvSpPr>
        <p:spPr>
          <a:xfrm>
            <a:off x="8589663" y="5870576"/>
            <a:ext cx="1600200" cy="377820"/>
          </a:xfrm>
        </p:spPr>
        <p:txBody>
          <a:bodyPr/>
          <a:lstStyle>
            <a:lvl1pPr>
              <a:defRPr/>
            </a:lvl1pPr>
          </a:lstStyle>
          <a:p>
            <a:pPr lvl="0"/>
            <a:fld id="{BADA9C17-3712-4D6D-A00E-975903E5E341}" type="datetime1">
              <a:rPr lang="en-US"/>
              <a:pPr lvl="0"/>
              <a:t>9/9/2024</a:t>
            </a:fld>
            <a:endParaRPr lang="en-US"/>
          </a:p>
        </p:txBody>
      </p:sp>
      <p:sp>
        <p:nvSpPr>
          <p:cNvPr id="5" name="Footer Placeholder 3">
            <a:extLst>
              <a:ext uri="{FF2B5EF4-FFF2-40B4-BE49-F238E27FC236}">
                <a16:creationId xmlns:a16="http://schemas.microsoft.com/office/drawing/2014/main" id="{52BAD737-EB55-1E0C-624F-3886A8BD547F}"/>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6" name="Slide Number Placeholder 4">
            <a:extLst>
              <a:ext uri="{FF2B5EF4-FFF2-40B4-BE49-F238E27FC236}">
                <a16:creationId xmlns:a16="http://schemas.microsoft.com/office/drawing/2014/main" id="{2C2EABF6-E71A-DB6F-4B67-41AFC125B28E}"/>
              </a:ext>
            </a:extLst>
          </p:cNvPr>
          <p:cNvSpPr txBox="1">
            <a:spLocks noGrp="1"/>
          </p:cNvSpPr>
          <p:nvPr>
            <p:ph type="sldNum" sz="quarter" idx="8"/>
          </p:nvPr>
        </p:nvSpPr>
        <p:spPr>
          <a:xfrm>
            <a:off x="10266060" y="5870576"/>
            <a:ext cx="551163" cy="377820"/>
          </a:xfrm>
        </p:spPr>
        <p:txBody>
          <a:bodyPr/>
          <a:lstStyle>
            <a:lvl1pPr>
              <a:defRPr/>
            </a:lvl1pPr>
          </a:lstStyle>
          <a:p>
            <a:pPr lvl="0"/>
            <a:fld id="{3FC7DDC1-C5C6-498D-96F8-4624EF228D7C}" type="slidenum">
              <a:t>‹#›</a:t>
            </a:fld>
            <a:endParaRPr lang="en-US"/>
          </a:p>
        </p:txBody>
      </p:sp>
    </p:spTree>
    <p:extLst>
      <p:ext uri="{BB962C8B-B14F-4D97-AF65-F5344CB8AC3E}">
        <p14:creationId xmlns:p14="http://schemas.microsoft.com/office/powerpoint/2010/main" val="382528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4" descr="Celestia-R1---OverlayContentHD.png">
            <a:extLst>
              <a:ext uri="{FF2B5EF4-FFF2-40B4-BE49-F238E27FC236}">
                <a16:creationId xmlns:a16="http://schemas.microsoft.com/office/drawing/2014/main" id="{F7B48309-9515-7010-3CAE-0423A79C29C8}"/>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Date Placeholder 1">
            <a:extLst>
              <a:ext uri="{FF2B5EF4-FFF2-40B4-BE49-F238E27FC236}">
                <a16:creationId xmlns:a16="http://schemas.microsoft.com/office/drawing/2014/main" id="{39B5F957-5E74-D831-9B35-48D9AC8BF22D}"/>
              </a:ext>
            </a:extLst>
          </p:cNvPr>
          <p:cNvSpPr txBox="1">
            <a:spLocks noGrp="1"/>
          </p:cNvSpPr>
          <p:nvPr>
            <p:ph type="dt" sz="half" idx="7"/>
          </p:nvPr>
        </p:nvSpPr>
        <p:spPr>
          <a:xfrm>
            <a:off x="8589663" y="5870576"/>
            <a:ext cx="1600200" cy="377820"/>
          </a:xfrm>
        </p:spPr>
        <p:txBody>
          <a:bodyPr/>
          <a:lstStyle>
            <a:lvl1pPr>
              <a:defRPr/>
            </a:lvl1pPr>
          </a:lstStyle>
          <a:p>
            <a:pPr lvl="0"/>
            <a:fld id="{D10D11DA-9FF8-43AF-BED3-8CE24CAE0B74}" type="datetime1">
              <a:rPr lang="en-US"/>
              <a:pPr lvl="0"/>
              <a:t>9/9/2024</a:t>
            </a:fld>
            <a:endParaRPr lang="en-US"/>
          </a:p>
        </p:txBody>
      </p:sp>
      <p:sp>
        <p:nvSpPr>
          <p:cNvPr id="4" name="Footer Placeholder 2">
            <a:extLst>
              <a:ext uri="{FF2B5EF4-FFF2-40B4-BE49-F238E27FC236}">
                <a16:creationId xmlns:a16="http://schemas.microsoft.com/office/drawing/2014/main" id="{7D484A2E-AC37-49AB-3EE7-DB08E5ECA937}"/>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5" name="Slide Number Placeholder 3">
            <a:extLst>
              <a:ext uri="{FF2B5EF4-FFF2-40B4-BE49-F238E27FC236}">
                <a16:creationId xmlns:a16="http://schemas.microsoft.com/office/drawing/2014/main" id="{E204AE87-BA7A-9F74-C351-01FBCD235B24}"/>
              </a:ext>
            </a:extLst>
          </p:cNvPr>
          <p:cNvSpPr txBox="1">
            <a:spLocks noGrp="1"/>
          </p:cNvSpPr>
          <p:nvPr>
            <p:ph type="sldNum" sz="quarter" idx="8"/>
          </p:nvPr>
        </p:nvSpPr>
        <p:spPr>
          <a:xfrm>
            <a:off x="10266060" y="5870576"/>
            <a:ext cx="551163" cy="377820"/>
          </a:xfrm>
        </p:spPr>
        <p:txBody>
          <a:bodyPr/>
          <a:lstStyle>
            <a:lvl1pPr>
              <a:defRPr/>
            </a:lvl1pPr>
          </a:lstStyle>
          <a:p>
            <a:pPr lvl="0"/>
            <a:fld id="{9F8BACDA-0F1A-44FC-9150-1ACD14D472AA}" type="slidenum">
              <a:t>‹#›</a:t>
            </a:fld>
            <a:endParaRPr lang="en-US"/>
          </a:p>
        </p:txBody>
      </p:sp>
    </p:spTree>
    <p:extLst>
      <p:ext uri="{BB962C8B-B14F-4D97-AF65-F5344CB8AC3E}">
        <p14:creationId xmlns:p14="http://schemas.microsoft.com/office/powerpoint/2010/main" val="28329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3FF57542-3167-7A04-8D2F-CFE9EED996B8}"/>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C23DA041-02F4-78B2-0CC5-6027C52EFB80}"/>
              </a:ext>
            </a:extLst>
          </p:cNvPr>
          <p:cNvSpPr txBox="1">
            <a:spLocks noGrp="1"/>
          </p:cNvSpPr>
          <p:nvPr>
            <p:ph type="title"/>
          </p:nvPr>
        </p:nvSpPr>
        <p:spPr>
          <a:xfrm>
            <a:off x="685800" y="2074334"/>
            <a:ext cx="3680880" cy="1371600"/>
          </a:xfrm>
        </p:spPr>
        <p:txBody>
          <a:bodyPr anchor="b"/>
          <a:lstStyle>
            <a:lvl1pPr>
              <a:defRPr sz="2400"/>
            </a:lvl1pPr>
          </a:lstStyle>
          <a:p>
            <a:pPr lvl="0"/>
            <a:r>
              <a:rPr lang="en-GB"/>
              <a:t>Click to edit Master title style</a:t>
            </a:r>
            <a:endParaRPr lang="en-US"/>
          </a:p>
        </p:txBody>
      </p:sp>
      <p:sp>
        <p:nvSpPr>
          <p:cNvPr id="4" name="Content Placeholder 2">
            <a:extLst>
              <a:ext uri="{FF2B5EF4-FFF2-40B4-BE49-F238E27FC236}">
                <a16:creationId xmlns:a16="http://schemas.microsoft.com/office/drawing/2014/main" id="{942A1593-AB7C-5607-00F4-0D5CCA38FCE3}"/>
              </a:ext>
            </a:extLst>
          </p:cNvPr>
          <p:cNvSpPr txBox="1">
            <a:spLocks noGrp="1"/>
          </p:cNvSpPr>
          <p:nvPr>
            <p:ph idx="1"/>
          </p:nvPr>
        </p:nvSpPr>
        <p:spPr>
          <a:xfrm>
            <a:off x="4648196" y="609603"/>
            <a:ext cx="6169027" cy="5181603"/>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3">
            <a:extLst>
              <a:ext uri="{FF2B5EF4-FFF2-40B4-BE49-F238E27FC236}">
                <a16:creationId xmlns:a16="http://schemas.microsoft.com/office/drawing/2014/main" id="{391563FD-EF96-8208-2A99-A70D0181E395}"/>
              </a:ext>
            </a:extLst>
          </p:cNvPr>
          <p:cNvSpPr txBox="1">
            <a:spLocks noGrp="1"/>
          </p:cNvSpPr>
          <p:nvPr>
            <p:ph type="body" idx="2"/>
          </p:nvPr>
        </p:nvSpPr>
        <p:spPr>
          <a:xfrm>
            <a:off x="685800" y="3445934"/>
            <a:ext cx="3680880" cy="1828800"/>
          </a:xfrm>
        </p:spPr>
        <p:txBody>
          <a:bodyPr anchor="t"/>
          <a:lstStyle>
            <a:lvl1pPr marL="0" indent="0">
              <a:buNone/>
              <a:defRPr sz="1600"/>
            </a:lvl1pPr>
          </a:lstStyle>
          <a:p>
            <a:pPr lvl="0"/>
            <a:r>
              <a:rPr lang="en-GB"/>
              <a:t>Click to edit Master text styles</a:t>
            </a:r>
          </a:p>
        </p:txBody>
      </p:sp>
      <p:sp>
        <p:nvSpPr>
          <p:cNvPr id="6" name="Date Placeholder 4">
            <a:extLst>
              <a:ext uri="{FF2B5EF4-FFF2-40B4-BE49-F238E27FC236}">
                <a16:creationId xmlns:a16="http://schemas.microsoft.com/office/drawing/2014/main" id="{C040A175-F6C5-5849-496C-83E2BEB4DB8D}"/>
              </a:ext>
            </a:extLst>
          </p:cNvPr>
          <p:cNvSpPr txBox="1">
            <a:spLocks noGrp="1"/>
          </p:cNvSpPr>
          <p:nvPr>
            <p:ph type="dt" sz="half" idx="7"/>
          </p:nvPr>
        </p:nvSpPr>
        <p:spPr>
          <a:xfrm>
            <a:off x="8589663" y="5870576"/>
            <a:ext cx="1600200" cy="377820"/>
          </a:xfrm>
        </p:spPr>
        <p:txBody>
          <a:bodyPr/>
          <a:lstStyle>
            <a:lvl1pPr>
              <a:defRPr/>
            </a:lvl1pPr>
          </a:lstStyle>
          <a:p>
            <a:pPr lvl="0"/>
            <a:fld id="{DB15467C-6DF7-46FD-8781-544553158375}" type="datetime1">
              <a:rPr lang="en-US"/>
              <a:pPr lvl="0"/>
              <a:t>9/9/2024</a:t>
            </a:fld>
            <a:endParaRPr lang="en-US"/>
          </a:p>
        </p:txBody>
      </p:sp>
      <p:sp>
        <p:nvSpPr>
          <p:cNvPr id="7" name="Footer Placeholder 5">
            <a:extLst>
              <a:ext uri="{FF2B5EF4-FFF2-40B4-BE49-F238E27FC236}">
                <a16:creationId xmlns:a16="http://schemas.microsoft.com/office/drawing/2014/main" id="{15105F2D-8A5B-0084-1E55-5B0FB9DC4B7E}"/>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11C050D3-E462-B0AB-F099-9F2C4074179C}"/>
              </a:ext>
            </a:extLst>
          </p:cNvPr>
          <p:cNvSpPr txBox="1">
            <a:spLocks noGrp="1"/>
          </p:cNvSpPr>
          <p:nvPr>
            <p:ph type="sldNum" sz="quarter" idx="8"/>
          </p:nvPr>
        </p:nvSpPr>
        <p:spPr>
          <a:xfrm>
            <a:off x="10266060" y="5870576"/>
            <a:ext cx="551163" cy="377820"/>
          </a:xfrm>
        </p:spPr>
        <p:txBody>
          <a:bodyPr/>
          <a:lstStyle>
            <a:lvl1pPr>
              <a:defRPr/>
            </a:lvl1pPr>
          </a:lstStyle>
          <a:p>
            <a:pPr lvl="0"/>
            <a:fld id="{9832EEC6-0AA2-4D49-BCF4-AA6524EEE2AB}" type="slidenum">
              <a:t>‹#›</a:t>
            </a:fld>
            <a:endParaRPr lang="en-US"/>
          </a:p>
        </p:txBody>
      </p:sp>
    </p:spTree>
    <p:extLst>
      <p:ext uri="{BB962C8B-B14F-4D97-AF65-F5344CB8AC3E}">
        <p14:creationId xmlns:p14="http://schemas.microsoft.com/office/powerpoint/2010/main" val="29564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143F8DD6-5415-DFD2-FC4E-13E6443FF04E}"/>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49F6C110-899D-7590-BB4F-570C62871ED9}"/>
              </a:ext>
            </a:extLst>
          </p:cNvPr>
          <p:cNvSpPr txBox="1">
            <a:spLocks noGrp="1"/>
          </p:cNvSpPr>
          <p:nvPr>
            <p:ph type="title"/>
          </p:nvPr>
        </p:nvSpPr>
        <p:spPr>
          <a:xfrm>
            <a:off x="685800" y="1600200"/>
            <a:ext cx="6164656" cy="1371600"/>
          </a:xfrm>
        </p:spPr>
        <p:txBody>
          <a:bodyPr anchor="b"/>
          <a:lstStyle>
            <a:lvl1pPr>
              <a:defRPr sz="2800"/>
            </a:lvl1pPr>
          </a:lstStyle>
          <a:p>
            <a:pPr lvl="0"/>
            <a:r>
              <a:rPr lang="en-GB"/>
              <a:t>Click to edit Master title style</a:t>
            </a:r>
            <a:endParaRPr lang="en-US"/>
          </a:p>
        </p:txBody>
      </p:sp>
      <p:sp>
        <p:nvSpPr>
          <p:cNvPr id="4" name="Picture Placeholder 2">
            <a:extLst>
              <a:ext uri="{FF2B5EF4-FFF2-40B4-BE49-F238E27FC236}">
                <a16:creationId xmlns:a16="http://schemas.microsoft.com/office/drawing/2014/main" id="{BE7B23E4-E362-FA26-62C7-6458F7C1772F}"/>
              </a:ext>
            </a:extLst>
          </p:cNvPr>
          <p:cNvSpPr txBox="1">
            <a:spLocks noGrp="1"/>
          </p:cNvSpPr>
          <p:nvPr>
            <p:ph type="pic" idx="1"/>
          </p:nvPr>
        </p:nvSpPr>
        <p:spPr>
          <a:xfrm>
            <a:off x="7536256" y="914400"/>
            <a:ext cx="3280976" cy="4572000"/>
          </a:xfrm>
          <a:ln w="50804" cap="sq">
            <a:solidFill>
              <a:srgbClr val="FFFFFF"/>
            </a:solidFill>
            <a:miter/>
          </a:ln>
          <a:effectLst>
            <a:outerShdw dir="16200000" algn="tl">
              <a:srgbClr val="000000">
                <a:alpha val="43000"/>
              </a:srgbClr>
            </a:outerShdw>
          </a:effectLst>
        </p:spPr>
        <p:txBody>
          <a:bodyPr anchor="t" anchorCtr="1"/>
          <a:lstStyle>
            <a:lvl1pPr marL="0" indent="0" algn="ctr">
              <a:buNone/>
              <a:defRPr sz="1600"/>
            </a:lvl1pPr>
          </a:lstStyle>
          <a:p>
            <a:pPr lvl="0"/>
            <a:r>
              <a:rPr lang="en-GB"/>
              <a:t>Click icon to add picture</a:t>
            </a:r>
            <a:endParaRPr lang="en-US"/>
          </a:p>
        </p:txBody>
      </p:sp>
      <p:sp>
        <p:nvSpPr>
          <p:cNvPr id="5" name="Text Placeholder 3">
            <a:extLst>
              <a:ext uri="{FF2B5EF4-FFF2-40B4-BE49-F238E27FC236}">
                <a16:creationId xmlns:a16="http://schemas.microsoft.com/office/drawing/2014/main" id="{DBAED403-0CBD-3DE5-4C98-79421FDD3AFE}"/>
              </a:ext>
            </a:extLst>
          </p:cNvPr>
          <p:cNvSpPr txBox="1">
            <a:spLocks noGrp="1"/>
          </p:cNvSpPr>
          <p:nvPr>
            <p:ph type="body" idx="2"/>
          </p:nvPr>
        </p:nvSpPr>
        <p:spPr>
          <a:xfrm>
            <a:off x="685800" y="2971800"/>
            <a:ext cx="6164656" cy="1828800"/>
          </a:xfrm>
        </p:spPr>
        <p:txBody>
          <a:bodyPr anchor="t"/>
          <a:lstStyle>
            <a:lvl1pPr marL="0" indent="0">
              <a:buNone/>
              <a:defRPr/>
            </a:lvl1pPr>
          </a:lstStyle>
          <a:p>
            <a:pPr lvl="0"/>
            <a:r>
              <a:rPr lang="en-GB"/>
              <a:t>Click to edit Master text styles</a:t>
            </a:r>
          </a:p>
        </p:txBody>
      </p:sp>
      <p:sp>
        <p:nvSpPr>
          <p:cNvPr id="6" name="Date Placeholder 4">
            <a:extLst>
              <a:ext uri="{FF2B5EF4-FFF2-40B4-BE49-F238E27FC236}">
                <a16:creationId xmlns:a16="http://schemas.microsoft.com/office/drawing/2014/main" id="{C825F7B1-344E-1420-2C58-843B44B2E356}"/>
              </a:ext>
            </a:extLst>
          </p:cNvPr>
          <p:cNvSpPr txBox="1">
            <a:spLocks noGrp="1"/>
          </p:cNvSpPr>
          <p:nvPr>
            <p:ph type="dt" sz="half" idx="7"/>
          </p:nvPr>
        </p:nvSpPr>
        <p:spPr>
          <a:xfrm>
            <a:off x="8589663" y="5870576"/>
            <a:ext cx="1600200" cy="377820"/>
          </a:xfrm>
        </p:spPr>
        <p:txBody>
          <a:bodyPr/>
          <a:lstStyle>
            <a:lvl1pPr>
              <a:defRPr/>
            </a:lvl1pPr>
          </a:lstStyle>
          <a:p>
            <a:pPr lvl="0"/>
            <a:fld id="{5103AEB6-F26F-4ED3-9107-4ACC2A7AA584}" type="datetime1">
              <a:rPr lang="en-US"/>
              <a:pPr lvl="0"/>
              <a:t>9/9/2024</a:t>
            </a:fld>
            <a:endParaRPr lang="en-US"/>
          </a:p>
        </p:txBody>
      </p:sp>
      <p:sp>
        <p:nvSpPr>
          <p:cNvPr id="7" name="Footer Placeholder 5">
            <a:extLst>
              <a:ext uri="{FF2B5EF4-FFF2-40B4-BE49-F238E27FC236}">
                <a16:creationId xmlns:a16="http://schemas.microsoft.com/office/drawing/2014/main" id="{E8F2074E-63BC-103B-DD43-50A5ACD906F5}"/>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FFA3DAFB-9926-4247-E6C0-EF1EE9F555E7}"/>
              </a:ext>
            </a:extLst>
          </p:cNvPr>
          <p:cNvSpPr txBox="1">
            <a:spLocks noGrp="1"/>
          </p:cNvSpPr>
          <p:nvPr>
            <p:ph type="sldNum" sz="quarter" idx="8"/>
          </p:nvPr>
        </p:nvSpPr>
        <p:spPr>
          <a:xfrm>
            <a:off x="10266060" y="5870576"/>
            <a:ext cx="551163" cy="377820"/>
          </a:xfrm>
        </p:spPr>
        <p:txBody>
          <a:bodyPr/>
          <a:lstStyle>
            <a:lvl1pPr>
              <a:defRPr/>
            </a:lvl1pPr>
          </a:lstStyle>
          <a:p>
            <a:pPr lvl="0"/>
            <a:fld id="{F049D186-13F9-42B1-BE5B-A5994368AB30}" type="slidenum">
              <a:t>‹#›</a:t>
            </a:fld>
            <a:endParaRPr lang="en-US"/>
          </a:p>
        </p:txBody>
      </p:sp>
    </p:spTree>
    <p:extLst>
      <p:ext uri="{BB962C8B-B14F-4D97-AF65-F5344CB8AC3E}">
        <p14:creationId xmlns:p14="http://schemas.microsoft.com/office/powerpoint/2010/main" val="4236015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24BAC-AAE6-365A-3C1C-689C364C5151}"/>
              </a:ext>
            </a:extLst>
          </p:cNvPr>
          <p:cNvSpPr txBox="1">
            <a:spLocks noGrp="1"/>
          </p:cNvSpPr>
          <p:nvPr>
            <p:ph type="title"/>
          </p:nvPr>
        </p:nvSpPr>
        <p:spPr>
          <a:xfrm>
            <a:off x="685800" y="609603"/>
            <a:ext cx="10131423" cy="1456264"/>
          </a:xfrm>
          <a:prstGeom prst="rect">
            <a:avLst/>
          </a:prstGeom>
          <a:noFill/>
          <a:ln>
            <a:noFill/>
          </a:ln>
        </p:spPr>
        <p:txBody>
          <a:bodyPr vert="horz" wrap="square" lIns="91440" tIns="45720" rIns="91440" bIns="45720" anchor="ctr" anchorCtr="0" compatLnSpc="1">
            <a:normAutofit/>
          </a:bodyPr>
          <a:lstStyle/>
          <a:p>
            <a:pPr lvl="0"/>
            <a:r>
              <a:rPr lang="en-GB"/>
              <a:t>Click to edit Master title style</a:t>
            </a:r>
            <a:endParaRPr lang="en-US"/>
          </a:p>
        </p:txBody>
      </p:sp>
      <p:sp>
        <p:nvSpPr>
          <p:cNvPr id="3" name="Text Placeholder 2">
            <a:extLst>
              <a:ext uri="{FF2B5EF4-FFF2-40B4-BE49-F238E27FC236}">
                <a16:creationId xmlns:a16="http://schemas.microsoft.com/office/drawing/2014/main" id="{CEDC2282-1809-D3E2-DFFB-13F574892036}"/>
              </a:ext>
            </a:extLst>
          </p:cNvPr>
          <p:cNvSpPr txBox="1">
            <a:spLocks noGrp="1"/>
          </p:cNvSpPr>
          <p:nvPr>
            <p:ph type="body" idx="1"/>
          </p:nvPr>
        </p:nvSpPr>
        <p:spPr>
          <a:xfrm>
            <a:off x="685800" y="2142064"/>
            <a:ext cx="10131423" cy="3649132"/>
          </a:xfrm>
          <a:prstGeom prst="rect">
            <a:avLst/>
          </a:prstGeom>
          <a:noFill/>
          <a:ln>
            <a:noFill/>
          </a:ln>
        </p:spPr>
        <p:txBody>
          <a:bodyPr vert="horz" wrap="square" lIns="91440" tIns="45720" rIns="91440" bIns="45720" anchor="ctr" anchorCtr="0" compatLnSpc="1">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AA632A5-499B-41DD-7923-54AF028A7696}"/>
              </a:ext>
            </a:extLst>
          </p:cNvPr>
          <p:cNvSpPr txBox="1">
            <a:spLocks noGrp="1"/>
          </p:cNvSpPr>
          <p:nvPr>
            <p:ph type="dt" sz="half" idx="2"/>
          </p:nvPr>
        </p:nvSpPr>
        <p:spPr>
          <a:xfrm>
            <a:off x="8589663" y="5870576"/>
            <a:ext cx="1600200" cy="377820"/>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00" b="0" i="0" u="none" strike="noStrike" kern="1200" cap="none" spc="0" baseline="0">
                <a:solidFill>
                  <a:srgbClr val="FFFFFF"/>
                </a:solidFill>
                <a:uFillTx/>
                <a:latin typeface="Calibri"/>
              </a:defRPr>
            </a:lvl1pPr>
          </a:lstStyle>
          <a:p>
            <a:pPr lvl="0"/>
            <a:fld id="{1DDFE3C2-CE4D-4503-8821-D95C66D10808}" type="datetime1">
              <a:rPr lang="en-US"/>
              <a:pPr lvl="0"/>
              <a:t>9/9/2024</a:t>
            </a:fld>
            <a:endParaRPr lang="en-US"/>
          </a:p>
        </p:txBody>
      </p:sp>
      <p:sp>
        <p:nvSpPr>
          <p:cNvPr id="5" name="Footer Placeholder 4">
            <a:extLst>
              <a:ext uri="{FF2B5EF4-FFF2-40B4-BE49-F238E27FC236}">
                <a16:creationId xmlns:a16="http://schemas.microsoft.com/office/drawing/2014/main" id="{0DD0701E-E717-4F4F-F01D-F3D407883E66}"/>
              </a:ext>
            </a:extLst>
          </p:cNvPr>
          <p:cNvSpPr txBox="1">
            <a:spLocks noGrp="1"/>
          </p:cNvSpPr>
          <p:nvPr>
            <p:ph type="ftr" sz="quarter" idx="3"/>
          </p:nvPr>
        </p:nvSpPr>
        <p:spPr>
          <a:xfrm>
            <a:off x="685800" y="5870576"/>
            <a:ext cx="7827657" cy="377820"/>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1000" b="0" i="0" u="none" strike="noStrike" kern="1200" cap="none" spc="0" baseline="0">
                <a:solidFill>
                  <a:srgbClr val="FFFFFF"/>
                </a:solidFill>
                <a:uFillTx/>
                <a:latin typeface="Calibri"/>
              </a:defRPr>
            </a:lvl1pPr>
          </a:lstStyle>
          <a:p>
            <a:pPr lvl="0"/>
            <a:endParaRPr lang="en-US"/>
          </a:p>
        </p:txBody>
      </p:sp>
      <p:sp>
        <p:nvSpPr>
          <p:cNvPr id="6" name="Slide Number Placeholder 5">
            <a:extLst>
              <a:ext uri="{FF2B5EF4-FFF2-40B4-BE49-F238E27FC236}">
                <a16:creationId xmlns:a16="http://schemas.microsoft.com/office/drawing/2014/main" id="{D7C992E9-33D7-B881-B0BE-0E43B5E18105}"/>
              </a:ext>
            </a:extLst>
          </p:cNvPr>
          <p:cNvSpPr txBox="1">
            <a:spLocks noGrp="1"/>
          </p:cNvSpPr>
          <p:nvPr>
            <p:ph type="sldNum" sz="quarter" idx="4"/>
          </p:nvPr>
        </p:nvSpPr>
        <p:spPr>
          <a:xfrm>
            <a:off x="10266060" y="5870576"/>
            <a:ext cx="551163" cy="377820"/>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00" b="0" i="0" u="none" strike="noStrike" kern="1200" cap="none" spc="0" baseline="0">
                <a:solidFill>
                  <a:srgbClr val="FFFFFF"/>
                </a:solidFill>
                <a:uFillTx/>
                <a:latin typeface="Calibri"/>
              </a:defRPr>
            </a:lvl1pPr>
          </a:lstStyle>
          <a:p>
            <a:pPr lvl="0"/>
            <a:fld id="{E1583776-6ED1-464E-B143-C8CE5D76C63E}"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marL="0" marR="0" lvl="0" indent="0" algn="l" defTabSz="457200" rtl="0" fontAlgn="auto" hangingPunct="1">
        <a:lnSpc>
          <a:spcPct val="100000"/>
        </a:lnSpc>
        <a:spcBef>
          <a:spcPts val="0"/>
        </a:spcBef>
        <a:spcAft>
          <a:spcPts val="0"/>
        </a:spcAft>
        <a:buNone/>
        <a:tabLst/>
        <a:defRPr lang="en-GB" sz="3600" b="0" i="0" u="none" strike="noStrike" kern="1200" cap="all" spc="0" baseline="0">
          <a:solidFill>
            <a:srgbClr val="FFFFFF"/>
          </a:solidFill>
          <a:uFillTx/>
          <a:latin typeface="Calibri Light"/>
        </a:defRPr>
      </a:lvl1pPr>
    </p:titleStyle>
    <p:bodyStyle>
      <a:lvl1pPr marL="285750" marR="0" lvl="0" indent="-285750" algn="l" defTabSz="457200" rtl="0" fontAlgn="auto" hangingPunct="1">
        <a:lnSpc>
          <a:spcPct val="100000"/>
        </a:lnSpc>
        <a:spcBef>
          <a:spcPts val="0"/>
        </a:spcBef>
        <a:spcAft>
          <a:spcPts val="1000"/>
        </a:spcAft>
        <a:buClr>
          <a:srgbClr val="FFFFFF"/>
        </a:buClr>
        <a:buSzPct val="100000"/>
        <a:buFont typeface="Arial"/>
        <a:buChar char="•"/>
        <a:tabLst/>
        <a:defRPr lang="en-GB" sz="1800" b="0" i="0" u="none" strike="noStrike" kern="1200" cap="none" spc="0" baseline="0">
          <a:solidFill>
            <a:srgbClr val="FFFFFF"/>
          </a:solidFill>
          <a:uFillTx/>
          <a:latin typeface="Calibri"/>
        </a:defRPr>
      </a:lvl1pPr>
      <a:lvl2pPr marL="742950" marR="0" lvl="1" indent="-285750" algn="l" defTabSz="457200" rtl="0" fontAlgn="auto" hangingPunct="1">
        <a:lnSpc>
          <a:spcPct val="100000"/>
        </a:lnSpc>
        <a:spcBef>
          <a:spcPts val="0"/>
        </a:spcBef>
        <a:spcAft>
          <a:spcPts val="1000"/>
        </a:spcAft>
        <a:buClr>
          <a:srgbClr val="FFFFFF"/>
        </a:buClr>
        <a:buSzPct val="100000"/>
        <a:buFont typeface="Arial"/>
        <a:buChar char="•"/>
        <a:tabLst/>
        <a:defRPr lang="en-GB" sz="1600" b="0" i="0" u="none" strike="noStrike" kern="1200" cap="none" spc="0" baseline="0">
          <a:solidFill>
            <a:srgbClr val="FFFFFF"/>
          </a:solidFill>
          <a:uFillTx/>
          <a:latin typeface="Calibri"/>
        </a:defRPr>
      </a:lvl2pPr>
      <a:lvl3pPr marL="1200150" marR="0" lvl="2" indent="-285750" algn="l" defTabSz="457200" rtl="0" fontAlgn="auto" hangingPunct="1">
        <a:lnSpc>
          <a:spcPct val="100000"/>
        </a:lnSpc>
        <a:spcBef>
          <a:spcPts val="0"/>
        </a:spcBef>
        <a:spcAft>
          <a:spcPts val="1000"/>
        </a:spcAft>
        <a:buClr>
          <a:srgbClr val="FFFFFF"/>
        </a:buClr>
        <a:buSzPct val="100000"/>
        <a:buFont typeface="Arial"/>
        <a:buChar char="•"/>
        <a:tabLst/>
        <a:defRPr lang="en-GB" sz="1400" b="0" i="0" u="none" strike="noStrike" kern="1200" cap="none" spc="0" baseline="0">
          <a:solidFill>
            <a:srgbClr val="FFFFFF"/>
          </a:solidFill>
          <a:uFillTx/>
          <a:latin typeface="Calibri"/>
        </a:defRPr>
      </a:lvl3pPr>
      <a:lvl4pPr marL="1543050" marR="0" lvl="3" indent="-171450" algn="l" defTabSz="457200" rtl="0" fontAlgn="auto" hangingPunct="1">
        <a:lnSpc>
          <a:spcPct val="100000"/>
        </a:lnSpc>
        <a:spcBef>
          <a:spcPts val="0"/>
        </a:spcBef>
        <a:spcAft>
          <a:spcPts val="1000"/>
        </a:spcAft>
        <a:buClr>
          <a:srgbClr val="FFFFFF"/>
        </a:buClr>
        <a:buSzPct val="100000"/>
        <a:buFont typeface="Arial"/>
        <a:buChar char="•"/>
        <a:tabLst/>
        <a:defRPr lang="en-GB" sz="1200" b="0" i="0" u="none" strike="noStrike" kern="1200" cap="none" spc="0" baseline="0">
          <a:solidFill>
            <a:srgbClr val="FFFFFF"/>
          </a:solidFill>
          <a:uFillTx/>
          <a:latin typeface="Calibri"/>
        </a:defRPr>
      </a:lvl4pPr>
      <a:lvl5pPr marL="2000250" marR="0" lvl="4" indent="-171450" algn="l" defTabSz="457200" rtl="0" fontAlgn="auto" hangingPunct="1">
        <a:lnSpc>
          <a:spcPct val="100000"/>
        </a:lnSpc>
        <a:spcBef>
          <a:spcPts val="0"/>
        </a:spcBef>
        <a:spcAft>
          <a:spcPts val="1000"/>
        </a:spcAft>
        <a:buClr>
          <a:srgbClr val="FFFFFF"/>
        </a:buClr>
        <a:buSzPct val="100000"/>
        <a:buFont typeface="Arial"/>
        <a:buChar char="•"/>
        <a:tabLst/>
        <a:defRPr lang="en-GB" sz="1200" b="0" i="0" u="none" strike="noStrike" kern="1200" cap="none" spc="0" baseline="0">
          <a:solidFill>
            <a:srgbClr val="FFFFF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chart" Target="../charts/chart1.xml" /><Relationship Id="rId1" Type="http://schemas.openxmlformats.org/officeDocument/2006/relationships/slideLayout" Target="../slideLayouts/slideLayout2.xml" /><Relationship Id="rId4" Type="http://schemas.openxmlformats.org/officeDocument/2006/relationships/chart" Target="../charts/char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B43D4-8863-FB5F-C1D3-A59FF6DF0BD7}"/>
              </a:ext>
            </a:extLst>
          </p:cNvPr>
          <p:cNvSpPr txBox="1">
            <a:spLocks noGrp="1"/>
          </p:cNvSpPr>
          <p:nvPr>
            <p:ph type="ctrTitle"/>
          </p:nvPr>
        </p:nvSpPr>
        <p:spPr>
          <a:xfrm>
            <a:off x="3962396" y="2311310"/>
            <a:ext cx="7197727" cy="1284338"/>
          </a:xfrm>
        </p:spPr>
        <p:txBody>
          <a:bodyPr/>
          <a:lstStyle/>
          <a:p>
            <a:pPr lvl="0"/>
            <a:r>
              <a:rPr lang="en-US" b="1"/>
              <a:t>NAN MUDHALVAN PROJECT </a:t>
            </a:r>
          </a:p>
        </p:txBody>
      </p:sp>
      <p:sp>
        <p:nvSpPr>
          <p:cNvPr id="3" name="Subtitle 2">
            <a:extLst>
              <a:ext uri="{FF2B5EF4-FFF2-40B4-BE49-F238E27FC236}">
                <a16:creationId xmlns:a16="http://schemas.microsoft.com/office/drawing/2014/main" id="{A6307685-97E6-CF18-C2F3-B2F9503AF332}"/>
              </a:ext>
            </a:extLst>
          </p:cNvPr>
          <p:cNvSpPr txBox="1">
            <a:spLocks noGrp="1"/>
          </p:cNvSpPr>
          <p:nvPr>
            <p:ph type="subTitle" idx="1"/>
          </p:nvPr>
        </p:nvSpPr>
        <p:spPr>
          <a:xfrm>
            <a:off x="3962396" y="4385727"/>
            <a:ext cx="7197727" cy="1405469"/>
          </a:xfrm>
        </p:spPr>
        <p:txBody>
          <a:bodyPr>
            <a:normAutofit fontScale="92500" lnSpcReduction="20000"/>
          </a:bodyPr>
          <a:lstStyle/>
          <a:p>
            <a:pPr marL="457200" lvl="1" indent="0" algn="ctr">
              <a:buNone/>
            </a:pPr>
            <a:r>
              <a:rPr lang="en-US" dirty="0"/>
              <a:t>STUDENT NAME : </a:t>
            </a:r>
            <a:r>
              <a:rPr lang="en-IN" dirty="0"/>
              <a:t>PECHIRAJA S </a:t>
            </a:r>
            <a:endParaRPr lang="en-US" dirty="0"/>
          </a:p>
          <a:p>
            <a:pPr marL="457200" lvl="1" indent="0" algn="ctr">
              <a:buNone/>
            </a:pPr>
            <a:r>
              <a:rPr lang="en-US" dirty="0"/>
              <a:t>REGISTER NO : 312215</a:t>
            </a:r>
            <a:r>
              <a:rPr lang="en-IN" dirty="0"/>
              <a:t>385</a:t>
            </a:r>
            <a:endParaRPr lang="en-US" dirty="0"/>
          </a:p>
          <a:p>
            <a:pPr marL="457200" lvl="1" indent="0" algn="ctr">
              <a:buNone/>
            </a:pPr>
            <a:r>
              <a:rPr lang="en-US" dirty="0"/>
              <a:t>DEPARTMENT: B.COM ( ACCOUNTING AND FINANCE)</a:t>
            </a:r>
          </a:p>
          <a:p>
            <a:pPr marL="457200" lvl="1" indent="0" algn="ctr">
              <a:buNone/>
            </a:pPr>
            <a:r>
              <a:rPr lang="en-US" dirty="0"/>
              <a:t>COLLEGE NAME : PATRICIAN COLLEGE OF ARTS AND SCIENCE </a:t>
            </a:r>
          </a:p>
          <a:p>
            <a:pPr marL="457200" lvl="1" indent="0" algn="ctr">
              <a:buNone/>
            </a:pPr>
            <a:endParaRPr lang="en-US" dirty="0"/>
          </a:p>
          <a:p>
            <a:pPr lvl="0"/>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8FF8-37F4-C7C9-41A4-F8C60EB0BD36}"/>
              </a:ext>
            </a:extLst>
          </p:cNvPr>
          <p:cNvSpPr txBox="1">
            <a:spLocks noGrp="1"/>
          </p:cNvSpPr>
          <p:nvPr>
            <p:ph type="title"/>
          </p:nvPr>
        </p:nvSpPr>
        <p:spPr>
          <a:xfrm>
            <a:off x="3493776" y="484805"/>
            <a:ext cx="10131423" cy="1456264"/>
          </a:xfrm>
        </p:spPr>
        <p:txBody>
          <a:bodyPr/>
          <a:lstStyle/>
          <a:p>
            <a:pPr lvl="0"/>
            <a:r>
              <a:rPr lang="en-US" sz="4000"/>
              <a:t>MODELLING </a:t>
            </a:r>
          </a:p>
        </p:txBody>
      </p:sp>
      <p:sp>
        <p:nvSpPr>
          <p:cNvPr id="3" name="Content Placeholder 2">
            <a:extLst>
              <a:ext uri="{FF2B5EF4-FFF2-40B4-BE49-F238E27FC236}">
                <a16:creationId xmlns:a16="http://schemas.microsoft.com/office/drawing/2014/main" id="{3701AA40-171B-469B-B1DA-18F9F5AC80EF}"/>
              </a:ext>
            </a:extLst>
          </p:cNvPr>
          <p:cNvSpPr txBox="1">
            <a:spLocks noGrp="1"/>
          </p:cNvSpPr>
          <p:nvPr>
            <p:ph idx="1"/>
          </p:nvPr>
        </p:nvSpPr>
        <p:spPr>
          <a:xfrm>
            <a:off x="685800" y="2142064"/>
            <a:ext cx="10131423" cy="3649132"/>
          </a:xfrm>
        </p:spPr>
        <p:txBody>
          <a:bodyPr/>
          <a:lstStyle/>
          <a:p>
            <a:pPr marL="0" lvl="0" indent="0">
              <a:buNone/>
            </a:pPr>
            <a:r>
              <a:rPr lang="en-US"/>
              <a:t>A)MS EXCEL: MICROSFT EXCEL ENABLES USERS TO FORMAT, ORGANIZE AND CALCULATE DATA IN SPREADSHEET. B)SORTING FUNCTION: SORTING HELPS TO ORGANIZE DATA. YOU CAN SORT A TEXT COLUMN IN ALPHABETICAL ORDER (A – ZOR Z-A). WE CAN SORT A NUMERICAL FORM LARGEST TO SMALLEST OR SMALLEST TO LARGEST. C)FILTER FUNCTION: FILTER IS AN ESSENTIAL TOOL HELPS TO DISPLAY RELEVANT DATA. IT ELIMINATES THE IRRELEVANT ENTRIES TEMPORARILY FROM THE VIEW.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9F64-47D6-9726-B4E0-7BDDBB91AA75}"/>
              </a:ext>
            </a:extLst>
          </p:cNvPr>
          <p:cNvSpPr txBox="1">
            <a:spLocks noGrp="1"/>
          </p:cNvSpPr>
          <p:nvPr>
            <p:ph type="title"/>
          </p:nvPr>
        </p:nvSpPr>
        <p:spPr>
          <a:xfrm>
            <a:off x="685800" y="609603"/>
            <a:ext cx="10131423" cy="1456264"/>
          </a:xfrm>
        </p:spPr>
        <p:txBody>
          <a:bodyPr/>
          <a:lstStyle/>
          <a:p>
            <a:endParaRPr lang="en-US"/>
          </a:p>
        </p:txBody>
      </p:sp>
      <p:sp>
        <p:nvSpPr>
          <p:cNvPr id="3" name="Content Placeholder 2">
            <a:extLst>
              <a:ext uri="{FF2B5EF4-FFF2-40B4-BE49-F238E27FC236}">
                <a16:creationId xmlns:a16="http://schemas.microsoft.com/office/drawing/2014/main" id="{0BA8AF07-E695-175F-7DBB-41FDB51D0B6E}"/>
              </a:ext>
            </a:extLst>
          </p:cNvPr>
          <p:cNvSpPr txBox="1">
            <a:spLocks noGrp="1"/>
          </p:cNvSpPr>
          <p:nvPr>
            <p:ph idx="1"/>
          </p:nvPr>
        </p:nvSpPr>
        <p:spPr>
          <a:xfrm>
            <a:off x="523567" y="-636477"/>
            <a:ext cx="10833116" cy="5553544"/>
          </a:xfrm>
        </p:spPr>
        <p:txBody>
          <a:bodyPr/>
          <a:lstStyle/>
          <a:p>
            <a:pPr marL="0" lvl="0" indent="0">
              <a:buNone/>
            </a:pPr>
            <a:r>
              <a:rPr lang="en-US"/>
              <a:t>D)KAGGLE: 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6D55-B39A-CDFA-0665-7FB5E9FE9791}"/>
              </a:ext>
            </a:extLst>
          </p:cNvPr>
          <p:cNvSpPr txBox="1">
            <a:spLocks noGrp="1"/>
          </p:cNvSpPr>
          <p:nvPr>
            <p:ph type="title"/>
          </p:nvPr>
        </p:nvSpPr>
        <p:spPr>
          <a:xfrm>
            <a:off x="4866555" y="-225326"/>
            <a:ext cx="10131423" cy="1456264"/>
          </a:xfrm>
        </p:spPr>
        <p:txBody>
          <a:bodyPr/>
          <a:lstStyle/>
          <a:p>
            <a:pPr lvl="0"/>
            <a:r>
              <a:rPr lang="en-US" sz="5400"/>
              <a:t>RESULT </a:t>
            </a:r>
          </a:p>
        </p:txBody>
      </p:sp>
      <p:graphicFrame>
        <p:nvGraphicFramePr>
          <p:cNvPr id="3" name="Content Placeholder 5">
            <a:extLst>
              <a:ext uri="{FF2B5EF4-FFF2-40B4-BE49-F238E27FC236}">
                <a16:creationId xmlns:a16="http://schemas.microsoft.com/office/drawing/2014/main" id="{AF1C3CD7-07E4-C69C-D58B-EBB93A576CB0}"/>
              </a:ext>
            </a:extLst>
          </p:cNvPr>
          <p:cNvGraphicFramePr>
            <a:graphicFrameLocks noGrp="1"/>
          </p:cNvGraphicFramePr>
          <p:nvPr>
            <p:ph idx="1"/>
          </p:nvPr>
        </p:nvGraphicFramePr>
        <p:xfrm>
          <a:off x="188841" y="987460"/>
          <a:ext cx="5458172" cy="30875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8">
            <a:extLst>
              <a:ext uri="{FF2B5EF4-FFF2-40B4-BE49-F238E27FC236}">
                <a16:creationId xmlns:a16="http://schemas.microsoft.com/office/drawing/2014/main" id="{C96A0D64-4B99-F061-BB1D-015DFC3C5125}"/>
              </a:ext>
            </a:extLst>
          </p:cNvPr>
          <p:cNvGraphicFramePr/>
          <p:nvPr/>
        </p:nvGraphicFramePr>
        <p:xfrm>
          <a:off x="3366912" y="3818799"/>
          <a:ext cx="5458172" cy="28440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13">
            <a:extLst>
              <a:ext uri="{FF2B5EF4-FFF2-40B4-BE49-F238E27FC236}">
                <a16:creationId xmlns:a16="http://schemas.microsoft.com/office/drawing/2014/main" id="{55A90723-2850-C455-05F5-4716B7114E9E}"/>
              </a:ext>
            </a:extLst>
          </p:cNvPr>
          <p:cNvGraphicFramePr/>
          <p:nvPr/>
        </p:nvGraphicFramePr>
        <p:xfrm>
          <a:off x="5982196" y="987460"/>
          <a:ext cx="5286969" cy="283613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53D0-095C-08E8-3753-9591ED18A31D}"/>
              </a:ext>
            </a:extLst>
          </p:cNvPr>
          <p:cNvSpPr txBox="1">
            <a:spLocks noGrp="1"/>
          </p:cNvSpPr>
          <p:nvPr>
            <p:ph type="title"/>
          </p:nvPr>
        </p:nvSpPr>
        <p:spPr>
          <a:xfrm>
            <a:off x="3981745" y="415713"/>
            <a:ext cx="10820396" cy="1996775"/>
          </a:xfrm>
        </p:spPr>
        <p:txBody>
          <a:bodyPr/>
          <a:lstStyle/>
          <a:p>
            <a:pPr lvl="0"/>
            <a:r>
              <a:rPr lang="en-US" sz="4000"/>
              <a:t>CONCLUSION</a:t>
            </a:r>
          </a:p>
        </p:txBody>
      </p:sp>
      <p:sp>
        <p:nvSpPr>
          <p:cNvPr id="3" name="Content Placeholder 2">
            <a:extLst>
              <a:ext uri="{FF2B5EF4-FFF2-40B4-BE49-F238E27FC236}">
                <a16:creationId xmlns:a16="http://schemas.microsoft.com/office/drawing/2014/main" id="{99E9A685-1EB1-1FA5-AF78-F728DAB41E79}"/>
              </a:ext>
            </a:extLst>
          </p:cNvPr>
          <p:cNvSpPr txBox="1">
            <a:spLocks noGrp="1"/>
          </p:cNvSpPr>
          <p:nvPr>
            <p:ph idx="1"/>
          </p:nvPr>
        </p:nvSpPr>
        <p:spPr>
          <a:xfrm>
            <a:off x="386288" y="2071655"/>
            <a:ext cx="10820396" cy="1705858"/>
          </a:xfrm>
        </p:spPr>
        <p:txBody>
          <a:bodyPr/>
          <a:lstStyle/>
          <a:p>
            <a:pPr marL="0" lvl="0" indent="0">
              <a:buNone/>
            </a:pPr>
            <a:r>
              <a:rPr lang="en-US" sz="2400"/>
              <a:t>I HAVE FOUND OUT THAT THERE MORE MEN EMPLOYEES THAN FEMALE EMPLOYEES, ONLY LESS EMPLOYEES WERE BENCHED OUT AND LEAVE OUT. EMPLOYEES ARE BELONGING TO THREE DIFFERENT CITIES.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9F295-6809-DEA9-3391-DCEE42042F4F}"/>
              </a:ext>
            </a:extLst>
          </p:cNvPr>
          <p:cNvSpPr txBox="1">
            <a:spLocks noGrp="1"/>
          </p:cNvSpPr>
          <p:nvPr>
            <p:ph type="title"/>
          </p:nvPr>
        </p:nvSpPr>
        <p:spPr>
          <a:xfrm>
            <a:off x="3244766" y="948470"/>
            <a:ext cx="10799996" cy="1896941"/>
          </a:xfrm>
        </p:spPr>
        <p:txBody>
          <a:bodyPr/>
          <a:lstStyle/>
          <a:p>
            <a:pPr lvl="0"/>
            <a:r>
              <a:rPr lang="en-US" sz="6000" b="1"/>
              <a:t>PROJECT TITLE </a:t>
            </a:r>
          </a:p>
        </p:txBody>
      </p:sp>
      <p:sp>
        <p:nvSpPr>
          <p:cNvPr id="3" name="Content Placeholder 2">
            <a:extLst>
              <a:ext uri="{FF2B5EF4-FFF2-40B4-BE49-F238E27FC236}">
                <a16:creationId xmlns:a16="http://schemas.microsoft.com/office/drawing/2014/main" id="{4AB0C419-6F44-51E8-3220-51DDC78D74D8}"/>
              </a:ext>
            </a:extLst>
          </p:cNvPr>
          <p:cNvSpPr txBox="1">
            <a:spLocks noGrp="1"/>
          </p:cNvSpPr>
          <p:nvPr>
            <p:ph idx="1"/>
          </p:nvPr>
        </p:nvSpPr>
        <p:spPr>
          <a:xfrm>
            <a:off x="707196" y="1530998"/>
            <a:ext cx="11009467" cy="3649132"/>
          </a:xfrm>
        </p:spPr>
        <p:txBody>
          <a:bodyPr/>
          <a:lstStyle/>
          <a:p>
            <a:pPr marL="0" lvl="0" indent="0">
              <a:buNone/>
            </a:pPr>
            <a:r>
              <a:rPr lang="en-US" sz="3600"/>
              <a:t>  EMPLOYEE DATA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EA2E6-47A6-D48F-6C30-996BD1A1EB61}"/>
              </a:ext>
            </a:extLst>
          </p:cNvPr>
          <p:cNvSpPr txBox="1">
            <a:spLocks noGrp="1"/>
          </p:cNvSpPr>
          <p:nvPr>
            <p:ph type="title"/>
          </p:nvPr>
        </p:nvSpPr>
        <p:spPr>
          <a:xfrm>
            <a:off x="1708821" y="478798"/>
            <a:ext cx="11617982" cy="1316132"/>
          </a:xfrm>
        </p:spPr>
        <p:txBody>
          <a:bodyPr/>
          <a:lstStyle/>
          <a:p>
            <a:pPr lvl="0"/>
            <a:r>
              <a:rPr lang="en-US" sz="6000"/>
              <a:t>AGENDA</a:t>
            </a:r>
          </a:p>
        </p:txBody>
      </p:sp>
      <p:sp>
        <p:nvSpPr>
          <p:cNvPr id="3" name="Content Placeholder 2">
            <a:extLst>
              <a:ext uri="{FF2B5EF4-FFF2-40B4-BE49-F238E27FC236}">
                <a16:creationId xmlns:a16="http://schemas.microsoft.com/office/drawing/2014/main" id="{6A454C77-AC9C-AEF7-1B41-9C65A1CF9DAE}"/>
              </a:ext>
            </a:extLst>
          </p:cNvPr>
          <p:cNvSpPr txBox="1">
            <a:spLocks noGrp="1"/>
          </p:cNvSpPr>
          <p:nvPr>
            <p:ph idx="1"/>
          </p:nvPr>
        </p:nvSpPr>
        <p:spPr>
          <a:xfrm>
            <a:off x="685800" y="2142064"/>
            <a:ext cx="10131423" cy="3649132"/>
          </a:xfrm>
        </p:spPr>
        <p:txBody>
          <a:bodyPr/>
          <a:lstStyle/>
          <a:p>
            <a:pPr marL="342900" lvl="0" indent="-342900">
              <a:buFont typeface="Calibri Light"/>
              <a:buAutoNum type="arabicPeriod"/>
            </a:pPr>
            <a:r>
              <a:rPr lang="en-US"/>
              <a:t>PROBLEM STATEMENT </a:t>
            </a:r>
          </a:p>
          <a:p>
            <a:pPr marL="342900" lvl="0" indent="-342900">
              <a:buFont typeface="Calibri Light"/>
              <a:buAutoNum type="arabicPeriod"/>
            </a:pPr>
            <a:r>
              <a:rPr lang="en-US"/>
              <a:t>PROJECT OVERVIEW </a:t>
            </a:r>
          </a:p>
          <a:p>
            <a:pPr marL="342900" lvl="0" indent="-342900">
              <a:buFont typeface="Calibri Light"/>
              <a:buAutoNum type="arabicPeriod"/>
            </a:pPr>
            <a:r>
              <a:rPr lang="en-US"/>
              <a:t>END USERS</a:t>
            </a:r>
          </a:p>
          <a:p>
            <a:pPr marL="342900" lvl="0" indent="-342900">
              <a:buFont typeface="Calibri Light"/>
              <a:buAutoNum type="arabicPeriod"/>
            </a:pPr>
            <a:r>
              <a:rPr lang="en-US"/>
              <a:t>OUR SOLUTION AND PROPOSITION</a:t>
            </a:r>
          </a:p>
          <a:p>
            <a:pPr marL="342900" lvl="0" indent="-342900">
              <a:buFont typeface="Calibri Light"/>
              <a:buAutoNum type="arabicPeriod"/>
            </a:pPr>
            <a:r>
              <a:rPr lang="en-US"/>
              <a:t>DATASET DESCRIPTION </a:t>
            </a:r>
          </a:p>
          <a:p>
            <a:pPr marL="342900" lvl="0" indent="-342900">
              <a:buFont typeface="Calibri Light"/>
              <a:buAutoNum type="arabicPeriod"/>
            </a:pPr>
            <a:r>
              <a:rPr lang="en-US"/>
              <a:t>WOW IN OUR SOLUTION </a:t>
            </a:r>
          </a:p>
          <a:p>
            <a:pPr marL="342900" lvl="0" indent="-342900">
              <a:buFont typeface="Calibri Light"/>
              <a:buAutoNum type="arabicPeriod"/>
            </a:pPr>
            <a:r>
              <a:rPr lang="en-US"/>
              <a:t>MODELLING </a:t>
            </a:r>
          </a:p>
          <a:p>
            <a:pPr marL="342900" lvl="0" indent="-342900">
              <a:buFont typeface="Calibri Light"/>
              <a:buAutoNum type="arabicPeriod"/>
            </a:pPr>
            <a:r>
              <a:rPr lang="en-US"/>
              <a:t>RESULT</a:t>
            </a:r>
          </a:p>
          <a:p>
            <a:pPr marL="342900" lvl="0" indent="-342900">
              <a:buFont typeface="Calibri Light"/>
              <a:buAutoNum type="arabicPeriod"/>
            </a:pPr>
            <a:endParaRPr lang="en-US"/>
          </a:p>
          <a:p>
            <a:pPr lvl="0"/>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7A9DB-8883-F266-619E-7940BEF6E588}"/>
              </a:ext>
            </a:extLst>
          </p:cNvPr>
          <p:cNvSpPr txBox="1">
            <a:spLocks noGrp="1"/>
          </p:cNvSpPr>
          <p:nvPr>
            <p:ph type="title"/>
          </p:nvPr>
        </p:nvSpPr>
        <p:spPr>
          <a:xfrm>
            <a:off x="2477329" y="814218"/>
            <a:ext cx="10131423" cy="1456264"/>
          </a:xfrm>
        </p:spPr>
        <p:txBody>
          <a:bodyPr/>
          <a:lstStyle/>
          <a:p>
            <a:pPr lvl="0"/>
            <a:r>
              <a:rPr lang="en-US" sz="5400"/>
              <a:t>PROBLEM STATEMENT </a:t>
            </a:r>
          </a:p>
        </p:txBody>
      </p:sp>
      <p:sp>
        <p:nvSpPr>
          <p:cNvPr id="3" name="Content Placeholder 2">
            <a:extLst>
              <a:ext uri="{FF2B5EF4-FFF2-40B4-BE49-F238E27FC236}">
                <a16:creationId xmlns:a16="http://schemas.microsoft.com/office/drawing/2014/main" id="{3D6060CF-E85F-0C1F-C7C1-70E79549712D}"/>
              </a:ext>
            </a:extLst>
          </p:cNvPr>
          <p:cNvSpPr txBox="1">
            <a:spLocks noGrp="1"/>
          </p:cNvSpPr>
          <p:nvPr>
            <p:ph idx="1"/>
          </p:nvPr>
        </p:nvSpPr>
        <p:spPr>
          <a:xfrm>
            <a:off x="726061" y="693718"/>
            <a:ext cx="9840763" cy="5055077"/>
          </a:xfrm>
        </p:spPr>
        <p:txBody>
          <a:bodyPr/>
          <a:lstStyle/>
          <a:p>
            <a:pPr marL="0" lvl="0" indent="0">
              <a:buNone/>
            </a:pPr>
            <a:r>
              <a:rPr lang="en-US"/>
              <a:t>I WANT TO KNOW ABOUT THE DIFFERENCE BETWEEN MALE EMPLOYEES AND FEMALE EMPLOYEES IN AN ORGANISATION AND WANT TO KNOW ABOUT  WHICH DOES THE EMPLOYEES BELONGS . SO I AM DOING THIS PROJECT.</a:t>
            </a:r>
          </a:p>
          <a:p>
            <a:pPr marL="0" lvl="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0A7E-A549-5829-D1B3-133C1C6EB7A2}"/>
              </a:ext>
            </a:extLst>
          </p:cNvPr>
          <p:cNvSpPr txBox="1">
            <a:spLocks noGrp="1"/>
          </p:cNvSpPr>
          <p:nvPr>
            <p:ph type="title"/>
          </p:nvPr>
        </p:nvSpPr>
        <p:spPr>
          <a:xfrm>
            <a:off x="1897005" y="479858"/>
            <a:ext cx="10131423" cy="1402872"/>
          </a:xfrm>
        </p:spPr>
        <p:txBody>
          <a:bodyPr/>
          <a:lstStyle/>
          <a:p>
            <a:pPr lvl="0"/>
            <a:r>
              <a:rPr lang="en-US" sz="4000" b="1"/>
              <a:t>WHO ARE THE END USERS?</a:t>
            </a:r>
          </a:p>
        </p:txBody>
      </p:sp>
      <p:pic>
        <p:nvPicPr>
          <p:cNvPr id="3" name="Content Placeholder 4">
            <a:extLst>
              <a:ext uri="{FF2B5EF4-FFF2-40B4-BE49-F238E27FC236}">
                <a16:creationId xmlns:a16="http://schemas.microsoft.com/office/drawing/2014/main" id="{616A9539-2304-2F91-5F3C-B1BA7B507D27}"/>
              </a:ext>
            </a:extLst>
          </p:cNvPr>
          <p:cNvPicPr>
            <a:picLocks noGrp="1" noChangeAspect="1"/>
          </p:cNvPicPr>
          <p:nvPr>
            <p:ph idx="1"/>
          </p:nvPr>
        </p:nvPicPr>
        <p:blipFill>
          <a:blip r:embed="rId2"/>
          <a:stretch>
            <a:fillRect/>
          </a:stretch>
        </p:blipFill>
        <p:spPr>
          <a:xfrm>
            <a:off x="2394804" y="1898989"/>
            <a:ext cx="5492005" cy="3649663"/>
          </a:xfrm>
        </p:spPr>
      </p:pic>
      <p:sp>
        <p:nvSpPr>
          <p:cNvPr id="4" name="TextBox 5">
            <a:extLst>
              <a:ext uri="{FF2B5EF4-FFF2-40B4-BE49-F238E27FC236}">
                <a16:creationId xmlns:a16="http://schemas.microsoft.com/office/drawing/2014/main" id="{2C865C69-888F-D228-8180-0C5EE1D52B9D}"/>
              </a:ext>
            </a:extLst>
          </p:cNvPr>
          <p:cNvSpPr txBox="1"/>
          <p:nvPr/>
        </p:nvSpPr>
        <p:spPr>
          <a:xfrm>
            <a:off x="9200537" y="1336660"/>
            <a:ext cx="2218544" cy="71515"/>
          </a:xfrm>
          <a:prstGeom prst="rect">
            <a:avLst/>
          </a:prstGeom>
          <a:noFill/>
          <a:ln cap="rnd">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TextBox 6">
            <a:extLst>
              <a:ext uri="{FF2B5EF4-FFF2-40B4-BE49-F238E27FC236}">
                <a16:creationId xmlns:a16="http://schemas.microsoft.com/office/drawing/2014/main" id="{366C648D-00B6-7CF8-763F-271BFA72EDA6}"/>
              </a:ext>
            </a:extLst>
          </p:cNvPr>
          <p:cNvSpPr txBox="1"/>
          <p:nvPr/>
        </p:nvSpPr>
        <p:spPr>
          <a:xfrm rot="10799991">
            <a:off x="1355634" y="5753998"/>
            <a:ext cx="8636809" cy="954103"/>
          </a:xfrm>
          <a:prstGeom prst="rect">
            <a:avLst/>
          </a:prstGeom>
          <a:noFill/>
          <a:ln cap="rnd">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000000"/>
                </a:solidFill>
                <a:uFillTx/>
                <a:latin typeface="Calibri"/>
              </a:rPr>
              <a:t>THE END USERS OF THE PROJECT IS EMPLOYER AND EMPLOYEE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1D832-FA40-2676-D84F-FE5007E7D6BC}"/>
              </a:ext>
            </a:extLst>
          </p:cNvPr>
          <p:cNvSpPr txBox="1">
            <a:spLocks noGrp="1"/>
          </p:cNvSpPr>
          <p:nvPr>
            <p:ph type="title"/>
          </p:nvPr>
        </p:nvSpPr>
        <p:spPr>
          <a:xfrm>
            <a:off x="2998564" y="1006507"/>
            <a:ext cx="10131423" cy="1456264"/>
          </a:xfrm>
        </p:spPr>
        <p:txBody>
          <a:bodyPr/>
          <a:lstStyle/>
          <a:p>
            <a:pPr lvl="0"/>
            <a:r>
              <a:rPr lang="en-US" sz="5400"/>
              <a:t>PROJECT OVERVIEW </a:t>
            </a:r>
          </a:p>
        </p:txBody>
      </p:sp>
      <p:sp>
        <p:nvSpPr>
          <p:cNvPr id="3" name="Content Placeholder 2">
            <a:extLst>
              <a:ext uri="{FF2B5EF4-FFF2-40B4-BE49-F238E27FC236}">
                <a16:creationId xmlns:a16="http://schemas.microsoft.com/office/drawing/2014/main" id="{ACBD23BD-F0F6-F7ED-ACA4-7E7CA2320E51}"/>
              </a:ext>
            </a:extLst>
          </p:cNvPr>
          <p:cNvSpPr txBox="1">
            <a:spLocks noGrp="1"/>
          </p:cNvSpPr>
          <p:nvPr>
            <p:ph idx="1"/>
          </p:nvPr>
        </p:nvSpPr>
        <p:spPr>
          <a:xfrm>
            <a:off x="149111" y="1292623"/>
            <a:ext cx="11656844" cy="3399803"/>
          </a:xfrm>
        </p:spPr>
        <p:txBody>
          <a:bodyPr/>
          <a:lstStyle/>
          <a:p>
            <a:pPr marL="0" lvl="0" indent="0">
              <a:buNone/>
            </a:pPr>
            <a:r>
              <a:rPr lang="en-US" sz="2000"/>
              <a:t>IN THIS PROJECT I AM GOING TO FIND OUT THE DIFFERENCE BETWEEN THE NUMBER OF MALE AND FEMALE EMPLOYEES AND FROM WHICH CITY THEY ARE COMING WITH THE HELP OF MS EXCEL AND ITS VARIOUS FUNCTIONS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A0A3-30B4-5530-FFEB-6C1EDD672DE6}"/>
              </a:ext>
            </a:extLst>
          </p:cNvPr>
          <p:cNvSpPr txBox="1">
            <a:spLocks noGrp="1"/>
          </p:cNvSpPr>
          <p:nvPr>
            <p:ph type="title"/>
          </p:nvPr>
        </p:nvSpPr>
        <p:spPr>
          <a:xfrm>
            <a:off x="1079376" y="1021439"/>
            <a:ext cx="11000305" cy="1736619"/>
          </a:xfrm>
        </p:spPr>
        <p:txBody>
          <a:bodyPr/>
          <a:lstStyle/>
          <a:p>
            <a:pPr lvl="0"/>
            <a:r>
              <a:rPr lang="en-US" sz="4000"/>
              <a:t>Our SOLUTION AND ITS VALUABLE PROPOSITION </a:t>
            </a:r>
          </a:p>
        </p:txBody>
      </p:sp>
      <p:sp>
        <p:nvSpPr>
          <p:cNvPr id="3" name="Content Placeholder 2">
            <a:extLst>
              <a:ext uri="{FF2B5EF4-FFF2-40B4-BE49-F238E27FC236}">
                <a16:creationId xmlns:a16="http://schemas.microsoft.com/office/drawing/2014/main" id="{51F3FE83-2D53-7CC7-78E4-874EB5EDB07F}"/>
              </a:ext>
            </a:extLst>
          </p:cNvPr>
          <p:cNvSpPr txBox="1">
            <a:spLocks noGrp="1"/>
          </p:cNvSpPr>
          <p:nvPr>
            <p:ph idx="1"/>
          </p:nvPr>
        </p:nvSpPr>
        <p:spPr>
          <a:xfrm>
            <a:off x="362422" y="1604433"/>
            <a:ext cx="10131423" cy="3649132"/>
          </a:xfrm>
        </p:spPr>
        <p:txBody>
          <a:bodyPr/>
          <a:lstStyle/>
          <a:p>
            <a:pPr marL="0" lvl="0" indent="0">
              <a:buNone/>
            </a:pPr>
            <a:r>
              <a:rPr lang="en-US" sz="2000"/>
              <a:t>TO SOLVE MY PROBLEM, I HAVE COLLECTED DATA SET OF EMPLOYEES WITH INFORMATION REGARDING GENDER, LEAVE OUT, BENCHED OUT,CITY, I WILL BE USING VARIOUS FUNCTIONS OF MS EXCEL TO FIND OUT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503D-5884-E96F-E2EE-CEA3E759F691}"/>
              </a:ext>
            </a:extLst>
          </p:cNvPr>
          <p:cNvSpPr txBox="1">
            <a:spLocks noGrp="1"/>
          </p:cNvSpPr>
          <p:nvPr>
            <p:ph type="title"/>
          </p:nvPr>
        </p:nvSpPr>
        <p:spPr>
          <a:xfrm>
            <a:off x="685800" y="609603"/>
            <a:ext cx="10131423" cy="1456264"/>
          </a:xfrm>
        </p:spPr>
        <p:txBody>
          <a:bodyPr/>
          <a:lstStyle/>
          <a:p>
            <a:pPr lvl="0"/>
            <a:r>
              <a:rPr lang="en-US"/>
              <a:t>DATASET DESCRIPTION </a:t>
            </a:r>
          </a:p>
        </p:txBody>
      </p:sp>
      <p:sp>
        <p:nvSpPr>
          <p:cNvPr id="3" name="Content Placeholder 2">
            <a:extLst>
              <a:ext uri="{FF2B5EF4-FFF2-40B4-BE49-F238E27FC236}">
                <a16:creationId xmlns:a16="http://schemas.microsoft.com/office/drawing/2014/main" id="{06BA2B44-85AA-9017-B5EF-DC25A6285B66}"/>
              </a:ext>
            </a:extLst>
          </p:cNvPr>
          <p:cNvSpPr txBox="1">
            <a:spLocks noGrp="1"/>
          </p:cNvSpPr>
          <p:nvPr>
            <p:ph idx="1"/>
          </p:nvPr>
        </p:nvSpPr>
        <p:spPr>
          <a:xfrm>
            <a:off x="1559984" y="2142064"/>
            <a:ext cx="9257239" cy="4515544"/>
          </a:xfrm>
        </p:spPr>
        <p:txBody>
          <a:bodyPr/>
          <a:lstStyle/>
          <a:p>
            <a:pPr marL="0" lvl="0" indent="0">
              <a:buNone/>
            </a:pPr>
            <a:r>
              <a:rPr lang="en-US"/>
              <a:t>FEATURES OF DATA SET: 1. ID 2. GENDER 3. CITY 4. BENCHED OUT 5. LEAVE OUT 6. EXPERIENCE THE DATA SET HAS BEEN EXTRACTED FROM KAGGLE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E875-02E8-1B0C-BD24-9771BE743B65}"/>
              </a:ext>
            </a:extLst>
          </p:cNvPr>
          <p:cNvSpPr txBox="1">
            <a:spLocks noGrp="1"/>
          </p:cNvSpPr>
          <p:nvPr>
            <p:ph type="title"/>
          </p:nvPr>
        </p:nvSpPr>
        <p:spPr>
          <a:xfrm>
            <a:off x="1684782" y="424455"/>
            <a:ext cx="11066827" cy="1437098"/>
          </a:xfrm>
        </p:spPr>
        <p:txBody>
          <a:bodyPr/>
          <a:lstStyle/>
          <a:p>
            <a:pPr lvl="0"/>
            <a:r>
              <a:rPr lang="en-US" sz="4000"/>
              <a:t>THE “WOW” IN OUR SOLUTION </a:t>
            </a:r>
          </a:p>
        </p:txBody>
      </p:sp>
      <p:sp>
        <p:nvSpPr>
          <p:cNvPr id="3" name="Content Placeholder 2">
            <a:extLst>
              <a:ext uri="{FF2B5EF4-FFF2-40B4-BE49-F238E27FC236}">
                <a16:creationId xmlns:a16="http://schemas.microsoft.com/office/drawing/2014/main" id="{5027DAC5-8A2B-9D28-1F58-8A71ABC04E46}"/>
              </a:ext>
            </a:extLst>
          </p:cNvPr>
          <p:cNvSpPr txBox="1">
            <a:spLocks noGrp="1"/>
          </p:cNvSpPr>
          <p:nvPr>
            <p:ph idx="1"/>
          </p:nvPr>
        </p:nvSpPr>
        <p:spPr>
          <a:xfrm>
            <a:off x="685800" y="2065867"/>
            <a:ext cx="10131423" cy="3649132"/>
          </a:xfrm>
        </p:spPr>
        <p:txBody>
          <a:bodyPr/>
          <a:lstStyle/>
          <a:p>
            <a:pPr marL="0" lvl="0" indent="0">
              <a:buNone/>
            </a:pPr>
            <a:r>
              <a:rPr lang="en-US"/>
              <a:t>• FUNCTIONS AND FORMULAS • DATA ANALYZING AND VISUALIZATION • ORGANIZING AND FORMATTING WORKSHEETS • SHORTCUT AND PRODUCTIVITY TIPS • SOLVING PROBLEMS AND CHALLENGES</a:t>
            </a:r>
          </a:p>
        </p:txBody>
      </p:sp>
    </p:spTree>
  </p:cSld>
  <p:clrMapOvr>
    <a:masterClrMapping/>
  </p:clrMapOvr>
</p:sld>
</file>

<file path=ppt/theme/theme1.xml><?xml version="1.0" encoding="utf-8"?>
<a:theme xmlns:a="http://schemas.openxmlformats.org/drawingml/2006/main" name="Celesti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Celestial</vt:lpstr>
      <vt:lpstr>NAN MUDHALVAN PROJECT </vt:lpstr>
      <vt:lpstr>PROJECT TITLE </vt:lpstr>
      <vt:lpstr>AGENDA</vt:lpstr>
      <vt:lpstr>PROBLEM STATEMENT </vt:lpstr>
      <vt:lpstr>WHO ARE THE END USERS?</vt:lpstr>
      <vt:lpstr>PROJECT OVERVIEW </vt:lpstr>
      <vt:lpstr>Our SOLUTION AND ITS VALUABLE PROPOSITION </vt:lpstr>
      <vt:lpstr>DATASET DESCRIPTION </vt:lpstr>
      <vt:lpstr>THE “WOW” IN OUR SOLUTION </vt:lpstr>
      <vt:lpstr>MODELLING </vt:lpstr>
      <vt:lpstr>PowerPoint Presentation</vt:lpstr>
      <vt:lpstr>RESULT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NITHESH .u</dc:creator>
  <cp:lastModifiedBy>Pechi Raja</cp:lastModifiedBy>
  <cp:revision>9</cp:revision>
  <dcterms:created xsi:type="dcterms:W3CDTF">2024-08-31T07:55:07Z</dcterms:created>
  <dcterms:modified xsi:type="dcterms:W3CDTF">2024-09-09T03:06:46Z</dcterms:modified>
</cp:coreProperties>
</file>