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32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63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544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343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938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14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929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714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67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9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06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64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38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93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23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71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1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B106E36-FD25-4E2D-B0AA-010F637433A0}" type="datetimeFigureOut">
              <a:rPr lang="ru-RU" smtClean="0"/>
              <a:t>30.06.2024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949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1860867"/>
            <a:ext cx="6858000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Курсова робота</a:t>
            </a:r>
            <a:br>
              <a:rPr lang="uk-UA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sz="24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971600" y="3078078"/>
            <a:ext cx="6858000" cy="618523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uk-UA" dirty="0"/>
              <a:t>з дисципліни </a:t>
            </a:r>
            <a:r>
              <a:rPr lang="ru-RU" dirty="0"/>
              <a:t>«</a:t>
            </a:r>
            <a:r>
              <a:rPr lang="ru-RU" dirty="0" err="1"/>
              <a:t>Інженерія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»</a:t>
            </a:r>
          </a:p>
          <a:p>
            <a:pPr algn="ctr"/>
            <a:r>
              <a:rPr lang="uk-UA" dirty="0"/>
              <a:t>на тему </a:t>
            </a:r>
            <a:r>
              <a:rPr lang="ru-RU" dirty="0"/>
              <a:t>«</a:t>
            </a:r>
            <a:r>
              <a:rPr lang="ru-RU" dirty="0" err="1"/>
              <a:t>Електронний</a:t>
            </a:r>
            <a:r>
              <a:rPr lang="ru-RU" dirty="0"/>
              <a:t> деканат: </a:t>
            </a:r>
            <a:r>
              <a:rPr lang="ru-RU" dirty="0" err="1"/>
              <a:t>облік</a:t>
            </a:r>
            <a:r>
              <a:rPr lang="ru-RU" dirty="0"/>
              <a:t> </a:t>
            </a:r>
            <a:r>
              <a:rPr lang="ru-RU" dirty="0" err="1"/>
              <a:t>студентів</a:t>
            </a:r>
            <a:r>
              <a:rPr lang="ru-RU" dirty="0"/>
              <a:t> </a:t>
            </a:r>
            <a:r>
              <a:rPr lang="ru-RU" dirty="0" err="1"/>
              <a:t>навчального</a:t>
            </a:r>
            <a:r>
              <a:rPr lang="ru-RU" dirty="0"/>
              <a:t> закладу»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8372" y="501317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Маковецький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Дмитро ІО-24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87" y="288132"/>
            <a:ext cx="3229426" cy="36485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63" y="4048621"/>
            <a:ext cx="7335274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Висновок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При розробці програмного забезпечення “Електронний деканат: облік студентів навчального закладу” було створено зрозумілий інтерфейс користувача, можливість редагування та перегляду інформації про студентів, групи, гуртожиток. Було використано мову програмування </a:t>
            </a:r>
            <a:r>
              <a:rPr lang="en-US" dirty="0"/>
              <a:t>Python</a:t>
            </a:r>
            <a:r>
              <a:rPr lang="uk-UA" dirty="0"/>
              <a:t>, бібліотеку </a:t>
            </a:r>
            <a:r>
              <a:rPr lang="en-US" dirty="0" err="1"/>
              <a:t>tkinter</a:t>
            </a:r>
            <a:r>
              <a:rPr lang="uk-UA" dirty="0"/>
              <a:t> для створення користувацького інтерфейсу та інтегроване середовище розробки </a:t>
            </a:r>
            <a:r>
              <a:rPr lang="en-US" dirty="0" err="1"/>
              <a:t>PyCharm</a:t>
            </a:r>
            <a:r>
              <a:rPr lang="uk-UA" dirty="0"/>
              <a:t>. </a:t>
            </a:r>
            <a:r>
              <a:rPr lang="uk-UA" dirty="0" smtClean="0"/>
              <a:t>Частково був використаний архітектурний шаблон програмування </a:t>
            </a:r>
            <a:r>
              <a:rPr lang="en-US" dirty="0" smtClean="0"/>
              <a:t>MVC.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046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Вступ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Мета</a:t>
            </a:r>
            <a:r>
              <a:rPr lang="en-US" dirty="0" smtClean="0"/>
              <a:t>: </a:t>
            </a:r>
            <a:r>
              <a:rPr lang="uk-UA" dirty="0" smtClean="0"/>
              <a:t>створення </a:t>
            </a:r>
            <a:r>
              <a:rPr lang="uk-UA" dirty="0"/>
              <a:t>програмного забезпечення для </a:t>
            </a:r>
            <a:r>
              <a:rPr lang="ru-RU" dirty="0" err="1"/>
              <a:t>електрон</a:t>
            </a:r>
            <a:r>
              <a:rPr lang="uk-UA" dirty="0"/>
              <a:t>н</a:t>
            </a:r>
            <a:r>
              <a:rPr lang="ru-RU" dirty="0"/>
              <a:t>ого деканат</a:t>
            </a:r>
            <a:r>
              <a:rPr lang="uk-UA" dirty="0"/>
              <a:t>у</a:t>
            </a:r>
            <a:r>
              <a:rPr lang="uk-UA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uk-UA" dirty="0"/>
              <a:t>Основні завдання</a:t>
            </a:r>
            <a:r>
              <a:rPr lang="ru-RU" dirty="0"/>
              <a:t>:</a:t>
            </a:r>
          </a:p>
          <a:p>
            <a:pPr lvl="0"/>
            <a:r>
              <a:rPr lang="uk-UA" dirty="0"/>
              <a:t>Створення графічного інтерфейсу користувача (GUI</a:t>
            </a:r>
            <a:r>
              <a:rPr lang="uk-UA" dirty="0" smtClean="0"/>
              <a:t>)</a:t>
            </a:r>
            <a:r>
              <a:rPr lang="en-US" dirty="0" smtClean="0"/>
              <a:t>.</a:t>
            </a:r>
            <a:endParaRPr lang="ru-RU" dirty="0"/>
          </a:p>
          <a:p>
            <a:pPr lvl="0"/>
            <a:r>
              <a:rPr lang="uk-UA" dirty="0"/>
              <a:t>Реалізація </a:t>
            </a:r>
            <a:r>
              <a:rPr lang="uk-UA" dirty="0" smtClean="0"/>
              <a:t>зберігання </a:t>
            </a:r>
            <a:r>
              <a:rPr lang="uk-UA" dirty="0"/>
              <a:t>та обробки </a:t>
            </a:r>
            <a:r>
              <a:rPr lang="uk-UA" dirty="0" smtClean="0"/>
              <a:t>даних</a:t>
            </a:r>
            <a:r>
              <a:rPr lang="en-US" dirty="0" smtClean="0"/>
              <a:t>.</a:t>
            </a:r>
            <a:endParaRPr lang="ru-RU" dirty="0"/>
          </a:p>
          <a:p>
            <a:r>
              <a:rPr lang="uk-UA" dirty="0"/>
              <a:t>Реалізація основних </a:t>
            </a:r>
            <a:r>
              <a:rPr lang="uk-UA" dirty="0" smtClean="0"/>
              <a:t>функцій програми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2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Методи та інструменти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Мовою програмування була обрана </a:t>
            </a:r>
            <a:r>
              <a:rPr lang="en-US" dirty="0" smtClean="0"/>
              <a:t>Python.</a:t>
            </a:r>
          </a:p>
          <a:p>
            <a:pPr marL="0" indent="0">
              <a:buNone/>
            </a:pPr>
            <a:r>
              <a:rPr lang="uk-UA" dirty="0" smtClean="0"/>
              <a:t>Для створення графічного інтерфейсу користувача використовувалась бібліотека </a:t>
            </a:r>
            <a:r>
              <a:rPr lang="en-US" dirty="0" err="1" smtClean="0"/>
              <a:t>Tkinter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uk-UA" dirty="0"/>
              <a:t>Для збереження даних були створені декілька CSV файлів з роздільником у вигляді крапки з </a:t>
            </a:r>
            <a:r>
              <a:rPr lang="uk-UA" dirty="0" smtClean="0"/>
              <a:t>комою.</a:t>
            </a:r>
          </a:p>
          <a:p>
            <a:pPr marL="0" indent="0">
              <a:buNone/>
            </a:pPr>
            <a:r>
              <a:rPr lang="uk-UA" dirty="0"/>
              <a:t>Для виконання цієї курсової роботи було обрано інтегроване середовище розробки </a:t>
            </a:r>
            <a:r>
              <a:rPr lang="en-US" dirty="0" err="1"/>
              <a:t>PyCharm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66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О</a:t>
            </a:r>
            <a:r>
              <a:rPr lang="ru-RU" dirty="0" err="1" smtClean="0"/>
              <a:t>сновні</a:t>
            </a:r>
            <a:r>
              <a:rPr lang="ru-RU" dirty="0" smtClean="0"/>
              <a:t> </a:t>
            </a:r>
            <a:r>
              <a:rPr lang="ru-RU" dirty="0" err="1"/>
              <a:t>функціональні</a:t>
            </a:r>
            <a:r>
              <a:rPr lang="ru-RU" dirty="0"/>
              <a:t> та </a:t>
            </a:r>
            <a:r>
              <a:rPr lang="ru-RU" dirty="0" err="1"/>
              <a:t>нефункціональні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Функціональні</a:t>
            </a:r>
            <a:r>
              <a:rPr lang="en-US" dirty="0" smtClean="0"/>
              <a:t>:</a:t>
            </a:r>
          </a:p>
          <a:p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smtClean="0"/>
              <a:t>студентами</a:t>
            </a:r>
            <a:endParaRPr lang="en-US" dirty="0" smtClean="0"/>
          </a:p>
          <a:p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 smtClean="0"/>
              <a:t>групами</a:t>
            </a:r>
            <a:endParaRPr lang="en-US" dirty="0" smtClean="0"/>
          </a:p>
          <a:p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поселенням</a:t>
            </a:r>
            <a:r>
              <a:rPr lang="ru-RU" dirty="0"/>
              <a:t> у </a:t>
            </a:r>
            <a:r>
              <a:rPr lang="ru-RU" dirty="0" err="1" smtClean="0"/>
              <a:t>гуртожиток</a:t>
            </a:r>
            <a:endParaRPr lang="en-US" dirty="0" smtClean="0"/>
          </a:p>
          <a:p>
            <a:r>
              <a:rPr lang="ru-RU" dirty="0" err="1" smtClean="0"/>
              <a:t>Пошук</a:t>
            </a:r>
            <a:r>
              <a:rPr lang="uk-UA" dirty="0" smtClean="0"/>
              <a:t> студентів </a:t>
            </a:r>
          </a:p>
          <a:p>
            <a:pPr marL="0" indent="0">
              <a:buNone/>
            </a:pPr>
            <a:r>
              <a:rPr lang="uk-UA" dirty="0" smtClean="0"/>
              <a:t>Нефункціональні</a:t>
            </a:r>
            <a:r>
              <a:rPr lang="en-US" dirty="0" smtClean="0"/>
              <a:t>:</a:t>
            </a:r>
          </a:p>
          <a:p>
            <a:r>
              <a:rPr lang="uk-UA" dirty="0" smtClean="0"/>
              <a:t>Можливість роботи програми на різних операційних системах</a:t>
            </a:r>
          </a:p>
          <a:p>
            <a:r>
              <a:rPr lang="uk-UA" dirty="0" smtClean="0"/>
              <a:t>Зрозумілий інтерфейс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0331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Архітектура</a:t>
            </a:r>
            <a:r>
              <a:rPr lang="ru-RU" dirty="0" smtClean="0"/>
              <a:t> </a:t>
            </a:r>
            <a:r>
              <a:rPr lang="ru-RU" dirty="0" err="1"/>
              <a:t>системи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Хоча архітектура програми не є архітектурним  шаблоном </a:t>
            </a:r>
            <a:r>
              <a:rPr lang="en-US" dirty="0" smtClean="0"/>
              <a:t>MVC </a:t>
            </a:r>
            <a:r>
              <a:rPr lang="uk-UA" dirty="0" smtClean="0"/>
              <a:t>на 100</a:t>
            </a:r>
            <a:r>
              <a:rPr lang="en-US" dirty="0" smtClean="0"/>
              <a:t>%</a:t>
            </a:r>
            <a:r>
              <a:rPr lang="uk-UA" dirty="0" smtClean="0"/>
              <a:t>, вона все ж таки має деякі її риси.</a:t>
            </a:r>
          </a:p>
          <a:p>
            <a:pPr marL="0" indent="0">
              <a:buNone/>
            </a:pPr>
            <a:r>
              <a:rPr lang="uk-UA" dirty="0"/>
              <a:t> 1. Модель:</a:t>
            </a:r>
          </a:p>
          <a:p>
            <a:pPr marL="0" indent="0">
              <a:buNone/>
            </a:pPr>
            <a:r>
              <a:rPr lang="uk-UA" dirty="0" smtClean="0"/>
              <a:t>У роботі використовуються </a:t>
            </a:r>
            <a:r>
              <a:rPr lang="uk-UA" dirty="0"/>
              <a:t>класи </a:t>
            </a:r>
            <a:r>
              <a:rPr lang="en-US" dirty="0"/>
              <a:t>Student, Group, </a:t>
            </a:r>
            <a:r>
              <a:rPr lang="en-US" dirty="0" smtClean="0"/>
              <a:t>Dormitory</a:t>
            </a:r>
            <a:r>
              <a:rPr lang="uk-UA" dirty="0" smtClean="0"/>
              <a:t>, </a:t>
            </a:r>
            <a:r>
              <a:rPr lang="en-US" dirty="0" smtClean="0"/>
              <a:t>Room </a:t>
            </a:r>
            <a:r>
              <a:rPr lang="uk-UA" dirty="0"/>
              <a:t>для представлення даних про студентів, групи та гуртожиток. </a:t>
            </a: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У </a:t>
            </a:r>
            <a:r>
              <a:rPr lang="uk-UA" dirty="0"/>
              <a:t>цих класах є логіка для додавання, видалення та оновлення </a:t>
            </a:r>
            <a:r>
              <a:rPr lang="uk-UA" dirty="0" smtClean="0"/>
              <a:t>даних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1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0000" y="692696"/>
            <a:ext cx="7675350" cy="4351338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uk-UA" dirty="0" smtClean="0"/>
              <a:t>Вид та Контролер</a:t>
            </a:r>
          </a:p>
          <a:p>
            <a:pPr marL="0" indent="0">
              <a:buNone/>
            </a:pPr>
            <a:r>
              <a:rPr lang="uk-UA" dirty="0" smtClean="0"/>
              <a:t>Файл </a:t>
            </a:r>
            <a:r>
              <a:rPr lang="en-US" dirty="0" err="1" smtClean="0"/>
              <a:t>Win_Student</a:t>
            </a:r>
            <a:r>
              <a:rPr lang="en-US" dirty="0" smtClean="0"/>
              <a:t>, </a:t>
            </a:r>
            <a:r>
              <a:rPr lang="en-US" dirty="0" err="1" smtClean="0"/>
              <a:t>Win_Group</a:t>
            </a:r>
            <a:r>
              <a:rPr lang="en-US" dirty="0" smtClean="0"/>
              <a:t>, </a:t>
            </a:r>
            <a:r>
              <a:rPr lang="en-US" dirty="0" err="1" smtClean="0"/>
              <a:t>Win_Dormitory</a:t>
            </a:r>
            <a:r>
              <a:rPr lang="en-US" dirty="0" smtClean="0"/>
              <a:t>, </a:t>
            </a:r>
            <a:r>
              <a:rPr lang="en-US" dirty="0" err="1" smtClean="0"/>
              <a:t>Win_Serch</a:t>
            </a:r>
            <a:r>
              <a:rPr lang="uk-UA" dirty="0" smtClean="0"/>
              <a:t> слугують як </a:t>
            </a:r>
            <a:r>
              <a:rPr lang="ru-RU" dirty="0" smtClean="0"/>
              <a:t>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вікон</a:t>
            </a:r>
            <a:r>
              <a:rPr lang="ru-RU" dirty="0"/>
              <a:t> та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 smtClean="0"/>
              <a:t>користувача</a:t>
            </a:r>
            <a:r>
              <a:rPr lang="ru-RU" dirty="0" smtClean="0"/>
              <a:t>, так і для </a:t>
            </a:r>
            <a:r>
              <a:rPr lang="ru-RU" dirty="0" err="1" smtClean="0"/>
              <a:t>реалізації</a:t>
            </a:r>
            <a:r>
              <a:rPr lang="ru-RU" dirty="0" smtClean="0"/>
              <a:t> </a:t>
            </a:r>
            <a:r>
              <a:rPr lang="ru-RU" dirty="0" err="1" smtClean="0"/>
              <a:t>логіки</a:t>
            </a:r>
            <a:r>
              <a:rPr lang="ru-RU" dirty="0" smtClean="0"/>
              <a:t> контролера.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2" name="Picture 4" descr="Model–view–controller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54" y="2552845"/>
            <a:ext cx="3911442" cy="430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47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Реалізація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При запуску програми, у файлах </a:t>
            </a:r>
            <a:r>
              <a:rPr lang="en-US" dirty="0"/>
              <a:t>Student</a:t>
            </a:r>
            <a:r>
              <a:rPr lang="uk-UA" dirty="0"/>
              <a:t>.</a:t>
            </a:r>
            <a:r>
              <a:rPr lang="en-US" dirty="0" err="1"/>
              <a:t>py</a:t>
            </a:r>
            <a:r>
              <a:rPr lang="uk-UA" dirty="0"/>
              <a:t>, </a:t>
            </a:r>
            <a:r>
              <a:rPr lang="en-US" dirty="0"/>
              <a:t>Group</a:t>
            </a:r>
            <a:r>
              <a:rPr lang="uk-UA" dirty="0"/>
              <a:t>.</a:t>
            </a:r>
            <a:r>
              <a:rPr lang="en-US" dirty="0" err="1"/>
              <a:t>py</a:t>
            </a:r>
            <a:r>
              <a:rPr lang="uk-UA" dirty="0"/>
              <a:t>, </a:t>
            </a:r>
            <a:r>
              <a:rPr lang="en-US" dirty="0"/>
              <a:t>Room</a:t>
            </a:r>
            <a:r>
              <a:rPr lang="uk-UA" dirty="0"/>
              <a:t>.</a:t>
            </a:r>
            <a:r>
              <a:rPr lang="en-US" dirty="0" err="1"/>
              <a:t>py</a:t>
            </a:r>
            <a:r>
              <a:rPr lang="uk-UA" dirty="0"/>
              <a:t> та </a:t>
            </a:r>
            <a:r>
              <a:rPr lang="en-US" dirty="0"/>
              <a:t>Dormitory</a:t>
            </a:r>
            <a:r>
              <a:rPr lang="uk-UA" dirty="0"/>
              <a:t>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uk-UA" dirty="0"/>
              <a:t>виконуються функції </a:t>
            </a:r>
            <a:r>
              <a:rPr lang="en-US" dirty="0"/>
              <a:t>base</a:t>
            </a:r>
            <a:r>
              <a:rPr lang="uk-UA" dirty="0"/>
              <a:t>(). Ці функції, залежно від файлу, починають створювати об’єкти відповідних класів звертаючись до відповідних </a:t>
            </a:r>
            <a:r>
              <a:rPr lang="en-US" dirty="0"/>
              <a:t>CSV </a:t>
            </a:r>
            <a:r>
              <a:rPr lang="uk-UA" dirty="0"/>
              <a:t>файлів, а у випадку з </a:t>
            </a:r>
            <a:r>
              <a:rPr lang="en-US" dirty="0"/>
              <a:t>Student </a:t>
            </a:r>
            <a:r>
              <a:rPr lang="uk-UA" dirty="0"/>
              <a:t>та </a:t>
            </a:r>
            <a:r>
              <a:rPr lang="en-US" dirty="0"/>
              <a:t>Group </a:t>
            </a:r>
            <a:r>
              <a:rPr lang="uk-UA" dirty="0"/>
              <a:t>ще створюються списки, куди записуються об’єкти цих класів. Створення об</a:t>
            </a:r>
            <a:r>
              <a:rPr lang="ru-RU" dirty="0"/>
              <a:t>’</a:t>
            </a:r>
            <a:r>
              <a:rPr lang="ru-RU" dirty="0" err="1"/>
              <a:t>єкт</a:t>
            </a:r>
            <a:r>
              <a:rPr lang="uk-UA" dirty="0" err="1"/>
              <a:t>ів</a:t>
            </a:r>
            <a:r>
              <a:rPr lang="uk-UA" dirty="0"/>
              <a:t> дає змогу не звертатися кожен раз до файлу, а звертатися до відповідних об</a:t>
            </a:r>
            <a:r>
              <a:rPr lang="ru-RU" dirty="0"/>
              <a:t>’</a:t>
            </a:r>
            <a:r>
              <a:rPr lang="uk-UA" dirty="0" err="1"/>
              <a:t>єктів</a:t>
            </a:r>
            <a:r>
              <a:rPr lang="uk-UA" dirty="0" smtClean="0"/>
              <a:t>.</a:t>
            </a:r>
          </a:p>
          <a:p>
            <a:pPr marL="0" indent="0">
              <a:buNone/>
            </a:pPr>
            <a:r>
              <a:rPr lang="uk-UA" dirty="0" smtClean="0"/>
              <a:t>Далі у користувача буде можливість вибору розділу, який його цікавить.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5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0000" y="620688"/>
            <a:ext cx="767535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У кожному розділі є кнопки для виконання певних функцій. При натисканні на кнопку у користувача відкривається нове вікно, де він зможе вводити чи виводити інформацію. При цьому дані не одразу зберігаються у файлі, а записуються або перезаписуються у відповідних об</a:t>
            </a:r>
            <a:r>
              <a:rPr lang="en-US" dirty="0" smtClean="0"/>
              <a:t>’</a:t>
            </a:r>
            <a:r>
              <a:rPr lang="uk-UA" dirty="0" err="1" smtClean="0"/>
              <a:t>єктах</a:t>
            </a:r>
            <a:r>
              <a:rPr lang="uk-UA" dirty="0" smtClean="0"/>
              <a:t> класів.</a:t>
            </a:r>
          </a:p>
          <a:p>
            <a:pPr marL="0" indent="0">
              <a:buNone/>
            </a:pPr>
            <a:r>
              <a:rPr lang="uk-UA" dirty="0" smtClean="0"/>
              <a:t>І лише перед завершенням роботи, користувач має натиснути на кнопку </a:t>
            </a:r>
            <a:r>
              <a:rPr lang="en-US" dirty="0" smtClean="0"/>
              <a:t>“</a:t>
            </a:r>
            <a:r>
              <a:rPr lang="uk-UA" dirty="0" smtClean="0"/>
              <a:t>Зберегти дані</a:t>
            </a:r>
            <a:r>
              <a:rPr lang="en-US" dirty="0" smtClean="0"/>
              <a:t>”</a:t>
            </a:r>
            <a:r>
              <a:rPr lang="uk-UA" dirty="0" smtClean="0"/>
              <a:t>, щоб все що він додав чи змінив </a:t>
            </a:r>
            <a:r>
              <a:rPr lang="uk-UA" dirty="0" err="1" smtClean="0"/>
              <a:t>збереглося</a:t>
            </a:r>
            <a:r>
              <a:rPr lang="uk-UA" dirty="0" smtClean="0"/>
              <a:t> у файлах.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23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Результати тестування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При тестуванні було створено нового студента(у розділі Студенти) та групу(у розділі Групи). Через пошук за іменем вдалося дізнатися </a:t>
            </a:r>
            <a:r>
              <a:rPr lang="en-US" dirty="0" smtClean="0"/>
              <a:t>id </a:t>
            </a:r>
            <a:r>
              <a:rPr lang="uk-UA" dirty="0" smtClean="0"/>
              <a:t>студента, та</a:t>
            </a:r>
            <a:r>
              <a:rPr lang="en-US" dirty="0" smtClean="0"/>
              <a:t> </a:t>
            </a:r>
            <a:r>
              <a:rPr lang="uk-UA" dirty="0" smtClean="0"/>
              <a:t>додати цього студента до нової групи.</a:t>
            </a:r>
          </a:p>
          <a:p>
            <a:pPr marL="0" indent="0">
              <a:buNone/>
            </a:pPr>
            <a:r>
              <a:rPr lang="uk-UA" dirty="0" smtClean="0"/>
              <a:t>При збереженні інформації у файлах з</a:t>
            </a:r>
            <a:r>
              <a:rPr lang="en-US" dirty="0" smtClean="0"/>
              <a:t>’</a:t>
            </a:r>
            <a:r>
              <a:rPr lang="uk-UA" dirty="0" smtClean="0"/>
              <a:t>явилися нові записи.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8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Глубина</Template>
  <TotalTime>142</TotalTime>
  <Words>496</Words>
  <Application>Microsoft Office PowerPoint</Application>
  <PresentationFormat>Экран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Corbel</vt:lpstr>
      <vt:lpstr>Times New Roman</vt:lpstr>
      <vt:lpstr>Глубина</vt:lpstr>
      <vt:lpstr>Курсова робота  </vt:lpstr>
      <vt:lpstr>Вступ</vt:lpstr>
      <vt:lpstr>Методи та інструменти</vt:lpstr>
      <vt:lpstr>Основні функціональні та нефункціональні вимоги</vt:lpstr>
      <vt:lpstr>Архітектура системи</vt:lpstr>
      <vt:lpstr>Презентация PowerPoint</vt:lpstr>
      <vt:lpstr>Реалізація</vt:lpstr>
      <vt:lpstr>Презентация PowerPoint</vt:lpstr>
      <vt:lpstr>Результати тестування </vt:lpstr>
      <vt:lpstr>Презентация PowerPoint</vt:lpstr>
      <vt:lpstr>Висновок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 </dc:title>
  <dc:creator>Tagilla</dc:creator>
  <cp:lastModifiedBy>Учетная запись Майкрософт</cp:lastModifiedBy>
  <cp:revision>13</cp:revision>
  <dcterms:created xsi:type="dcterms:W3CDTF">2024-05-29T14:17:11Z</dcterms:created>
  <dcterms:modified xsi:type="dcterms:W3CDTF">2024-06-30T15:35:35Z</dcterms:modified>
</cp:coreProperties>
</file>