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086" r:id="rId3"/>
    <p:sldId id="3151" r:id="rId5"/>
    <p:sldId id="3133" r:id="rId6"/>
    <p:sldId id="3139" r:id="rId7"/>
    <p:sldId id="3142" r:id="rId8"/>
    <p:sldId id="3149" r:id="rId9"/>
    <p:sldId id="3150" r:id="rId10"/>
    <p:sldId id="3114" r:id="rId11"/>
    <p:sldId id="3145" r:id="rId12"/>
    <p:sldId id="3146" r:id="rId13"/>
    <p:sldId id="3147" r:id="rId14"/>
    <p:sldId id="3148" r:id="rId15"/>
    <p:sldId id="3144" r:id="rId1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357"/>
    <a:srgbClr val="28C7D4"/>
    <a:srgbClr val="F94D4D"/>
    <a:srgbClr val="FEFEFE"/>
    <a:srgbClr val="FFFFFF"/>
    <a:srgbClr val="8F1A12"/>
    <a:srgbClr val="F84E4B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93" d="100"/>
          <a:sy n="93" d="100"/>
        </p:scale>
        <p:origin x="226" y="67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1316807" y="2392189"/>
            <a:ext cx="79196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cap="all" dirty="0">
                <a:solidFill>
                  <a:srgbClr val="A78357"/>
                </a:solidFill>
                <a:cs typeface="Arial" panose="020B0604020202020204" pitchFamily="34" charset="0"/>
              </a:rPr>
              <a:t>灭火大队五支队</a:t>
            </a:r>
            <a:r>
              <a:rPr lang="en-US" altLang="zh-CN" sz="6000" cap="all" dirty="0">
                <a:solidFill>
                  <a:srgbClr val="A78357"/>
                </a:solidFill>
                <a:cs typeface="Arial" panose="020B0604020202020204" pitchFamily="34" charset="0"/>
              </a:rPr>
              <a:t>--</a:t>
            </a:r>
            <a:endParaRPr lang="zh-CN" altLang="en-US" sz="6000" cap="all" dirty="0">
              <a:solidFill>
                <a:srgbClr val="A78357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购物车界面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1065981"/>
            <a:ext cx="11757967" cy="572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订单界面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23" y="1096045"/>
            <a:ext cx="8136904" cy="5893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地址栏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71" y="1672109"/>
            <a:ext cx="8486775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1316807" y="2392189"/>
            <a:ext cx="79196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000" cap="all" dirty="0">
                <a:solidFill>
                  <a:srgbClr val="A78357"/>
                </a:solidFill>
                <a:cs typeface="Arial" panose="020B0604020202020204" pitchFamily="34" charset="0"/>
              </a:rPr>
              <a:t>感谢聆听 批评指导</a:t>
            </a:r>
            <a:endParaRPr lang="zh-CN" altLang="en-US" sz="6000" cap="all" dirty="0">
              <a:solidFill>
                <a:srgbClr val="A78357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99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17" grpId="0"/>
      <p:bldP spid="1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6529810" y="1895554"/>
            <a:ext cx="6327354" cy="3818174"/>
          </a:xfrm>
          <a:prstGeom prst="rect">
            <a:avLst/>
          </a:prstGeom>
          <a:solidFill>
            <a:srgbClr val="A7835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530">
              <a:solidFill>
                <a:srgbClr val="FFFFFF"/>
              </a:solidFill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0" y="-56696"/>
            <a:ext cx="6553473" cy="728865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530">
              <a:solidFill>
                <a:srgbClr val="FFFFFF"/>
              </a:solidFill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8130352" y="2875939"/>
            <a:ext cx="472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微软雅黑" panose="020B0503020204020204" pitchFamily="34" charset="-122"/>
              </a:rPr>
              <a:t>成员介绍</a:t>
            </a:r>
            <a:endParaRPr lang="en-US" altLang="zh-CN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795852" y="2722070"/>
            <a:ext cx="1927928" cy="156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239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12" grpId="0" animBg="1"/>
      <p:bldP spid="13" grpId="0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/>
          <p:nvPr/>
        </p:nvSpPr>
        <p:spPr bwMode="auto">
          <a:xfrm>
            <a:off x="1193774" y="4774889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李小龙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/>
          <p:nvPr/>
        </p:nvSpPr>
        <p:spPr bwMode="auto">
          <a:xfrm>
            <a:off x="3444234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刘传文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/>
          <p:nvPr/>
        </p:nvSpPr>
        <p:spPr bwMode="auto">
          <a:xfrm>
            <a:off x="5889098" y="4799685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梅俊杰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/>
          <p:nvPr/>
        </p:nvSpPr>
        <p:spPr bwMode="auto">
          <a:xfrm>
            <a:off x="8164843" y="4809599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熊铿富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/>
          <p:nvPr/>
        </p:nvSpPr>
        <p:spPr bwMode="auto">
          <a:xfrm>
            <a:off x="10246668" y="4841858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陈德扬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765079" y="746933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灭火大队五支队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6687" y="464580"/>
            <a:ext cx="1425858" cy="46670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小组成员</a:t>
            </a:r>
            <a:endParaRPr lang="zh-CN" altLang="en-US" sz="2400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" y="2301545"/>
            <a:ext cx="2993971" cy="20316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45" y="2073720"/>
            <a:ext cx="2212091" cy="275474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43" y="2281095"/>
            <a:ext cx="2306998" cy="227380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82" y="2244926"/>
            <a:ext cx="1993030" cy="247334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97" y="2244926"/>
            <a:ext cx="1941459" cy="2529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0" grpId="0"/>
      <p:bldP spid="2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895912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支付功能、订单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陈德扬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个人信息管理、订单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熊铿富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商品详情界面、购物车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刘传文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首页、后台管理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李小龙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登录注册功能、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PPT –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梅俊杰 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6881" y="901533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9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/>
          <p:nvPr/>
        </p:nvSpPr>
        <p:spPr>
          <a:xfrm>
            <a:off x="5644086" y="4560708"/>
            <a:ext cx="185822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兄弟齐心，其利断金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/>
          <p:nvPr/>
        </p:nvSpPr>
        <p:spPr>
          <a:xfrm>
            <a:off x="5644085" y="4950253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2973" y="37596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+mn-ea"/>
                <a:sym typeface="+mn-lt"/>
              </a:rPr>
              <a:t>点击添加相关标题文字</a:t>
            </a:r>
            <a:endParaRPr lang="zh-CN" altLang="en-US" sz="1800" dirty="0">
              <a:solidFill>
                <a:srgbClr val="E7E6E6">
                  <a:lumMod val="25000"/>
                </a:srgbClr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973" y="66869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2" grpId="0" animBg="1"/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6"/>
          <p:cNvSpPr>
            <a:spLocks noChangeArrowheads="1"/>
          </p:cNvSpPr>
          <p:nvPr/>
        </p:nvSpPr>
        <p:spPr bwMode="auto">
          <a:xfrm>
            <a:off x="6529810" y="1895554"/>
            <a:ext cx="6327354" cy="3818174"/>
          </a:xfrm>
          <a:prstGeom prst="rect">
            <a:avLst/>
          </a:prstGeom>
          <a:solidFill>
            <a:srgbClr val="A78357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530">
              <a:solidFill>
                <a:srgbClr val="FFFFFF"/>
              </a:solidFill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0" y="-56696"/>
            <a:ext cx="6553473" cy="728865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530">
              <a:solidFill>
                <a:srgbClr val="FFFFFF"/>
              </a:solidFill>
            </a:endParaRPr>
          </a:p>
        </p:txBody>
      </p:sp>
      <p:sp>
        <p:nvSpPr>
          <p:cNvPr id="13" name="TextBox 32"/>
          <p:cNvSpPr txBox="1"/>
          <p:nvPr/>
        </p:nvSpPr>
        <p:spPr>
          <a:xfrm>
            <a:off x="8130352" y="2875939"/>
            <a:ext cx="472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微软雅黑" panose="020B0503020204020204" pitchFamily="34" charset="-122"/>
              </a:rPr>
              <a:t>页面介绍</a:t>
            </a:r>
            <a:endParaRPr lang="en-US" altLang="zh-CN" sz="2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795852" y="2722070"/>
            <a:ext cx="1927928" cy="156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239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12" grpId="0" animBg="1"/>
      <p:bldP spid="13" grpId="0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首页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1096045"/>
            <a:ext cx="12241360" cy="5913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首页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II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 descr="首页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204595"/>
            <a:ext cx="11443335" cy="557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登录界面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1024039"/>
            <a:ext cx="11829334" cy="5760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8695" y="44797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注册界面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" y="1008420"/>
            <a:ext cx="11829975" cy="5760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3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88456"/>
      </a:accent1>
      <a:accent2>
        <a:srgbClr val="D3C0A9"/>
      </a:accent2>
      <a:accent3>
        <a:srgbClr val="A88456"/>
      </a:accent3>
      <a:accent4>
        <a:srgbClr val="D3C0A9"/>
      </a:accent4>
      <a:accent5>
        <a:srgbClr val="A88456"/>
      </a:accent5>
      <a:accent6>
        <a:srgbClr val="D3C0A9"/>
      </a:accent6>
      <a:hlink>
        <a:srgbClr val="A88456"/>
      </a:hlink>
      <a:folHlink>
        <a:srgbClr val="D3C0A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演示</Application>
  <PresentationFormat>自定义</PresentationFormat>
  <Paragraphs>66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Impact</vt:lpstr>
      <vt:lpstr>方正正准黑简体</vt:lpstr>
      <vt:lpstr>Arial</vt:lpstr>
      <vt:lpstr>微软雅黑 Light</vt:lpstr>
      <vt:lpstr>Arial Unicode MS</vt:lpstr>
      <vt:lpstr>Calibri Light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/>
  <cp:keywords>第一PPT模板网：www.1ppt.com</cp:keywords>
  <cp:lastModifiedBy>Administrator</cp:lastModifiedBy>
  <cp:revision>4</cp:revision>
  <dcterms:created xsi:type="dcterms:W3CDTF">2016-10-17T14:00:00Z</dcterms:created>
  <dcterms:modified xsi:type="dcterms:W3CDTF">2017-11-27T06:03:35Z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